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F0AC6C">
                <a:alpha val="3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D17E">
                <a:alpha val="2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71A53E">
                <a:alpha val="72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08F31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F7964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6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2" name="Picture 21" descr="LogoPU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033" y="96775"/>
            <a:ext cx="871728" cy="1499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70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2" y="1709987"/>
            <a:ext cx="3138026" cy="44209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709989"/>
            <a:ext cx="3138026" cy="442090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40000"/>
                <a:lumOff val="60000"/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2112" y="383822"/>
            <a:ext cx="6447501" cy="942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93334"/>
            <a:ext cx="6447501" cy="4348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890" y="6224809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9" y="6224809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5C48E13-8B2C-4A7E-9F82-8E0FB5C1BCD6}" type="slidenum">
              <a:rPr lang="pt-BR" smtClean="0"/>
              <a:t>‹nº›</a:t>
            </a:fld>
            <a:endParaRPr lang="pt-BR"/>
          </a:p>
        </p:txBody>
      </p:sp>
      <p:pic>
        <p:nvPicPr>
          <p:cNvPr id="14" name="Picture 13" descr="LogoPUC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033" y="96775"/>
            <a:ext cx="871728" cy="14996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F79646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4077072"/>
            <a:ext cx="5825202" cy="1096899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Grupo 5 33I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Alan Levy; </a:t>
            </a:r>
            <a:r>
              <a:rPr lang="pt-BR" dirty="0" err="1" smtClean="0">
                <a:solidFill>
                  <a:schemeClr val="tx1"/>
                </a:solidFill>
              </a:rPr>
              <a:t>Marceu</a:t>
            </a:r>
            <a:r>
              <a:rPr lang="pt-BR" dirty="0" smtClean="0">
                <a:solidFill>
                  <a:schemeClr val="tx1"/>
                </a:solidFill>
              </a:rPr>
              <a:t> Filho; Matheus Moura; Thiago </a:t>
            </a:r>
            <a:r>
              <a:rPr lang="pt-BR" dirty="0" err="1" smtClean="0">
                <a:solidFill>
                  <a:schemeClr val="tx1"/>
                </a:solidFill>
              </a:rPr>
              <a:t>Avidos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PUC\Desktop\Title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7298632" cy="168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73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2112" y="383822"/>
            <a:ext cx="7578280" cy="1028954"/>
          </a:xfrm>
        </p:spPr>
        <p:txBody>
          <a:bodyPr>
            <a:noAutofit/>
          </a:bodyPr>
          <a:lstStyle/>
          <a:p>
            <a:r>
              <a:rPr lang="pt-BR" sz="6600" b="1" dirty="0" smtClean="0">
                <a:solidFill>
                  <a:schemeClr val="tx1"/>
                </a:solidFill>
              </a:rPr>
              <a:t>O que é o </a:t>
            </a:r>
            <a:r>
              <a:rPr lang="pt-BR" sz="6600" b="1" dirty="0" err="1" smtClean="0">
                <a:solidFill>
                  <a:schemeClr val="tx1"/>
                </a:solidFill>
              </a:rPr>
              <a:t>Tyrun</a:t>
            </a:r>
            <a:r>
              <a:rPr lang="pt-BR" sz="6600" b="1" dirty="0" smtClean="0">
                <a:solidFill>
                  <a:schemeClr val="tx1"/>
                </a:solidFill>
              </a:rPr>
              <a:t>?</a:t>
            </a:r>
            <a:endParaRPr lang="pt-BR" sz="6600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74085" b="86312"/>
          <a:stretch/>
        </p:blipFill>
        <p:spPr bwMode="auto">
          <a:xfrm>
            <a:off x="3513047" y="1628800"/>
            <a:ext cx="490385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284984"/>
            <a:ext cx="3261527" cy="326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9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6600" b="1" dirty="0" smtClean="0">
                <a:solidFill>
                  <a:schemeClr val="tx1"/>
                </a:solidFill>
              </a:rPr>
              <a:t>Elementos</a:t>
            </a:r>
            <a:endParaRPr lang="pt-BR" sz="6600" b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2420888"/>
            <a:ext cx="4496047" cy="3607874"/>
          </a:xfrm>
        </p:spPr>
        <p:txBody>
          <a:bodyPr>
            <a:noAutofit/>
          </a:bodyPr>
          <a:lstStyle/>
          <a:p>
            <a:r>
              <a:rPr lang="pt-BR" sz="3200" dirty="0" smtClean="0">
                <a:solidFill>
                  <a:schemeClr val="tx1"/>
                </a:solidFill>
              </a:rPr>
              <a:t>Personagens</a:t>
            </a:r>
          </a:p>
          <a:p>
            <a:r>
              <a:rPr lang="pt-BR" sz="3200" dirty="0" smtClean="0">
                <a:solidFill>
                  <a:schemeClr val="tx1"/>
                </a:solidFill>
              </a:rPr>
              <a:t>Inimigos </a:t>
            </a:r>
          </a:p>
          <a:p>
            <a:r>
              <a:rPr lang="pt-BR" sz="3200" dirty="0" smtClean="0">
                <a:solidFill>
                  <a:schemeClr val="tx1"/>
                </a:solidFill>
              </a:rPr>
              <a:t>Cenários</a:t>
            </a:r>
            <a:endParaRPr lang="pt-BR" sz="3200" dirty="0" smtClean="0">
              <a:solidFill>
                <a:schemeClr val="tx1"/>
              </a:solidFill>
            </a:endParaRPr>
          </a:p>
          <a:p>
            <a:r>
              <a:rPr lang="pt-BR" sz="3200" dirty="0" smtClean="0">
                <a:solidFill>
                  <a:schemeClr val="tx1"/>
                </a:solidFill>
              </a:rPr>
              <a:t>Músicas</a:t>
            </a:r>
            <a:endParaRPr lang="pt-B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82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6600" b="1" dirty="0" smtClean="0">
                <a:solidFill>
                  <a:schemeClr val="tx1"/>
                </a:solidFill>
              </a:rPr>
              <a:t>Fase</a:t>
            </a:r>
            <a:r>
              <a:rPr lang="pt-BR" sz="6600" b="1" dirty="0" smtClean="0">
                <a:solidFill>
                  <a:schemeClr val="tx1"/>
                </a:solidFill>
              </a:rPr>
              <a:t> </a:t>
            </a:r>
            <a:r>
              <a:rPr lang="pt-BR" sz="6600" b="1" dirty="0" smtClean="0">
                <a:solidFill>
                  <a:schemeClr val="tx1"/>
                </a:solidFill>
              </a:rPr>
              <a:t>1</a:t>
            </a:r>
            <a:endParaRPr lang="pt-BR" sz="6600" b="1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3905258" cy="295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53486"/>
            <a:ext cx="4767263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29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6600" b="1" dirty="0" smtClean="0">
                <a:solidFill>
                  <a:schemeClr val="tx1"/>
                </a:solidFill>
              </a:rPr>
              <a:t>Fase</a:t>
            </a:r>
            <a:r>
              <a:rPr lang="pt-BR" sz="6600" b="1" dirty="0" smtClean="0">
                <a:solidFill>
                  <a:schemeClr val="tx1"/>
                </a:solidFill>
              </a:rPr>
              <a:t> </a:t>
            </a:r>
            <a:r>
              <a:rPr lang="pt-BR" sz="6600" b="1" dirty="0" smtClean="0">
                <a:solidFill>
                  <a:schemeClr val="tx1"/>
                </a:solidFill>
              </a:rPr>
              <a:t>2</a:t>
            </a:r>
            <a:endParaRPr lang="pt-BR" sz="6600" b="1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61993"/>
            <a:ext cx="5828201" cy="1732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12" y="3330199"/>
            <a:ext cx="4792663" cy="348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539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6600" b="1" dirty="0" smtClean="0">
                <a:solidFill>
                  <a:schemeClr val="tx1"/>
                </a:solidFill>
              </a:rPr>
              <a:t>Fase </a:t>
            </a:r>
            <a:r>
              <a:rPr lang="pt-BR" sz="6600" b="1" dirty="0" smtClean="0">
                <a:solidFill>
                  <a:schemeClr val="tx1"/>
                </a:solidFill>
              </a:rPr>
              <a:t>3</a:t>
            </a:r>
            <a:endParaRPr lang="pt-BR" sz="6600" b="1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296732"/>
            <a:ext cx="266429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88" y="2996952"/>
            <a:ext cx="4730750" cy="327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63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6600" b="1" dirty="0" smtClean="0">
                <a:solidFill>
                  <a:schemeClr val="tx1"/>
                </a:solidFill>
              </a:rPr>
              <a:t>Movimentação e </a:t>
            </a:r>
            <a:r>
              <a:rPr lang="pt-BR" sz="6600" b="1" dirty="0" smtClean="0">
                <a:solidFill>
                  <a:schemeClr val="tx1"/>
                </a:solidFill>
              </a:rPr>
              <a:t>Jogabilidade</a:t>
            </a:r>
            <a:endParaRPr lang="pt-BR" sz="6600" b="1" dirty="0">
              <a:solidFill>
                <a:schemeClr val="tx1"/>
              </a:solidFill>
            </a:endParaRPr>
          </a:p>
        </p:txBody>
      </p:sp>
      <p:pic>
        <p:nvPicPr>
          <p:cNvPr id="7170" name="Picture 2" descr="C:\Users\PUC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12" y="2852936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39552" y="407707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189" y="3032956"/>
            <a:ext cx="4629821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05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94</TotalTime>
  <Words>34</Words>
  <Application>Microsoft Office PowerPoint</Application>
  <PresentationFormat>Apresentação na tela (4:3)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Trebuchet MS</vt:lpstr>
      <vt:lpstr>Wingdings 3</vt:lpstr>
      <vt:lpstr>Tema1</vt:lpstr>
      <vt:lpstr>Apresentação do PowerPoint</vt:lpstr>
      <vt:lpstr>O que é o Tyrun?</vt:lpstr>
      <vt:lpstr>Elementos</vt:lpstr>
      <vt:lpstr>Fase 1</vt:lpstr>
      <vt:lpstr>Fase 2</vt:lpstr>
      <vt:lpstr>Fase 3</vt:lpstr>
      <vt:lpstr>Movimentação e Jogabilidade</vt:lpstr>
    </vt:vector>
  </TitlesOfParts>
  <Company>Pontifícia Universidade Católica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PUC</dc:creator>
  <cp:lastModifiedBy>Matheus Guimaraes de Moura</cp:lastModifiedBy>
  <cp:revision>12</cp:revision>
  <dcterms:created xsi:type="dcterms:W3CDTF">2016-06-21T14:09:22Z</dcterms:created>
  <dcterms:modified xsi:type="dcterms:W3CDTF">2016-06-27T15:38:43Z</dcterms:modified>
</cp:coreProperties>
</file>