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  <p:sldMasterId id="2147483662" r:id="rId2"/>
    <p:sldMasterId id="2147483663" r:id="rId3"/>
  </p:sldMasterIdLst>
  <p:notesMasterIdLst>
    <p:notesMasterId r:id="rId1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22" y="-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406431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0866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685800" y="3886200"/>
            <a:ext cx="7086600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457200" y="6400653"/>
            <a:ext cx="504106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5778128" y="6400653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1063312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575050" y="1063312"/>
            <a:ext cx="5111750" cy="50628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2"/>
          </p:nvPr>
        </p:nvSpPr>
        <p:spPr>
          <a:xfrm>
            <a:off x="457200" y="2225363"/>
            <a:ext cx="3008313" cy="3900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6553200" y="6400653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457200" y="6400653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792288" y="5030423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1" name="Shape 91"/>
          <p:cNvSpPr>
            <a:spLocks noGrp="1"/>
          </p:cNvSpPr>
          <p:nvPr>
            <p:ph type="pic" idx="2"/>
          </p:nvPr>
        </p:nvSpPr>
        <p:spPr>
          <a:xfrm>
            <a:off x="1792288" y="915624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1792288" y="5597162"/>
            <a:ext cx="5486399" cy="5750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6553200" y="6400653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457200" y="6400653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57200" y="1107617"/>
            <a:ext cx="8229600" cy="9065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 rot="5400000">
            <a:off x="2646072" y="85435"/>
            <a:ext cx="3851854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6553200" y="6400653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ftr" idx="11"/>
          </p:nvPr>
        </p:nvSpPr>
        <p:spPr>
          <a:xfrm>
            <a:off x="457200" y="6400653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 rot="5400000">
            <a:off x="5082370" y="2521733"/>
            <a:ext cx="5151458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 rot="5400000">
            <a:off x="891370" y="540533"/>
            <a:ext cx="5151458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6553200" y="6400653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457200" y="6400653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0866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ubTitle" idx="1"/>
          </p:nvPr>
        </p:nvSpPr>
        <p:spPr>
          <a:xfrm>
            <a:off x="685800" y="3886200"/>
            <a:ext cx="7086600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457200" y="6400653"/>
            <a:ext cx="504106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5778128" y="6400653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1107617"/>
            <a:ext cx="8229600" cy="9065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457200" y="2174875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57200" y="3012718"/>
            <a:ext cx="4040187" cy="31134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3"/>
          </p:nvPr>
        </p:nvSpPr>
        <p:spPr>
          <a:xfrm>
            <a:off x="4645025" y="2174875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4"/>
          </p:nvPr>
        </p:nvSpPr>
        <p:spPr>
          <a:xfrm>
            <a:off x="4645025" y="3012718"/>
            <a:ext cx="4041774" cy="31134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400653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457200" y="6400653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1107617"/>
            <a:ext cx="8229600" cy="9065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457200" y="2274308"/>
            <a:ext cx="8229600" cy="38518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6553200" y="6400653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57200" y="6400653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6553200" y="6400653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457200" y="6400653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6553200" y="6400653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457200" y="6400653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1107617"/>
            <a:ext cx="8229600" cy="9065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2244772"/>
            <a:ext cx="4038599" cy="38813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4648200" y="2244772"/>
            <a:ext cx="4038599" cy="38813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6553200" y="6400653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457200" y="6400653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457200" y="1107617"/>
            <a:ext cx="8229600" cy="9065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6553200" y="6400653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457200" y="6400653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6553200" y="6400653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457200" y="6400653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8246649" y="-1"/>
            <a:ext cx="914400" cy="6858002"/>
          </a:xfrm>
          <a:prstGeom prst="rect">
            <a:avLst/>
          </a:prstGeom>
          <a:solidFill>
            <a:srgbClr val="77AAD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7522743" y="-1"/>
            <a:ext cx="914400" cy="6858002"/>
          </a:xfrm>
          <a:prstGeom prst="rect">
            <a:avLst/>
          </a:prstGeom>
          <a:solidFill>
            <a:srgbClr val="53A2D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0" y="0"/>
            <a:ext cx="8246649" cy="6858000"/>
          </a:xfrm>
          <a:prstGeom prst="rect">
            <a:avLst/>
          </a:prstGeom>
          <a:solidFill>
            <a:srgbClr val="3F80C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27362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27362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5" name="Shape 15" descr="LogoPUC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97438" y="14766"/>
            <a:ext cx="418534" cy="71999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16"/>
          <p:cNvSpPr txBox="1">
            <a:spLocks noGrp="1"/>
          </p:cNvSpPr>
          <p:nvPr>
            <p:ph type="ftr" idx="11"/>
          </p:nvPr>
        </p:nvSpPr>
        <p:spPr>
          <a:xfrm>
            <a:off x="457200" y="6400653"/>
            <a:ext cx="504106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5778128" y="6400653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16246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16246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/>
          <p:nvPr/>
        </p:nvSpPr>
        <p:spPr>
          <a:xfrm>
            <a:off x="8437142" y="-1"/>
            <a:ext cx="723905" cy="6858002"/>
          </a:xfrm>
          <a:prstGeom prst="rect">
            <a:avLst/>
          </a:prstGeom>
          <a:solidFill>
            <a:srgbClr val="77AAD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Shape 27"/>
          <p:cNvSpPr/>
          <p:nvPr/>
        </p:nvSpPr>
        <p:spPr>
          <a:xfrm>
            <a:off x="8246647" y="-1"/>
            <a:ext cx="190494" cy="6858002"/>
          </a:xfrm>
          <a:prstGeom prst="rect">
            <a:avLst/>
          </a:prstGeom>
          <a:solidFill>
            <a:srgbClr val="53A2D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8070446" y="0"/>
            <a:ext cx="176201" cy="6858000"/>
          </a:xfrm>
          <a:prstGeom prst="rect">
            <a:avLst/>
          </a:prstGeom>
          <a:solidFill>
            <a:srgbClr val="3F80C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Shape 29" descr="LogoPUC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97438" y="14766"/>
            <a:ext cx="418534" cy="71999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457200" y="6400653"/>
            <a:ext cx="4671417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5497251" y="6400653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1107617"/>
            <a:ext cx="8229600" cy="9065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2274308"/>
            <a:ext cx="8229600" cy="38518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ftr" idx="11"/>
          </p:nvPr>
        </p:nvSpPr>
        <p:spPr>
          <a:xfrm>
            <a:off x="457200" y="6400653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6553200" y="6400653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Shape 42"/>
          <p:cNvSpPr/>
          <p:nvPr/>
        </p:nvSpPr>
        <p:spPr>
          <a:xfrm>
            <a:off x="8246649" y="-1"/>
            <a:ext cx="914400" cy="797486"/>
          </a:xfrm>
          <a:prstGeom prst="rect">
            <a:avLst/>
          </a:prstGeom>
          <a:solidFill>
            <a:srgbClr val="77AAD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" name="Shape 43" descr="LogoPUC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597438" y="14766"/>
            <a:ext cx="418534" cy="719999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Shape 44"/>
          <p:cNvSpPr/>
          <p:nvPr/>
        </p:nvSpPr>
        <p:spPr>
          <a:xfrm>
            <a:off x="7522743" y="-1"/>
            <a:ext cx="914400" cy="797486"/>
          </a:xfrm>
          <a:prstGeom prst="rect">
            <a:avLst/>
          </a:prstGeom>
          <a:solidFill>
            <a:srgbClr val="53A2D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0" y="0"/>
            <a:ext cx="8246649" cy="797485"/>
          </a:xfrm>
          <a:prstGeom prst="rect">
            <a:avLst/>
          </a:prstGeom>
          <a:solidFill>
            <a:srgbClr val="3F80C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" name="Shape 46"/>
          <p:cNvCxnSpPr/>
          <p:nvPr/>
        </p:nvCxnSpPr>
        <p:spPr>
          <a:xfrm>
            <a:off x="0" y="6318755"/>
            <a:ext cx="9144001" cy="8059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ctrTitle"/>
          </p:nvPr>
        </p:nvSpPr>
        <p:spPr>
          <a:xfrm>
            <a:off x="-535487" y="1096954"/>
            <a:ext cx="7806846" cy="21229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4400" b="1" i="1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r>
              <a:rPr lang="en-US" sz="6600" b="1" i="1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SAVErino</a:t>
            </a:r>
            <a:endParaRPr lang="en-US" sz="6600" b="1" i="1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type="subTitle" idx="1"/>
          </p:nvPr>
        </p:nvSpPr>
        <p:spPr>
          <a:xfrm>
            <a:off x="685800" y="3331923"/>
            <a:ext cx="7086600" cy="281835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Alunos: </a:t>
            </a: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Matheus Dantas  1621102</a:t>
            </a: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Lucas Santos         1621105</a:t>
            </a: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Pedro Conrado     1621660</a:t>
            </a: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Juan Cerejo           1620605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ftr" idx="11"/>
          </p:nvPr>
        </p:nvSpPr>
        <p:spPr>
          <a:xfrm>
            <a:off x="457200" y="6400653"/>
            <a:ext cx="5041061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 à Engenharia 2016.2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2119" y="2492896"/>
            <a:ext cx="2412199" cy="401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ctrTitle"/>
          </p:nvPr>
        </p:nvSpPr>
        <p:spPr>
          <a:xfrm>
            <a:off x="685800" y="548404"/>
            <a:ext cx="7086600" cy="20346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Qual a motivação de sua criação?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subTitle" idx="1"/>
          </p:nvPr>
        </p:nvSpPr>
        <p:spPr>
          <a:xfrm>
            <a:off x="457200" y="2458233"/>
            <a:ext cx="7086600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Char char="-"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Semelhante a realidade de muitos</a:t>
            </a:r>
          </a:p>
          <a:p>
            <a:pPr marL="457200" marR="0" lvl="0" indent="-457200" algn="l" rtl="0">
              <a:spcBef>
                <a:spcPts val="640"/>
              </a:spcBef>
              <a:buClr>
                <a:srgbClr val="888888"/>
              </a:buClr>
              <a:buSzPct val="100000"/>
              <a:buFont typeface="Arial"/>
              <a:buChar char="-"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Diretamente relacionado ao humor  moderno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ftr" idx="11"/>
          </p:nvPr>
        </p:nvSpPr>
        <p:spPr>
          <a:xfrm>
            <a:off x="457200" y="6400653"/>
            <a:ext cx="5041061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Introdução à Engenharia 2016.2</a:t>
            </a:r>
          </a:p>
        </p:txBody>
      </p:sp>
      <p:pic>
        <p:nvPicPr>
          <p:cNvPr id="120" name="Shape 1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06528" y="3945698"/>
            <a:ext cx="3965872" cy="2636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457200" y="1107617"/>
            <a:ext cx="8229600" cy="9065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que seria o humor moderno?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2"/>
          </p:nvPr>
        </p:nvSpPr>
        <p:spPr>
          <a:xfrm>
            <a:off x="457200" y="3012718"/>
            <a:ext cx="4040187" cy="3113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origem da palavra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3"/>
          </p:nvPr>
        </p:nvSpPr>
        <p:spPr>
          <a:xfrm>
            <a:off x="732772" y="2174875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Memes: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4"/>
          </p:nvPr>
        </p:nvSpPr>
        <p:spPr>
          <a:xfrm>
            <a:off x="4645025" y="3012718"/>
            <a:ext cx="4041774" cy="3113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definição de meme na internet é simples: trata-se de uma imagem, vídeo ou frase bem-humorada que se espalha na internet como um vírus.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ftr" idx="11"/>
          </p:nvPr>
        </p:nvSpPr>
        <p:spPr>
          <a:xfrm>
            <a:off x="457200" y="6400653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Introdução à Engenharia 2016.2</a:t>
            </a:r>
          </a:p>
        </p:txBody>
      </p:sp>
      <p:pic>
        <p:nvPicPr>
          <p:cNvPr id="130" name="Shape 1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2772" y="3657358"/>
            <a:ext cx="3234240" cy="2468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457200" y="1107617"/>
            <a:ext cx="8229600" cy="9065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Exemplos: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457200" y="2274308"/>
            <a:ext cx="8229600" cy="38518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 txBox="1">
            <a:spLocks noGrp="1"/>
          </p:cNvSpPr>
          <p:nvPr>
            <p:ph type="ftr" idx="11"/>
          </p:nvPr>
        </p:nvSpPr>
        <p:spPr>
          <a:xfrm>
            <a:off x="457200" y="6400653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Introdução à Engenharia 2016.2</a:t>
            </a:r>
          </a:p>
        </p:txBody>
      </p:sp>
      <p:pic>
        <p:nvPicPr>
          <p:cNvPr id="138" name="Shape 1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694107"/>
            <a:ext cx="2381249" cy="2381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63476" y="2156108"/>
            <a:ext cx="3581206" cy="2125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54453" y="3393835"/>
            <a:ext cx="2436311" cy="1776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625280" y="4478337"/>
            <a:ext cx="3464489" cy="1647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ctrTitle"/>
          </p:nvPr>
        </p:nvSpPr>
        <p:spPr>
          <a:xfrm>
            <a:off x="2289132" y="852770"/>
            <a:ext cx="70866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História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subTitle" idx="1"/>
          </p:nvPr>
        </p:nvSpPr>
        <p:spPr>
          <a:xfrm>
            <a:off x="685800" y="2141950"/>
            <a:ext cx="7086600" cy="349684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98666"/>
              <a:buFont typeface="Arial"/>
              <a:buChar char="-"/>
            </a:pPr>
            <a:r>
              <a:rPr lang="en-US" sz="29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Jovem antissocial.</a:t>
            </a:r>
          </a:p>
          <a:p>
            <a:pPr marL="457200" marR="0" lvl="0" indent="-4572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98666"/>
              <a:buFont typeface="Arial"/>
              <a:buChar char="-"/>
            </a:pPr>
            <a:r>
              <a:rPr lang="en-US" sz="29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Internet, memes e tecnologia.</a:t>
            </a:r>
          </a:p>
          <a:p>
            <a:pPr marL="457200" marR="0" lvl="0" indent="-4572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98666"/>
              <a:buFont typeface="Arial"/>
              <a:buChar char="-"/>
            </a:pPr>
            <a:r>
              <a:rPr lang="en-US" sz="29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Diversas situações desconfortáveis gerando aventuras para nosso personagem principal.</a:t>
            </a:r>
          </a:p>
          <a:p>
            <a:pPr marL="457200" marR="0" lvl="0" indent="-4572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98666"/>
              <a:buFont typeface="Arial"/>
              <a:buChar char="-"/>
            </a:pPr>
            <a:r>
              <a:rPr lang="en-US" sz="29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 busca pelo computador.</a:t>
            </a:r>
          </a:p>
          <a:p>
            <a:pPr marL="457200" marR="0" lvl="0" indent="-457200" algn="l" rtl="0">
              <a:lnSpc>
                <a:spcPct val="80000"/>
              </a:lnSpc>
              <a:spcBef>
                <a:spcPts val="592"/>
              </a:spcBef>
              <a:buClr>
                <a:srgbClr val="888888"/>
              </a:buClr>
              <a:buSzPct val="98666"/>
              <a:buFont typeface="Arial"/>
              <a:buChar char="-"/>
            </a:pPr>
            <a:r>
              <a:rPr lang="en-US" sz="29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Diversidade da internet e possíveis inovações.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ftr" idx="11"/>
          </p:nvPr>
        </p:nvSpPr>
        <p:spPr>
          <a:xfrm>
            <a:off x="457200" y="6400653"/>
            <a:ext cx="5041061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Introdução à Engenharia 2016.2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395536" y="836712"/>
            <a:ext cx="8229600" cy="9065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Gameplay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457200" y="2014214"/>
            <a:ext cx="8229600" cy="38518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Jogo de plataforma 2D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 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Ups:</a:t>
            </a:r>
            <a:endParaRPr lang="en-US"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3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dirty="0"/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3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dirty="0"/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Desafios</a:t>
            </a:r>
            <a:endParaRPr lang="en-US"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ftr" idx="11"/>
          </p:nvPr>
        </p:nvSpPr>
        <p:spPr>
          <a:xfrm>
            <a:off x="457200" y="6400653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Introdução à Engenharia 2016.2</a:t>
            </a:r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9912" y="2584493"/>
            <a:ext cx="5123500" cy="314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1507" y="2813188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84150" y="3859131"/>
            <a:ext cx="742950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4076" y="3422788"/>
            <a:ext cx="1885950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-540568" y="836712"/>
            <a:ext cx="8229600" cy="906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en-US" sz="44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Gameplay</a:t>
            </a:r>
            <a:endParaRPr lang="en-US" sz="4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307974" y="1830696"/>
            <a:ext cx="8229600" cy="38518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FASES ÚNICAS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ftr" idx="11"/>
          </p:nvPr>
        </p:nvSpPr>
        <p:spPr>
          <a:xfrm>
            <a:off x="457200" y="6400653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Introdução à Engenharia 2016.2</a:t>
            </a:r>
          </a:p>
        </p:txBody>
      </p:sp>
      <p:sp>
        <p:nvSpPr>
          <p:cNvPr id="167" name="Shape 167" descr="Resultado de imagem para reuniao de família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7730" y="2060848"/>
            <a:ext cx="2263774" cy="339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6096" y="3310824"/>
            <a:ext cx="3177824" cy="223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0900" y="3174175"/>
            <a:ext cx="3088100" cy="250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539552" y="908720"/>
            <a:ext cx="8229600" cy="906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O que é um bullet hell?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457200" y="2274308"/>
            <a:ext cx="8229600" cy="385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 err="1"/>
              <a:t>Inimigos</a:t>
            </a: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 err="1"/>
              <a:t>Quantidade</a:t>
            </a: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 err="1"/>
              <a:t>Objetivo</a:t>
            </a: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 err="1"/>
              <a:t>Mecânica</a:t>
            </a:r>
            <a:r>
              <a:rPr lang="en-US" dirty="0"/>
              <a:t> de </a:t>
            </a:r>
            <a:r>
              <a:rPr lang="en-US" dirty="0" err="1"/>
              <a:t>jogo</a:t>
            </a:r>
            <a:endParaRPr lang="en-US" dirty="0"/>
          </a:p>
          <a:p>
            <a:pPr marL="457200" lvl="0" indent="-228600">
              <a:spcBef>
                <a:spcPts val="0"/>
              </a:spcBef>
            </a:pPr>
            <a:r>
              <a:rPr lang="en-US" dirty="0" err="1"/>
              <a:t>Exemplo</a:t>
            </a:r>
            <a:r>
              <a:rPr lang="en-US" dirty="0" smtClean="0"/>
              <a:t>:</a:t>
            </a:r>
          </a:p>
          <a:p>
            <a:pPr marL="228600" lvl="0" indent="0">
              <a:spcBef>
                <a:spcPts val="0"/>
              </a:spcBef>
              <a:buNone/>
            </a:pPr>
            <a:r>
              <a:rPr lang="en-US" sz="2800" i="1" dirty="0" err="1" smtClean="0"/>
              <a:t>Touhou</a:t>
            </a:r>
            <a:r>
              <a:rPr lang="en-US" sz="2800" i="1" dirty="0" smtClean="0"/>
              <a:t> Project</a:t>
            </a:r>
            <a:endParaRPr lang="en-US" sz="2800" i="1" dirty="0"/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3968" y="1905897"/>
            <a:ext cx="4331350" cy="2232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293096"/>
            <a:ext cx="2808312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457200" y="1107617"/>
            <a:ext cx="8229600" cy="9065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Mecânicas</a:t>
            </a: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Jogo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467544" y="2045509"/>
            <a:ext cx="8229600" cy="38518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Controles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lang="en-US"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Interfaces:</a:t>
            </a:r>
            <a:endParaRPr lang="en-US"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Shape 186"/>
          <p:cNvSpPr txBox="1">
            <a:spLocks noGrp="1"/>
          </p:cNvSpPr>
          <p:nvPr>
            <p:ph type="ftr" idx="11"/>
          </p:nvPr>
        </p:nvSpPr>
        <p:spPr>
          <a:xfrm>
            <a:off x="457200" y="6400653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Introdução à Engenharia 2016.2</a:t>
            </a:r>
          </a:p>
        </p:txBody>
      </p:sp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576" y="4221088"/>
            <a:ext cx="2455047" cy="1901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017" y="2492896"/>
            <a:ext cx="2294475" cy="1334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018864" flipV="1">
            <a:off x="3778346" y="3808102"/>
            <a:ext cx="2936349" cy="230790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837" y="2097555"/>
            <a:ext cx="4725060" cy="16194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174</Words>
  <Application>Microsoft Office PowerPoint</Application>
  <PresentationFormat>Apresentação na tela (4:3)</PresentationFormat>
  <Paragraphs>51</Paragraphs>
  <Slides>9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Custom Design</vt:lpstr>
      <vt:lpstr>1_Custom Design</vt:lpstr>
      <vt:lpstr>Office Theme</vt:lpstr>
      <vt:lpstr>    SAVErino</vt:lpstr>
      <vt:lpstr>Qual a motivação de sua criação?</vt:lpstr>
      <vt:lpstr>O que seria o humor moderno?</vt:lpstr>
      <vt:lpstr>Exemplos:</vt:lpstr>
      <vt:lpstr>História</vt:lpstr>
      <vt:lpstr>Gameplay</vt:lpstr>
      <vt:lpstr>  Gameplay</vt:lpstr>
      <vt:lpstr>O que é um bullet hell?</vt:lpstr>
      <vt:lpstr>Mecânicas de Jogo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SAVErino</dc:title>
  <dc:creator>Lucas Santos</dc:creator>
  <cp:lastModifiedBy>Lucas Santos</cp:lastModifiedBy>
  <cp:revision>3</cp:revision>
  <dcterms:modified xsi:type="dcterms:W3CDTF">2016-12-12T22:23:05Z</dcterms:modified>
</cp:coreProperties>
</file>