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x="13004800" cy="9753600"/>
  <p:notesSz cx="6858000" cy="9144000"/>
  <p:defaultTextStyle>
    <a:lvl1pPr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1pPr>
    <a:lvl2pPr indent="2286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2pPr>
    <a:lvl3pPr indent="4572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3pPr>
    <a:lvl4pPr indent="6858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4pPr>
    <a:lvl5pPr indent="9144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5pPr>
    <a:lvl6pPr indent="11430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6pPr>
    <a:lvl7pPr indent="13716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7pPr>
    <a:lvl8pPr indent="16002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8pPr>
    <a:lvl9pPr indent="18288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497F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308B16">
              <a:alpha val="3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One</a:t>
            </a:r>
            <a:endParaRPr sz="32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Two</a:t>
            </a:r>
            <a:endParaRPr sz="32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Three</a:t>
            </a:r>
            <a:endParaRPr sz="32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Four</a:t>
            </a:r>
            <a:endParaRPr sz="32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9" name="Shape 9"/>
          <p:cNvSpPr/>
          <p:nvPr>
            <p:ph type="body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One</a:t>
            </a:r>
            <a:endParaRPr sz="32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Two</a:t>
            </a:r>
            <a:endParaRPr sz="32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Three</a:t>
            </a:r>
            <a:endParaRPr sz="32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Four</a:t>
            </a:r>
            <a:endParaRPr sz="32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14" name="Shape 14"/>
          <p:cNvSpPr/>
          <p:nvPr>
            <p:ph type="body" idx="1"/>
          </p:nvPr>
        </p:nvSpPr>
        <p:spPr>
          <a:xfrm>
            <a:off x="952500" y="47625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One</a:t>
            </a:r>
            <a:endParaRPr sz="32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Two</a:t>
            </a:r>
            <a:endParaRPr sz="32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Three</a:t>
            </a:r>
            <a:endParaRPr sz="32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Four</a:t>
            </a:r>
            <a:endParaRPr sz="32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One</a:t>
            </a:r>
            <a:endParaRPr sz="38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Two</a:t>
            </a:r>
            <a:endParaRPr sz="38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Three</a:t>
            </a:r>
            <a:endParaRPr sz="38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Four</a:t>
            </a:r>
            <a:endParaRPr sz="38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22" name="Shape 22"/>
          <p:cNvSpPr/>
          <p:nvPr>
            <p:ph type="body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231900" indent="-342900">
              <a:spcBef>
                <a:spcPts val="3200"/>
              </a:spcBef>
              <a:defRPr sz="2800"/>
            </a:lvl3pPr>
            <a:lvl4pPr marL="1676400" indent="-342900">
              <a:spcBef>
                <a:spcPts val="3200"/>
              </a:spcBef>
              <a:defRPr sz="2800"/>
            </a:lvl4pPr>
            <a:lvl5pPr marL="2120900" indent="-342900">
              <a:spcBef>
                <a:spcPts val="3200"/>
              </a:spcBef>
              <a:defRPr sz="2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One</a:t>
            </a:r>
            <a:endParaRPr sz="28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Two</a:t>
            </a:r>
            <a:endParaRPr sz="28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Three</a:t>
            </a:r>
            <a:endParaRPr sz="28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Four</a:t>
            </a:r>
            <a:endParaRPr sz="28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One</a:t>
            </a:r>
            <a:endParaRPr sz="38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Two</a:t>
            </a:r>
            <a:endParaRPr sz="38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Three</a:t>
            </a:r>
            <a:endParaRPr sz="38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Four</a:t>
            </a:r>
            <a:endParaRPr sz="38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One</a:t>
            </a:r>
            <a:endParaRPr sz="38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Two</a:t>
            </a:r>
            <a:endParaRPr sz="38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Three</a:t>
            </a:r>
            <a:endParaRPr sz="38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Four</a:t>
            </a:r>
            <a:endParaRPr sz="38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spd="med" advClick="1"/>
  <p:txStyles>
    <p:titleStyle>
      <a:lvl1pPr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titleStyle>
    <p:bodyStyle>
      <a:lvl1pPr marL="4445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marL="8890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marL="13335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marL="17780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marL="22225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marL="26670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marL="31115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marL="35560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marL="40005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Casa do Ganondorf</a:t>
            </a:r>
          </a:p>
        </p:txBody>
      </p:sp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Casa do Ganondorf - Tocando música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28800" y="2032000"/>
            <a:ext cx="9347200" cy="5689600"/>
          </a:xfrm>
          <a:prstGeom prst="rect">
            <a:avLst/>
          </a:prstGeom>
          <a:ln w="12700">
            <a:miter lim="400000"/>
          </a:ln>
        </p:spPr>
      </p:pic>
      <p:sp>
        <p:nvSpPr>
          <p:cNvPr id="61" name="Shape 61"/>
          <p:cNvSpPr/>
          <p:nvPr/>
        </p:nvSpPr>
        <p:spPr>
          <a:xfrm>
            <a:off x="278993" y="736600"/>
            <a:ext cx="12446814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Ganondorf pode usar o órgão para tocar música usando as setas de movimento e a tecla A. Para sair, B.</a:t>
            </a:r>
          </a:p>
        </p:txBody>
      </p:sp>
    </p:spTree>
  </p:cSld>
  <p:clrMapOvr>
    <a:masterClrMapping/>
  </p:clrMapOvr>
  <p:transition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/>
        </p:nvSpPr>
        <p:spPr>
          <a:xfrm>
            <a:off x="706932" y="736600"/>
            <a:ext cx="11590935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Se tocar uma música de um dos templos corretamente,</a:t>
            </a:r>
            <a:endParaRPr sz="36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aparece uma mensagem de teleporte.</a:t>
            </a:r>
          </a:p>
        </p:txBody>
      </p:sp>
      <p:pic>
        <p:nvPicPr>
          <p:cNvPr id="64" name="Casa do Ganondorf - Minueto da Floresta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28800" y="2032000"/>
            <a:ext cx="9347200" cy="5689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/>
        </p:nvSpPr>
        <p:spPr>
          <a:xfrm>
            <a:off x="426923" y="1508141"/>
            <a:ext cx="12150954" cy="6108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As músicas de teleporte não são ensinadas ao jogador, mas são as mesmas de Ocarina of Time. O jogador não precisa adivinhar isso porque, como dito, tocá-las é opcional. É um grande easter egg, muito maior do que os prêmios que ele traz dos templos que vence.</a:t>
            </a:r>
            <a:endParaRPr sz="3600">
              <a:solidFill>
                <a:srgbClr val="FFFFFF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endParaRPr sz="3600">
              <a:solidFill>
                <a:srgbClr val="FFFFFF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Em todo caso, as músicas que o jogador pode tocar para se teleportar para os templos são as mesmas que o personagem toca automaticamente quando visita as referências dos respectivos templos. Ou seja, é possível reproduzir de ouvido.</a:t>
            </a:r>
          </a:p>
        </p:txBody>
      </p:sp>
    </p:spTree>
  </p:cSld>
  <p:clrMapOvr>
    <a:masterClrMapping/>
  </p:clrMapOvr>
  <p:transition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8" name="Table 68"/>
          <p:cNvGraphicFramePr/>
          <p:nvPr/>
        </p:nvGraphicFramePr>
        <p:xfrm>
          <a:off x="2848700" y="1875015"/>
          <a:ext cx="6892389" cy="57150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760514"/>
                <a:gridCol w="3131874"/>
              </a:tblGrid>
              <a:tr h="952500">
                <a:tc>
                  <a:txBody>
                    <a:bodyPr/>
                    <a:lstStyle/>
                    <a:p>
                      <a:pPr lvl="0" algn="l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Minueto da Floresta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700">
                          <a:solidFill>
                            <a:srgbClr val="FFFFFF"/>
                          </a:solidFill>
                          <a:latin typeface="Apple Color Emoji"/>
                          <a:ea typeface="Apple Color Emoji"/>
                          <a:cs typeface="Apple Color Emoji"/>
                          <a:sym typeface="Apple Color Emoji"/>
                        </a:rPr>
                        <a:t>🅰🔼◀️▶️◀️▶️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952500">
                <a:tc>
                  <a:txBody>
                    <a:bodyPr/>
                    <a:lstStyle/>
                    <a:p>
                      <a:pPr lvl="0" algn="l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Bolero do Fogo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700">
                          <a:solidFill>
                            <a:srgbClr val="FFFFFF"/>
                          </a:solidFill>
                          <a:latin typeface="Apple Color Emoji"/>
                          <a:ea typeface="Apple Color Emoji"/>
                          <a:cs typeface="Apple Color Emoji"/>
                          <a:sym typeface="Apple Color Emoji"/>
                        </a:rPr>
                        <a:t>🔽🅰🔽🅰▶️🔽▶️🔽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952500">
                <a:tc>
                  <a:txBody>
                    <a:bodyPr/>
                    <a:lstStyle/>
                    <a:p>
                      <a:pPr lvl="0" algn="l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Serenata da Água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700">
                          <a:solidFill>
                            <a:srgbClr val="FFFFFF"/>
                          </a:solidFill>
                          <a:latin typeface="Apple Color Emoji"/>
                          <a:ea typeface="Apple Color Emoji"/>
                          <a:cs typeface="Apple Color Emoji"/>
                          <a:sym typeface="Apple Color Emoji"/>
                        </a:rPr>
                        <a:t>🅰🔽▶️▶️◀️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952500">
                <a:tc>
                  <a:txBody>
                    <a:bodyPr/>
                    <a:lstStyle/>
                    <a:p>
                      <a:pPr lvl="0" algn="l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Réquiem do Espírito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700">
                          <a:solidFill>
                            <a:srgbClr val="FFFFFF"/>
                          </a:solidFill>
                          <a:latin typeface="Apple Color Emoji"/>
                          <a:ea typeface="Apple Color Emoji"/>
                          <a:cs typeface="Apple Color Emoji"/>
                          <a:sym typeface="Apple Color Emoji"/>
                        </a:rPr>
                        <a:t>🅰🔽🅰▶️🔽🅰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952500">
                <a:tc>
                  <a:txBody>
                    <a:bodyPr/>
                    <a:lstStyle/>
                    <a:p>
                      <a:pPr lvl="0" algn="l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Noturno das Sombras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700">
                          <a:solidFill>
                            <a:srgbClr val="FFFFFF"/>
                          </a:solidFill>
                          <a:latin typeface="Apple Color Emoji"/>
                          <a:ea typeface="Apple Color Emoji"/>
                          <a:cs typeface="Apple Color Emoji"/>
                          <a:sym typeface="Apple Color Emoji"/>
                        </a:rPr>
                        <a:t>◀️▶️▶️🅰◀️▶️🔽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952500">
                <a:tc>
                  <a:txBody>
                    <a:bodyPr/>
                    <a:lstStyle/>
                    <a:p>
                      <a:pPr lvl="0" algn="l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Prelúdio da Luz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700">
                          <a:solidFill>
                            <a:srgbClr val="FFFFFF"/>
                          </a:solidFill>
                          <a:latin typeface="Apple Color Emoji"/>
                          <a:ea typeface="Apple Color Emoji"/>
                          <a:cs typeface="Apple Color Emoji"/>
                          <a:sym typeface="Apple Color Emoji"/>
                        </a:rPr>
                        <a:t>🔼▶️🔼▶️◀️🔼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Casa do Ganondorf - Início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28799" y="2032000"/>
            <a:ext cx="9347201" cy="5689601"/>
          </a:xfrm>
          <a:prstGeom prst="rect">
            <a:avLst/>
          </a:prstGeom>
          <a:ln w="12700">
            <a:miter lim="400000"/>
          </a:ln>
        </p:spPr>
      </p:pic>
      <p:sp>
        <p:nvSpPr>
          <p:cNvPr id="35" name="Shape 35"/>
          <p:cNvSpPr/>
          <p:nvPr/>
        </p:nvSpPr>
        <p:spPr>
          <a:xfrm>
            <a:off x="2667634" y="1009650"/>
            <a:ext cx="766953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Casa do Ganondorf no início do jogo</a:t>
            </a:r>
          </a:p>
        </p:txBody>
      </p:sp>
      <p:sp>
        <p:nvSpPr>
          <p:cNvPr id="36" name="Shape 36"/>
          <p:cNvSpPr/>
          <p:nvPr/>
        </p:nvSpPr>
        <p:spPr>
          <a:xfrm>
            <a:off x="92227" y="7823200"/>
            <a:ext cx="12820346" cy="173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Representações dos seis templos, um órgão interativo, duas estátuas decorativas e uma escada que não pode ser usada.</a:t>
            </a:r>
            <a:endParaRPr sz="36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(O jogador não vê o térreo.)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6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211556" y="736600"/>
            <a:ext cx="12581688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Ganondorf pode visitar as representações dos templos para teleportar-se.</a:t>
            </a:r>
          </a:p>
        </p:txBody>
      </p:sp>
      <p:sp>
        <p:nvSpPr>
          <p:cNvPr id="39" name="Shape 39"/>
          <p:cNvSpPr/>
          <p:nvPr/>
        </p:nvSpPr>
        <p:spPr>
          <a:xfrm>
            <a:off x="46507" y="7652148"/>
            <a:ext cx="12911786" cy="173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Com exceção do Templo da Luz, todos os outros</a:t>
            </a:r>
            <a:endParaRPr sz="36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podem ser acessados em qualquer ordem. O da Luz só pode ser acessado quando o jogador vencer todos os outros.</a:t>
            </a:r>
          </a:p>
        </p:txBody>
      </p:sp>
      <p:pic>
        <p:nvPicPr>
          <p:cNvPr id="40" name="Casa do Ganondorf - Na frente da Floresta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28800" y="2032000"/>
            <a:ext cx="9347200" cy="5689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9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Casa do Ganondorf - Teleportar para a Floresta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28800" y="2032000"/>
            <a:ext cx="9347200" cy="5689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965022" y="736600"/>
            <a:ext cx="11074756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Ao visitar uma representação e confirmar, Ganondorf</a:t>
            </a:r>
            <a:endParaRPr sz="36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anda automaticamente até o órgão e o toca. </a:t>
            </a:r>
          </a:p>
        </p:txBody>
      </p:sp>
      <p:sp>
        <p:nvSpPr>
          <p:cNvPr id="45" name="Shape 45"/>
          <p:cNvSpPr/>
          <p:nvPr/>
        </p:nvSpPr>
        <p:spPr>
          <a:xfrm>
            <a:off x="545998" y="7925198"/>
            <a:ext cx="11912804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A música depende do templo escolhido. O jogador não precisa saber as músicas. Então, Ganondorf se teleporta.</a:t>
            </a:r>
          </a:p>
        </p:txBody>
      </p:sp>
      <p:pic>
        <p:nvPicPr>
          <p:cNvPr id="46" name="Casa do Ganondorf órgão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28800" y="2032000"/>
            <a:ext cx="9347200" cy="5689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5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228244" y="736600"/>
            <a:ext cx="12548312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Depois de passar de um templo, ele reaparece em casa, na frente da escada.</a:t>
            </a:r>
          </a:p>
        </p:txBody>
      </p:sp>
      <p:sp>
        <p:nvSpPr>
          <p:cNvPr id="49" name="Shape 49"/>
          <p:cNvSpPr/>
          <p:nvPr/>
        </p:nvSpPr>
        <p:spPr>
          <a:xfrm>
            <a:off x="-25400" y="7925198"/>
            <a:ext cx="13055601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O medalhão do templo vencido e um easter egg relacionado o aguardam, como troféus.</a:t>
            </a:r>
          </a:p>
        </p:txBody>
      </p:sp>
      <p:pic>
        <p:nvPicPr>
          <p:cNvPr id="50" name="Casa do Ganondorf MM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28800" y="2032000"/>
            <a:ext cx="9347201" cy="5689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9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118516" y="736600"/>
            <a:ext cx="12767768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Depois de passar dos cinco templos, o da Luz fica iluminado e emana uma aura forte.</a:t>
            </a:r>
          </a:p>
        </p:txBody>
      </p:sp>
      <p:pic>
        <p:nvPicPr>
          <p:cNvPr id="53" name="Casa do Ganondorf - Luz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28800" y="2032000"/>
            <a:ext cx="9347200" cy="5689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/>
        </p:nvSpPr>
        <p:spPr>
          <a:xfrm>
            <a:off x="635152" y="736600"/>
            <a:ext cx="11734496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E, depois de passar do Templo da Luz, este permanece iluminado — exceto pela aura brilhante.</a:t>
            </a:r>
          </a:p>
        </p:txBody>
      </p:sp>
      <p:pic>
        <p:nvPicPr>
          <p:cNvPr id="56" name="Casa do Ganondorf - endgam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28799" y="2032000"/>
            <a:ext cx="9347201" cy="5689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/>
        </p:nvSpPr>
        <p:spPr>
          <a:xfrm>
            <a:off x="426923" y="2873391"/>
            <a:ext cx="12150954" cy="337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Outra forma de acessar os templos é tocando manualmente as músicas de teleporte no órgão, sem visitar a referência de um templo. Cada templo tem uma música.</a:t>
            </a:r>
            <a:endParaRPr sz="3600">
              <a:solidFill>
                <a:srgbClr val="FFFFFF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endParaRPr sz="3600">
              <a:solidFill>
                <a:srgbClr val="FFFFFF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Isto é completamente opcional.</a:t>
            </a:r>
          </a:p>
        </p:txBody>
      </p:sp>
    </p:spTree>
  </p:cSld>
  <p:clrMapOvr>
    <a:masterClrMapping/>
  </p:clrMapOvr>
  <p:transition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