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5" r:id="rId4"/>
    <p:sldId id="286" r:id="rId5"/>
    <p:sldId id="287" r:id="rId6"/>
    <p:sldId id="288" r:id="rId7"/>
    <p:sldId id="291" r:id="rId8"/>
    <p:sldId id="306" r:id="rId9"/>
    <p:sldId id="305" r:id="rId10"/>
    <p:sldId id="304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abaffa@inf.puc-rio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baffa@inf.puc-rio.br" TargetMode="External"/><Relationship Id="rId2" Type="http://schemas.openxmlformats.org/officeDocument/2006/relationships/hyperlink" Target="http://www.inf.puc-rio.br/~abaffa/eng1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 smtClean="0"/>
              <a:t>Aula 13 – </a:t>
            </a:r>
            <a:r>
              <a:rPr lang="pt-BR" sz="3200" dirty="0"/>
              <a:t>Utilizando Á</a:t>
            </a:r>
            <a:r>
              <a:rPr lang="pt-BR" sz="3200" dirty="0" smtClean="0"/>
              <a:t>udio </a:t>
            </a:r>
            <a:r>
              <a:rPr lang="pt-BR" sz="3200" dirty="0"/>
              <a:t>na </a:t>
            </a:r>
            <a:r>
              <a:rPr lang="pt-BR" sz="3200" dirty="0" err="1"/>
              <a:t>PlayLib</a:t>
            </a:r>
            <a:endParaRPr lang="pt-BR" sz="32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206680" cy="1470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0484" y="5013176"/>
            <a:ext cx="6400800" cy="980728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dirty="0">
                <a:solidFill>
                  <a:schemeClr val="tx1"/>
                </a:solidFill>
              </a:rPr>
              <a:t>&lt; </a:t>
            </a:r>
            <a:r>
              <a:rPr lang="en-US" sz="2200" dirty="0">
                <a:solidFill>
                  <a:schemeClr val="tx1"/>
                </a:solidFill>
                <a:hlinkClick r:id="rId4"/>
              </a:rPr>
              <a:t>abaffa@inf.puc-rio.br</a:t>
            </a:r>
            <a:r>
              <a:rPr lang="en-US" sz="22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370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pt-BR" sz="2800" b="1" dirty="0" smtClean="0"/>
              <a:t>Lista </a:t>
            </a:r>
            <a:r>
              <a:rPr lang="pt-BR" sz="2800" b="1" dirty="0"/>
              <a:t>de Exercícios </a:t>
            </a:r>
            <a:r>
              <a:rPr lang="pt-BR" sz="2800" b="1" dirty="0" smtClean="0"/>
              <a:t>08 – </a:t>
            </a:r>
            <a:r>
              <a:rPr lang="pt-BR" sz="2800" b="1" dirty="0" err="1" smtClean="0"/>
              <a:t>Audio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http://www.inf.puc-rio.br/~abaffa/eng1000/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Enviar</a:t>
            </a:r>
            <a:r>
              <a:rPr lang="en-US" sz="2800" dirty="0"/>
              <a:t> para </a:t>
            </a:r>
            <a:r>
              <a:rPr lang="en-US" sz="2800" dirty="0">
                <a:hlinkClick r:id="rId3"/>
              </a:rPr>
              <a:t>abaffa@inf.puc-rio.br</a:t>
            </a:r>
            <a:r>
              <a:rPr lang="en-US" sz="2800" dirty="0"/>
              <a:t> </a:t>
            </a:r>
            <a:r>
              <a:rPr lang="en-US" sz="2800" dirty="0" err="1"/>
              <a:t>até</a:t>
            </a:r>
            <a:r>
              <a:rPr lang="en-US" sz="2800" dirty="0"/>
              <a:t> </a:t>
            </a:r>
            <a:r>
              <a:rPr lang="en-US" sz="2800" dirty="0" smtClean="0"/>
              <a:t>27/</a:t>
            </a:r>
            <a:r>
              <a:rPr lang="en-US" sz="2800" dirty="0" err="1" smtClean="0"/>
              <a:t>abril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Assunto</a:t>
            </a:r>
            <a:r>
              <a:rPr lang="en-US" sz="2800" dirty="0"/>
              <a:t>: ENG01000 </a:t>
            </a:r>
            <a:r>
              <a:rPr lang="en-US" sz="2800" dirty="0" smtClean="0"/>
              <a:t>Ex08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Esquecer</a:t>
            </a:r>
            <a:r>
              <a:rPr lang="en-US" sz="2800" dirty="0"/>
              <a:t> de </a:t>
            </a:r>
            <a:r>
              <a:rPr lang="en-US" sz="2800" dirty="0" err="1"/>
              <a:t>colocar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matrícula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9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Gráfica - </a:t>
            </a:r>
            <a:r>
              <a:rPr lang="pt-BR" dirty="0" err="1" smtClean="0"/>
              <a:t>PlayLib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Conjunto de funções </a:t>
            </a:r>
            <a:r>
              <a:rPr lang="pt-BR" sz="2800" dirty="0"/>
              <a:t>para criação e manipulação de formas geométricas, imagens, </a:t>
            </a:r>
            <a:r>
              <a:rPr lang="pt-BR" sz="2800" dirty="0" smtClean="0"/>
              <a:t>áudio, janelas</a:t>
            </a:r>
            <a:r>
              <a:rPr lang="pt-BR" sz="2800" dirty="0"/>
              <a:t>...</a:t>
            </a:r>
          </a:p>
          <a:p>
            <a:endParaRPr lang="pt-BR" sz="2800" dirty="0"/>
          </a:p>
          <a:p>
            <a:r>
              <a:rPr lang="pt-BR" sz="2800" dirty="0"/>
              <a:t>Baseada na API </a:t>
            </a:r>
            <a:r>
              <a:rPr lang="pt-BR" sz="2800" b="1" dirty="0" err="1"/>
              <a:t>OpenGL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r>
              <a:rPr lang="pt-BR" sz="2800" dirty="0"/>
              <a:t>Pode ser usada para criação de </a:t>
            </a:r>
            <a:r>
              <a:rPr lang="pt-BR" sz="2800" b="1" dirty="0"/>
              <a:t>jogos 2D</a:t>
            </a:r>
            <a:r>
              <a:rPr lang="pt-BR" sz="2800" dirty="0"/>
              <a:t>, </a:t>
            </a:r>
            <a:r>
              <a:rPr lang="pt-BR" sz="2800" b="1" dirty="0"/>
              <a:t>simulações</a:t>
            </a:r>
            <a:r>
              <a:rPr lang="pt-BR" sz="2800" dirty="0"/>
              <a:t>, </a:t>
            </a:r>
            <a:r>
              <a:rPr lang="pt-BR" sz="2800" b="1" dirty="0"/>
              <a:t>animações</a:t>
            </a:r>
            <a:r>
              <a:rPr lang="pt-BR" sz="2800" dirty="0"/>
              <a:t> e outros aplicativos.</a:t>
            </a:r>
          </a:p>
          <a:p>
            <a:endParaRPr lang="pt-BR" sz="2800" dirty="0"/>
          </a:p>
          <a:p>
            <a:r>
              <a:rPr lang="pt-BR" sz="2800" b="1" dirty="0"/>
              <a:t>Desenvolvida especialmente para esse curso!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1912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um arquivo de áudio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b="1" dirty="0"/>
              <a:t>Para </a:t>
            </a:r>
            <a:r>
              <a:rPr lang="pt-BR" sz="2200" b="1" dirty="0" smtClean="0"/>
              <a:t>executar um arquivo de </a:t>
            </a:r>
            <a:r>
              <a:rPr lang="pt-BR" sz="2200" b="1" dirty="0" err="1" smtClean="0"/>
              <a:t>audio</a:t>
            </a:r>
            <a:r>
              <a:rPr lang="pt-BR" sz="2200" b="1" dirty="0" smtClean="0"/>
              <a:t> </a:t>
            </a:r>
            <a:r>
              <a:rPr lang="pt-BR" sz="2200" b="1" dirty="0"/>
              <a:t>é necessário</a:t>
            </a:r>
            <a:r>
              <a:rPr lang="pt-BR" sz="2200" b="1" dirty="0" smtClean="0"/>
              <a:t>:</a:t>
            </a:r>
          </a:p>
          <a:p>
            <a:endParaRPr lang="pt-BR" sz="2200" b="1" dirty="0"/>
          </a:p>
          <a:p>
            <a:pPr lvl="1"/>
            <a:endParaRPr lang="pt-BR" sz="1800" b="1" dirty="0"/>
          </a:p>
          <a:p>
            <a:pPr lvl="1"/>
            <a:r>
              <a:rPr lang="pt-BR" sz="1800" b="1" dirty="0"/>
              <a:t>(1) </a:t>
            </a:r>
            <a:r>
              <a:rPr lang="pt-BR" sz="1800" dirty="0"/>
              <a:t>Criar uma variável do tipo </a:t>
            </a:r>
            <a:r>
              <a:rPr lang="pt-BR" sz="1800" b="1" dirty="0" err="1" smtClean="0"/>
              <a:t>Audio</a:t>
            </a:r>
            <a:r>
              <a:rPr lang="pt-BR" sz="1800" dirty="0" smtClean="0"/>
              <a:t>.</a:t>
            </a: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r>
              <a:rPr lang="pt-BR" sz="1800" b="1" dirty="0"/>
              <a:t>(2) </a:t>
            </a:r>
            <a:r>
              <a:rPr lang="pt-BR" sz="1800" dirty="0"/>
              <a:t>Carregar </a:t>
            </a:r>
            <a:r>
              <a:rPr lang="pt-BR" sz="1800" dirty="0" smtClean="0"/>
              <a:t>o </a:t>
            </a:r>
            <a:r>
              <a:rPr lang="pt-BR" sz="1800" dirty="0"/>
              <a:t>arquivo usando o comando </a:t>
            </a:r>
            <a:r>
              <a:rPr lang="pt-BR" sz="1800" b="1" dirty="0" err="1" smtClean="0"/>
              <a:t>LoadAudio</a:t>
            </a:r>
            <a:r>
              <a:rPr lang="pt-BR" sz="1800" dirty="0" smtClean="0"/>
              <a:t>.</a:t>
            </a: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r>
              <a:rPr lang="pt-BR" sz="1800" b="1" dirty="0"/>
              <a:t>(3) </a:t>
            </a:r>
            <a:r>
              <a:rPr lang="pt-BR" sz="1800" dirty="0" smtClean="0"/>
              <a:t>Executar </a:t>
            </a:r>
            <a:r>
              <a:rPr lang="pt-BR" sz="1800" dirty="0"/>
              <a:t>efetivamente </a:t>
            </a:r>
            <a:r>
              <a:rPr lang="pt-BR" sz="1800" dirty="0" smtClean="0"/>
              <a:t>o áudio no dispositivo de som </a:t>
            </a:r>
            <a:r>
              <a:rPr lang="pt-BR" sz="1800" dirty="0"/>
              <a:t>usando o comando </a:t>
            </a:r>
            <a:r>
              <a:rPr lang="pt-BR" sz="1800" b="1" dirty="0" smtClean="0"/>
              <a:t>Play</a:t>
            </a:r>
            <a:r>
              <a:rPr lang="pt-BR" sz="1800" dirty="0" smtClean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2098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/>
              <a:t>Executando um arquivo de áudio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412776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(1) </a:t>
            </a:r>
            <a:r>
              <a:rPr lang="pt-BR" sz="2000" b="1" dirty="0"/>
              <a:t>Criar uma variável do tipo </a:t>
            </a:r>
            <a:r>
              <a:rPr lang="pt-BR" sz="2000" b="1" dirty="0" err="1" smtClean="0"/>
              <a:t>Audio</a:t>
            </a:r>
            <a:r>
              <a:rPr lang="pt-BR" sz="2000" b="1" dirty="0" smtClean="0"/>
              <a:t>:</a:t>
            </a:r>
          </a:p>
          <a:p>
            <a:endParaRPr lang="pt-BR" sz="1400" b="1" dirty="0" smtClean="0"/>
          </a:p>
          <a:p>
            <a:pPr marL="0" indent="0" algn="ctr">
              <a:buNone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Audio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musica1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ctr">
              <a:buNone/>
            </a:pPr>
            <a:endParaRPr lang="pt-BR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pt-BR" sz="1800" b="1" dirty="0" smtClean="0"/>
              <a:t>OBS: </a:t>
            </a:r>
            <a:r>
              <a:rPr lang="pt-BR" sz="1800" dirty="0" smtClean="0"/>
              <a:t>Sempre declare as variáveis </a:t>
            </a:r>
            <a:r>
              <a:rPr lang="pt-BR" sz="1800" dirty="0" err="1" smtClean="0"/>
              <a:t>Audio</a:t>
            </a:r>
            <a:r>
              <a:rPr lang="pt-BR" sz="1800" dirty="0" smtClean="0"/>
              <a:t> como </a:t>
            </a:r>
            <a:r>
              <a:rPr lang="pt-BR" sz="1800" b="1" dirty="0" smtClean="0"/>
              <a:t>variáveis globais</a:t>
            </a:r>
            <a:r>
              <a:rPr lang="pt-BR" sz="1800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endParaRPr lang="pt-BR" sz="1000" dirty="0" smtClean="0"/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Exemplo: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Graphics.h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Audio.h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"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Graphics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graphics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Audio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musica1;</a:t>
            </a:r>
          </a:p>
          <a:p>
            <a:pPr marL="0" indent="0">
              <a:buNone/>
            </a:pP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Audio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musica2;</a:t>
            </a:r>
            <a:endParaRPr lang="pt-BR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4658525"/>
            <a:ext cx="252028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Variáveis </a:t>
            </a:r>
            <a:r>
              <a:rPr lang="pt-BR" sz="1400" dirty="0" err="1" smtClean="0">
                <a:latin typeface="+mn-lt"/>
              </a:rPr>
              <a:t>Audio</a:t>
            </a:r>
            <a:r>
              <a:rPr lang="pt-BR" sz="1400" dirty="0" smtClean="0">
                <a:latin typeface="+mn-lt"/>
              </a:rPr>
              <a:t> declaradas no inicio do programa. Antes e fora da função principal ou outras funções.</a:t>
            </a:r>
            <a:endParaRPr lang="pt-BR" sz="1400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 bwMode="auto">
          <a:xfrm flipH="1" flipV="1">
            <a:off x="2915816" y="5135578"/>
            <a:ext cx="2448272" cy="1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348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um arquivo de áudio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526349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(2) </a:t>
            </a:r>
            <a:r>
              <a:rPr lang="pt-BR" sz="2000" b="1" dirty="0"/>
              <a:t>Carregar o arquivo usando o comando </a:t>
            </a:r>
            <a:r>
              <a:rPr lang="pt-BR" sz="2000" b="1" dirty="0" err="1"/>
              <a:t>LoadAudio</a:t>
            </a:r>
            <a:r>
              <a:rPr lang="pt-BR" sz="2000" b="1" dirty="0"/>
              <a:t>:</a:t>
            </a:r>
            <a:endParaRPr lang="pt-BR" sz="2000" b="1" dirty="0" smtClean="0"/>
          </a:p>
          <a:p>
            <a:endParaRPr lang="pt-BR" sz="1800" b="1" dirty="0" smtClean="0"/>
          </a:p>
          <a:p>
            <a:pPr marL="0" indent="0" algn="ctr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musica1.LoadAudio("Musica.mp3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pt-BR" sz="1800" b="1" dirty="0" smtClean="0"/>
          </a:p>
          <a:p>
            <a:pPr marL="0" indent="0">
              <a:buFont typeface="Arial" pitchFamily="34" charset="0"/>
              <a:buNone/>
            </a:pPr>
            <a:r>
              <a:rPr lang="pt-BR" sz="1800" b="1" dirty="0" smtClean="0"/>
              <a:t>Exemplo:</a:t>
            </a: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musica1.LoadAudio("Musica.mp3");</a:t>
            </a:r>
            <a:endParaRPr lang="pt-BR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600" b="1" dirty="0" smtClean="0"/>
              <a:t>OBS: </a:t>
            </a:r>
            <a:r>
              <a:rPr lang="pt-BR" sz="1600" dirty="0" smtClean="0"/>
              <a:t>Cada arquivo de áudio deve ser carregado </a:t>
            </a:r>
            <a:r>
              <a:rPr lang="pt-BR" sz="1600" b="1" dirty="0" smtClean="0"/>
              <a:t>apenas uma vez</a:t>
            </a:r>
            <a:r>
              <a:rPr lang="pt-BR" sz="1600" dirty="0" smtClean="0"/>
              <a:t>. Por isso, nunca carregue o </a:t>
            </a:r>
            <a:r>
              <a:rPr lang="pt-BR" sz="1600" dirty="0"/>
              <a:t>á</a:t>
            </a:r>
            <a:r>
              <a:rPr lang="pt-BR" sz="1600" dirty="0" smtClean="0"/>
              <a:t>udio diretamente de dentro do Loop Principal.</a:t>
            </a: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8" y="3068960"/>
            <a:ext cx="23762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Carrega o arquivo </a:t>
            </a:r>
            <a:r>
              <a:rPr lang="pt-BR" sz="1400" b="1" dirty="0" smtClean="0">
                <a:latin typeface="+mn-lt"/>
              </a:rPr>
              <a:t>Musica.mp3 </a:t>
            </a:r>
            <a:r>
              <a:rPr lang="pt-BR" sz="1400" dirty="0" smtClean="0">
                <a:latin typeface="+mn-lt"/>
              </a:rPr>
              <a:t>para a variável musica1.</a:t>
            </a:r>
            <a:endParaRPr lang="pt-BR" sz="1400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 bwMode="auto">
          <a:xfrm flipH="1">
            <a:off x="6040582" y="3807624"/>
            <a:ext cx="1591758" cy="51499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013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um arquivo de áudio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556792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(3) </a:t>
            </a:r>
            <a:r>
              <a:rPr lang="pt-BR" sz="2000" b="1" dirty="0"/>
              <a:t>Executar efetivamente o áudio no dispositivo de som usando o comando Play.</a:t>
            </a:r>
            <a:endParaRPr lang="pt-BR" sz="2000" b="1" dirty="0" smtClean="0"/>
          </a:p>
          <a:p>
            <a:pPr marL="0" indent="0" algn="ctr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musica1.Play();</a:t>
            </a:r>
          </a:p>
          <a:p>
            <a:endParaRPr lang="pt-BR" sz="1800" b="1" dirty="0" smtClean="0"/>
          </a:p>
          <a:p>
            <a:pPr marL="0" indent="0">
              <a:buFont typeface="Arial" pitchFamily="34" charset="0"/>
              <a:buNone/>
            </a:pPr>
            <a:r>
              <a:rPr lang="pt-BR" sz="1800" b="1" dirty="0" smtClean="0"/>
              <a:t>Exemplo:</a:t>
            </a: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Audio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musica1;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musica1.LoadAudio("Musica.mp3");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musica1.Play();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6444208" y="3861048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Executa o áudio “musica1”.</a:t>
            </a:r>
            <a:endParaRPr lang="pt-BR" sz="1400" dirty="0">
              <a:latin typeface="+mn-lt"/>
            </a:endParaRPr>
          </a:p>
        </p:txBody>
      </p:sp>
      <p:cxnSp>
        <p:nvCxnSpPr>
          <p:cNvPr id="12" name="Straight Arrow Connector 5"/>
          <p:cNvCxnSpPr>
            <a:stCxn id="11" idx="2"/>
          </p:cNvCxnSpPr>
          <p:nvPr/>
        </p:nvCxnSpPr>
        <p:spPr bwMode="auto">
          <a:xfrm flipH="1">
            <a:off x="5940152" y="4168825"/>
            <a:ext cx="1692188" cy="77234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872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um arquivo de áudio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Observações importantes sobre </a:t>
            </a:r>
            <a:r>
              <a:rPr lang="pt-BR" sz="2400" b="1" dirty="0" smtClean="0"/>
              <a:t>arquivos de áudio:</a:t>
            </a:r>
            <a:endParaRPr lang="pt-BR" sz="2400" b="1" dirty="0"/>
          </a:p>
          <a:p>
            <a:pPr lvl="1"/>
            <a:endParaRPr lang="pt-BR" sz="1800" dirty="0"/>
          </a:p>
          <a:p>
            <a:pPr lvl="1"/>
            <a:r>
              <a:rPr lang="pt-BR" sz="1800" b="1" dirty="0"/>
              <a:t>Somente são aceitas imagens </a:t>
            </a:r>
            <a:r>
              <a:rPr lang="pt-BR" sz="1800" b="1" dirty="0" smtClean="0"/>
              <a:t>nos formatos WAV ou MP3</a:t>
            </a:r>
            <a:r>
              <a:rPr lang="pt-BR" sz="1800" dirty="0" smtClean="0"/>
              <a:t>.</a:t>
            </a:r>
            <a:endParaRPr lang="pt-BR" sz="1800" dirty="0"/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Cerifique-se de que as imagens que serão lidas estão </a:t>
            </a:r>
            <a:r>
              <a:rPr lang="pt-BR" sz="1800" b="1" dirty="0"/>
              <a:t>dentro da pasta do seu projeto do Visual Studio</a:t>
            </a:r>
            <a:r>
              <a:rPr lang="pt-BR" sz="1800" dirty="0"/>
              <a:t>. Se preferir armazena-las em outras pastas você deve fornecer o caminho completo para o diretório onde </a:t>
            </a:r>
            <a:r>
              <a:rPr lang="pt-BR" sz="1800" dirty="0" smtClean="0"/>
              <a:t>os arquivos de áudio </a:t>
            </a:r>
            <a:r>
              <a:rPr lang="pt-BR" sz="1800" dirty="0"/>
              <a:t>estão para o comando </a:t>
            </a:r>
            <a:r>
              <a:rPr lang="pt-BR" sz="1800" dirty="0" err="1" smtClean="0"/>
              <a:t>LoadAudio</a:t>
            </a:r>
            <a:r>
              <a:rPr lang="pt-BR" sz="1800" dirty="0" smtClean="0"/>
              <a:t>.</a:t>
            </a:r>
            <a:endParaRPr lang="pt-BR" sz="1800" dirty="0"/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Se </a:t>
            </a:r>
            <a:r>
              <a:rPr lang="pt-BR" sz="1800" dirty="0" smtClean="0"/>
              <a:t>o seu arquivo de áudio estiver em </a:t>
            </a:r>
            <a:r>
              <a:rPr lang="pt-BR" sz="1800" b="1" dirty="0" smtClean="0"/>
              <a:t>outro </a:t>
            </a:r>
            <a:r>
              <a:rPr lang="pt-BR" sz="1800" b="1" dirty="0"/>
              <a:t>formado </a:t>
            </a:r>
            <a:r>
              <a:rPr lang="pt-BR" sz="1800" dirty="0" smtClean="0"/>
              <a:t>(3GP, OGG, WMA...) </a:t>
            </a:r>
            <a:r>
              <a:rPr lang="pt-BR" sz="1800" dirty="0"/>
              <a:t>você deve convertê-la para o formato </a:t>
            </a:r>
            <a:r>
              <a:rPr lang="pt-BR" sz="1800" dirty="0" smtClean="0"/>
              <a:t>WAV/MP3 </a:t>
            </a:r>
            <a:r>
              <a:rPr lang="pt-BR" sz="1800" dirty="0"/>
              <a:t>antes de </a:t>
            </a:r>
            <a:r>
              <a:rPr lang="pt-BR" sz="1800" dirty="0" smtClean="0"/>
              <a:t>carrega-lo.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8092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um arquivo de áudio</a:t>
            </a:r>
          </a:p>
        </p:txBody>
      </p:sp>
      <p:sp>
        <p:nvSpPr>
          <p:cNvPr id="3" name="Espaço Reservado para Conteúdo 2"/>
          <p:cNvSpPr>
            <a:spLocks noGrp="1" noChangeAspect="1"/>
          </p:cNvSpPr>
          <p:nvPr>
            <p:ph idx="1"/>
          </p:nvPr>
        </p:nvSpPr>
        <p:spPr>
          <a:xfrm>
            <a:off x="474617" y="1700808"/>
            <a:ext cx="8229600" cy="4608512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err="1"/>
              <a:t>Outras</a:t>
            </a:r>
            <a:r>
              <a:rPr lang="en-US" sz="2600" b="1" dirty="0"/>
              <a:t> </a:t>
            </a:r>
            <a:r>
              <a:rPr lang="en-US" sz="2600" b="1" dirty="0" err="1"/>
              <a:t>funções</a:t>
            </a:r>
            <a:r>
              <a:rPr lang="en-US" sz="2600" b="1" dirty="0"/>
              <a:t> </a:t>
            </a:r>
            <a:r>
              <a:rPr lang="en-US" sz="2600" b="1" dirty="0" smtClean="0"/>
              <a:t>para o </a:t>
            </a:r>
            <a:r>
              <a:rPr lang="en-US" sz="2600" b="1" dirty="0" err="1" smtClean="0"/>
              <a:t>tipo</a:t>
            </a:r>
            <a:r>
              <a:rPr lang="en-US" sz="2600" b="1" dirty="0" smtClean="0"/>
              <a:t> Audio:</a:t>
            </a:r>
          </a:p>
          <a:p>
            <a:endParaRPr lang="en-US" sz="2900" dirty="0" smtClean="0"/>
          </a:p>
          <a:p>
            <a:pPr lvl="1"/>
            <a:r>
              <a:rPr lang="en-US" sz="1900" dirty="0" smtClean="0"/>
              <a:t>Para </a:t>
            </a:r>
            <a:r>
              <a:rPr lang="en-US" sz="1900" b="1" dirty="0" err="1" smtClean="0"/>
              <a:t>encerrar</a:t>
            </a:r>
            <a:r>
              <a:rPr lang="en-US" sz="1900" b="1" dirty="0" smtClean="0"/>
              <a:t> a </a:t>
            </a:r>
            <a:r>
              <a:rPr lang="en-US" sz="1900" b="1" dirty="0" err="1" smtClean="0"/>
              <a:t>execução</a:t>
            </a:r>
            <a:r>
              <a:rPr lang="en-US" sz="1900" b="1" dirty="0" smtClean="0"/>
              <a:t> </a:t>
            </a:r>
            <a:r>
              <a:rPr lang="en-US" sz="1900" dirty="0" smtClean="0"/>
              <a:t>um </a:t>
            </a:r>
            <a:r>
              <a:rPr lang="en-US" sz="1900" dirty="0" err="1" smtClean="0"/>
              <a:t>arquivo</a:t>
            </a:r>
            <a:r>
              <a:rPr lang="en-US" sz="1900" dirty="0" smtClean="0"/>
              <a:t> de </a:t>
            </a:r>
            <a:r>
              <a:rPr lang="en-US" sz="1900" dirty="0" err="1" smtClean="0"/>
              <a:t>áudio</a:t>
            </a:r>
            <a:r>
              <a:rPr lang="en-US" sz="1900" dirty="0"/>
              <a:t> </a:t>
            </a:r>
            <a:r>
              <a:rPr lang="en-US" sz="1900" dirty="0" err="1" smtClean="0"/>
              <a:t>utilizamos</a:t>
            </a:r>
            <a:r>
              <a:rPr lang="en-US" sz="1900" dirty="0" smtClean="0"/>
              <a:t> a </a:t>
            </a:r>
            <a:r>
              <a:rPr lang="en-US" sz="1900" dirty="0" err="1" smtClean="0"/>
              <a:t>função</a:t>
            </a:r>
            <a:r>
              <a:rPr lang="en-US" sz="1900" dirty="0" smtClean="0"/>
              <a:t> </a:t>
            </a:r>
            <a:r>
              <a:rPr lang="en-US" sz="1900" b="1" dirty="0" smtClean="0"/>
              <a:t>Stop()</a:t>
            </a:r>
            <a:r>
              <a:rPr lang="en-US" sz="1900" dirty="0" smtClean="0"/>
              <a:t>:</a:t>
            </a:r>
          </a:p>
          <a:p>
            <a:pPr marL="0" indent="0" algn="ctr">
              <a:buNone/>
            </a:pP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musica1.Stop();</a:t>
            </a:r>
          </a:p>
          <a:p>
            <a:pPr marL="0" indent="0" algn="ctr">
              <a:buNone/>
            </a:pP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900" dirty="0" err="1" smtClean="0"/>
              <a:t>Podemos</a:t>
            </a:r>
            <a:r>
              <a:rPr lang="en-US" sz="1900" dirty="0" smtClean="0"/>
              <a:t> </a:t>
            </a:r>
            <a:r>
              <a:rPr lang="en-US" sz="1900" dirty="0" err="1" smtClean="0"/>
              <a:t>interromper</a:t>
            </a:r>
            <a:r>
              <a:rPr lang="en-US" sz="1900" dirty="0" smtClean="0"/>
              <a:t> </a:t>
            </a:r>
            <a:r>
              <a:rPr lang="en-US" sz="1900" dirty="0" err="1" smtClean="0"/>
              <a:t>temporariamente</a:t>
            </a:r>
            <a:r>
              <a:rPr lang="en-US" sz="1900" dirty="0" smtClean="0"/>
              <a:t> a </a:t>
            </a:r>
            <a:r>
              <a:rPr lang="en-US" sz="1900" dirty="0" err="1" smtClean="0"/>
              <a:t>execução</a:t>
            </a:r>
            <a:r>
              <a:rPr lang="en-US" sz="1900" dirty="0" smtClean="0"/>
              <a:t> de um </a:t>
            </a:r>
            <a:r>
              <a:rPr lang="en-US" sz="1900" dirty="0" err="1" smtClean="0"/>
              <a:t>arquivo</a:t>
            </a:r>
            <a:r>
              <a:rPr lang="en-US" sz="1900" dirty="0" smtClean="0"/>
              <a:t> de </a:t>
            </a:r>
            <a:r>
              <a:rPr lang="en-US" sz="1900" dirty="0" err="1" smtClean="0"/>
              <a:t>áudio</a:t>
            </a:r>
            <a:r>
              <a:rPr lang="en-US" sz="1900" dirty="0" smtClean="0"/>
              <a:t> </a:t>
            </a:r>
            <a:r>
              <a:rPr lang="en-US" sz="1900" dirty="0" err="1" smtClean="0"/>
              <a:t>utilizando</a:t>
            </a:r>
            <a:r>
              <a:rPr lang="en-US" sz="1900" dirty="0" smtClean="0"/>
              <a:t> o </a:t>
            </a:r>
            <a:r>
              <a:rPr lang="en-US" sz="1900" dirty="0" err="1" smtClean="0"/>
              <a:t>comando</a:t>
            </a:r>
            <a:r>
              <a:rPr lang="en-US" sz="1900" dirty="0" smtClean="0"/>
              <a:t> </a:t>
            </a:r>
            <a:r>
              <a:rPr lang="en-US" sz="1900" b="1" dirty="0" smtClean="0"/>
              <a:t>Pause()</a:t>
            </a:r>
            <a:r>
              <a:rPr lang="en-US" sz="1900" dirty="0" smtClean="0"/>
              <a:t> e </a:t>
            </a:r>
            <a:r>
              <a:rPr lang="en-US" sz="1900" dirty="0" err="1" smtClean="0"/>
              <a:t>retomá</a:t>
            </a:r>
            <a:r>
              <a:rPr lang="en-US" sz="1900" dirty="0" smtClean="0"/>
              <a:t>-lo </a:t>
            </a:r>
            <a:r>
              <a:rPr lang="en-US" sz="1900" dirty="0" err="1" smtClean="0"/>
              <a:t>utilizando</a:t>
            </a:r>
            <a:r>
              <a:rPr lang="en-US" sz="1900" dirty="0" smtClean="0"/>
              <a:t> o commando </a:t>
            </a:r>
            <a:r>
              <a:rPr lang="en-US" sz="1900" b="1" dirty="0" smtClean="0"/>
              <a:t>Play()</a:t>
            </a:r>
            <a:r>
              <a:rPr lang="en-US" sz="1900" dirty="0" smtClean="0"/>
              <a:t>. </a:t>
            </a:r>
            <a:r>
              <a:rPr lang="en-US" sz="1900" dirty="0" err="1" smtClean="0"/>
              <a:t>Neste</a:t>
            </a:r>
            <a:r>
              <a:rPr lang="en-US" sz="1900" dirty="0" smtClean="0"/>
              <a:t> </a:t>
            </a:r>
            <a:r>
              <a:rPr lang="en-US" sz="1900" dirty="0" err="1" smtClean="0"/>
              <a:t>caso</a:t>
            </a:r>
            <a:r>
              <a:rPr lang="en-US" sz="1900" dirty="0" smtClean="0"/>
              <a:t> o </a:t>
            </a:r>
            <a:r>
              <a:rPr lang="en-US" sz="1900" dirty="0" err="1" smtClean="0"/>
              <a:t>arquivo</a:t>
            </a:r>
            <a:r>
              <a:rPr lang="en-US" sz="1900" dirty="0" smtClean="0"/>
              <a:t> de </a:t>
            </a:r>
            <a:r>
              <a:rPr lang="en-US" sz="1900" dirty="0" err="1" smtClean="0"/>
              <a:t>áudio</a:t>
            </a:r>
            <a:r>
              <a:rPr lang="en-US" sz="1900" dirty="0" smtClean="0"/>
              <a:t> </a:t>
            </a:r>
            <a:r>
              <a:rPr lang="en-US" sz="1900" b="1" dirty="0" smtClean="0"/>
              <a:t>continua a </a:t>
            </a:r>
            <a:r>
              <a:rPr lang="en-US" sz="1900" b="1" dirty="0" err="1" smtClean="0"/>
              <a:t>execução</a:t>
            </a:r>
            <a:r>
              <a:rPr lang="en-US" sz="1900" b="1" dirty="0" smtClean="0"/>
              <a:t> a </a:t>
            </a:r>
            <a:r>
              <a:rPr lang="en-US" sz="1900" b="1" dirty="0" err="1" smtClean="0"/>
              <a:t>partir</a:t>
            </a:r>
            <a:r>
              <a:rPr lang="en-US" sz="1900" b="1" dirty="0" smtClean="0"/>
              <a:t> do </a:t>
            </a:r>
            <a:r>
              <a:rPr lang="en-US" sz="1900" b="1" dirty="0" err="1" smtClean="0"/>
              <a:t>ponto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em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que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foi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interrompido</a:t>
            </a:r>
            <a:r>
              <a:rPr lang="en-US" sz="1900" dirty="0" smtClean="0"/>
              <a:t>.</a:t>
            </a:r>
          </a:p>
          <a:p>
            <a:pPr marL="0" lvl="0" indent="0" algn="ctr">
              <a:buNone/>
            </a:pPr>
            <a:endParaRPr lang="pt-BR" sz="19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algn="ctr">
              <a:buNone/>
            </a:pPr>
            <a:endParaRPr lang="pt-BR" sz="19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algn="ctr">
              <a:buNone/>
            </a:pPr>
            <a:r>
              <a:rPr lang="pt-BR" sz="19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musica1.Pause();</a:t>
            </a:r>
          </a:p>
          <a:p>
            <a:pPr marL="0" lvl="0" indent="0" algn="ctr">
              <a:buNone/>
            </a:pPr>
            <a:r>
              <a:rPr lang="en-US" sz="19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lvl="0" indent="0" algn="ctr">
              <a:buNone/>
            </a:pPr>
            <a:r>
              <a:rPr lang="pt-BR" sz="19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musica1.Play();</a:t>
            </a:r>
            <a:endParaRPr lang="pt-BR" sz="19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349548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um arquivo de áudio</a:t>
            </a:r>
          </a:p>
        </p:txBody>
      </p:sp>
      <p:sp>
        <p:nvSpPr>
          <p:cNvPr id="3" name="Espaço Reservado para Conteúdo 2"/>
          <p:cNvSpPr>
            <a:spLocks noGrp="1" noChangeAspect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Outras</a:t>
            </a:r>
            <a:r>
              <a:rPr lang="en-US" sz="2400" b="1" dirty="0"/>
              <a:t> </a:t>
            </a:r>
            <a:r>
              <a:rPr lang="en-US" sz="2400" b="1" dirty="0" err="1"/>
              <a:t>funções</a:t>
            </a:r>
            <a:r>
              <a:rPr lang="en-US" sz="2400" b="1" dirty="0"/>
              <a:t> </a:t>
            </a:r>
            <a:r>
              <a:rPr lang="en-US" sz="2400" b="1" dirty="0" smtClean="0"/>
              <a:t>para o </a:t>
            </a:r>
            <a:r>
              <a:rPr lang="en-US" sz="2400" b="1" dirty="0" err="1" smtClean="0"/>
              <a:t>tipo</a:t>
            </a:r>
            <a:r>
              <a:rPr lang="en-US" sz="2400" b="1" dirty="0" smtClean="0"/>
              <a:t> Audio: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Para </a:t>
            </a:r>
            <a:r>
              <a:rPr lang="en-US" sz="1800" b="1" dirty="0" err="1" smtClean="0"/>
              <a:t>verificarmos</a:t>
            </a:r>
            <a:r>
              <a:rPr lang="en-US" sz="1800" dirty="0" smtClean="0"/>
              <a:t> se o </a:t>
            </a:r>
            <a:r>
              <a:rPr lang="en-US" sz="1800" dirty="0" err="1" smtClean="0"/>
              <a:t>arquivo</a:t>
            </a:r>
            <a:r>
              <a:rPr lang="en-US" sz="1800" dirty="0" smtClean="0"/>
              <a:t> </a:t>
            </a:r>
            <a:r>
              <a:rPr lang="en-US" sz="1800" b="1" dirty="0" smtClean="0"/>
              <a:t>de </a:t>
            </a:r>
            <a:r>
              <a:rPr lang="en-US" sz="1800" b="1" dirty="0" err="1" smtClean="0"/>
              <a:t>áudio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está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execução</a:t>
            </a:r>
            <a:r>
              <a:rPr lang="en-US" sz="1800" dirty="0" smtClean="0"/>
              <a:t>, </a:t>
            </a:r>
            <a:r>
              <a:rPr lang="en-US" sz="1800" dirty="0" err="1" smtClean="0"/>
              <a:t>consultamos</a:t>
            </a:r>
            <a:r>
              <a:rPr lang="en-US" sz="1800" dirty="0" smtClean="0"/>
              <a:t> a </a:t>
            </a:r>
            <a:r>
              <a:rPr lang="en-US" sz="1800" dirty="0" err="1" smtClean="0"/>
              <a:t>função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IsPlaying</a:t>
            </a:r>
            <a:r>
              <a:rPr lang="en-US" sz="1800" b="1" dirty="0" smtClean="0"/>
              <a:t>()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retorna</a:t>
            </a:r>
            <a:r>
              <a:rPr lang="en-US" sz="1800" dirty="0" smtClean="0"/>
              <a:t> </a:t>
            </a:r>
            <a:r>
              <a:rPr lang="en-US" sz="1800" dirty="0" err="1" smtClean="0"/>
              <a:t>verdadeiro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caso</a:t>
            </a:r>
            <a:r>
              <a:rPr lang="en-US" sz="1800" dirty="0" smtClean="0"/>
              <a:t> </a:t>
            </a:r>
            <a:r>
              <a:rPr lang="en-US" sz="1800" dirty="0" err="1" smtClean="0"/>
              <a:t>afirmativo</a:t>
            </a:r>
            <a:r>
              <a:rPr lang="en-US" sz="1800" dirty="0" smtClean="0"/>
              <a:t>.</a:t>
            </a:r>
            <a:endParaRPr lang="en-US" sz="4500" dirty="0" smtClean="0"/>
          </a:p>
          <a:p>
            <a:pPr marL="457200" lvl="1" indent="0">
              <a:buNone/>
            </a:pPr>
            <a:endParaRPr lang="en-US" sz="1800" b="1" dirty="0" smtClean="0"/>
          </a:p>
          <a:p>
            <a:pPr marL="457200" lvl="1" indent="0" algn="ctr">
              <a:buNone/>
            </a:pPr>
            <a:r>
              <a:rPr lang="en-US" sz="1800" dirty="0"/>
              <a:t>musica1.IsPlaying()</a:t>
            </a:r>
            <a:endParaRPr lang="en-US" sz="1800" b="1" dirty="0" smtClean="0"/>
          </a:p>
          <a:p>
            <a:pPr marL="457200" lvl="1" indent="0">
              <a:buNone/>
            </a:pP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err="1" smtClean="0"/>
              <a:t>Exemplo</a:t>
            </a:r>
            <a:r>
              <a:rPr lang="en-US" sz="1800" b="1" dirty="0" smtClean="0"/>
              <a:t>:</a:t>
            </a:r>
          </a:p>
          <a:p>
            <a:pPr marL="1714500" lvl="4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800" dirty="0" smtClean="0"/>
              <a:t>if(musica1.IsPlaying())</a:t>
            </a:r>
          </a:p>
          <a:p>
            <a:pPr marL="800100" lvl="2" indent="0">
              <a:buNone/>
            </a:pPr>
            <a:r>
              <a:rPr lang="en-US" sz="1800" dirty="0" smtClean="0"/>
              <a:t>	   . . . </a:t>
            </a:r>
          </a:p>
          <a:p>
            <a:pPr marL="800100" lvl="2" indent="0">
              <a:buNone/>
            </a:pPr>
            <a:r>
              <a:rPr lang="en-US" sz="1800" dirty="0" smtClean="0"/>
              <a:t>else</a:t>
            </a:r>
          </a:p>
          <a:p>
            <a:pPr marL="800100" lvl="2" indent="0">
              <a:buNone/>
            </a:pPr>
            <a:r>
              <a:rPr lang="en-US" sz="1800" dirty="0" smtClean="0"/>
              <a:t>     . . 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5387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547</Words>
  <Application>Microsoft Office PowerPoint</Application>
  <PresentationFormat>Apresentação na tela (4:3)</PresentationFormat>
  <Paragraphs>124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Introdução à Engenharia ENG1000</vt:lpstr>
      <vt:lpstr>Biblioteca Gráfica - PlayLib</vt:lpstr>
      <vt:lpstr>Executando um arquivo de áudio</vt:lpstr>
      <vt:lpstr>Executando um arquivo de áudio</vt:lpstr>
      <vt:lpstr>Executando um arquivo de áudio</vt:lpstr>
      <vt:lpstr>Executando um arquivo de áudio</vt:lpstr>
      <vt:lpstr>Executando um arquivo de áudio</vt:lpstr>
      <vt:lpstr>Executando um arquivo de áudio</vt:lpstr>
      <vt:lpstr>Executando um arquivo de áudio</vt:lpstr>
      <vt:lpstr>Exercícios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Utilizando Imagens na PlayLib</dc:title>
  <dc:creator>Edirlei Soares de Lima</dc:creator>
  <cp:lastModifiedBy>Augusto Baffa</cp:lastModifiedBy>
  <cp:revision>309</cp:revision>
  <cp:lastPrinted>2011-10-02T19:34:20Z</cp:lastPrinted>
  <dcterms:created xsi:type="dcterms:W3CDTF">2011-09-17T12:50:29Z</dcterms:created>
  <dcterms:modified xsi:type="dcterms:W3CDTF">2015-04-13T22:54:23Z</dcterms:modified>
</cp:coreProperties>
</file>