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2" r:id="rId3"/>
    <p:sldId id="323" r:id="rId4"/>
    <p:sldId id="324" r:id="rId5"/>
    <p:sldId id="325" r:id="rId6"/>
    <p:sldId id="340" r:id="rId7"/>
    <p:sldId id="326" r:id="rId8"/>
    <p:sldId id="341" r:id="rId9"/>
    <p:sldId id="342" r:id="rId10"/>
    <p:sldId id="335" r:id="rId11"/>
    <p:sldId id="343" r:id="rId12"/>
    <p:sldId id="344" r:id="rId13"/>
    <p:sldId id="345" r:id="rId14"/>
    <p:sldId id="346" r:id="rId15"/>
    <p:sldId id="336" r:id="rId16"/>
    <p:sldId id="328" r:id="rId17"/>
    <p:sldId id="337" r:id="rId18"/>
    <p:sldId id="347" r:id="rId19"/>
    <p:sldId id="348" r:id="rId20"/>
    <p:sldId id="329" r:id="rId21"/>
    <p:sldId id="330" r:id="rId22"/>
    <p:sldId id="332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31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 varScale="1">
        <p:scale>
          <a:sx n="109" d="100"/>
          <a:sy n="109" d="100"/>
        </p:scale>
        <p:origin x="9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575F21A-2DAD-422F-9F2B-65F9F683FBBC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454520B-149B-489E-904E-09FC9341D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4520B-149B-489E-904E-09FC9341DF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1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0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3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0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8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7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6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C12-9C4B-4939-A01A-C3FE557BE61F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0986-FA1C-4B4D-ACCC-9802EB7ED55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3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abaffa@inf.puc-rio.br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-rio.br/~abaffa/eng1000/plataform_map1.zip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-rio.br/~abaffa/eng1000/plataform_map2.zip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-rio.br/~elima/intro-eng/exemplo_audio.zip" TargetMode="External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.puc-rio.br/~elima/intro-eng/exemplo_fisica.zip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.puc-rio.br/~elima/intro-eng/exemplo_rpg.zip" TargetMode="External"/><Relationship Id="rId5" Type="http://schemas.openxmlformats.org/officeDocument/2006/relationships/hyperlink" Target="http://www.mapeditor.org/" TargetMode="Externa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dirlei\Desktop\puc-rio-cursos-201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-27384"/>
            <a:ext cx="4384675" cy="101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67544" y="2996952"/>
            <a:ext cx="820668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pt-BR" sz="3200" dirty="0"/>
              <a:t>Aula </a:t>
            </a:r>
            <a:r>
              <a:rPr lang="pt-BR" sz="3200" dirty="0" smtClean="0"/>
              <a:t>15 </a:t>
            </a:r>
            <a:r>
              <a:rPr lang="pt-BR" sz="3200" dirty="0"/>
              <a:t>– </a:t>
            </a:r>
            <a:r>
              <a:rPr lang="pt-BR" sz="3200" dirty="0" smtClean="0"/>
              <a:t>Outras Funcionalidades</a:t>
            </a:r>
            <a:endParaRPr lang="pt-BR" sz="3200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539552" y="1268760"/>
            <a:ext cx="8206680" cy="1470025"/>
          </a:xfrm>
        </p:spPr>
        <p:txBody>
          <a:bodyPr>
            <a:noAutofit/>
          </a:bodyPr>
          <a:lstStyle/>
          <a:p>
            <a:r>
              <a:rPr lang="pt-BR" sz="4000" dirty="0" smtClean="0"/>
              <a:t>Introdução à Engenharia</a:t>
            </a:r>
            <a:br>
              <a:rPr lang="pt-BR" sz="4000" dirty="0" smtClean="0"/>
            </a:br>
            <a:r>
              <a:rPr lang="pt-BR" sz="2800" dirty="0" smtClean="0"/>
              <a:t>ENG1000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0484" y="5013176"/>
            <a:ext cx="6400800" cy="980728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Prof. Augusto Baffa</a:t>
            </a:r>
          </a:p>
          <a:p>
            <a:r>
              <a:rPr lang="en-US" sz="2200" dirty="0">
                <a:solidFill>
                  <a:schemeClr val="tx1"/>
                </a:solidFill>
              </a:rPr>
              <a:t>&lt; </a:t>
            </a:r>
            <a:r>
              <a:rPr lang="en-US" sz="2200" dirty="0" smtClean="0">
                <a:solidFill>
                  <a:schemeClr val="tx1"/>
                </a:solidFill>
                <a:hlinkClick r:id="rId4"/>
              </a:rPr>
              <a:t>abaffa@inf.puc-rio.br</a:t>
            </a:r>
            <a:r>
              <a:rPr lang="en-US" sz="2200" dirty="0" smtClean="0">
                <a:solidFill>
                  <a:schemeClr val="tx1"/>
                </a:solidFill>
              </a:rPr>
              <a:t>&gt;</a:t>
            </a:r>
          </a:p>
          <a:p>
            <a:endParaRPr lang="en-US" sz="11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70"/>
            <a:ext cx="2448272" cy="846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05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Números Aleatórios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202368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love.math.random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(min,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" y="3465581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love.math.random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(1, 100) </a:t>
            </a:r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Gera um número entre 1 e </a:t>
            </a:r>
            <a:r>
              <a:rPr lang="pt-B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4831992"/>
            <a:ext cx="8229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{} 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Gera um vetor com 100 números aleatórios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i=1, 100, 1 do</a:t>
            </a:r>
          </a:p>
          <a:p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love.math.random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(1, 100)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3103800"/>
            <a:ext cx="12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1: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4462660"/>
            <a:ext cx="12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2: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13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Executando o Programa em Tela Cheia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202368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love.window.setFullscreen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fullscreen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fstype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" y="3715291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coloca o programa em tela cheia na resolução atual do </a:t>
            </a:r>
            <a:r>
              <a:rPr lang="pt-BR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endParaRPr lang="pt-BR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love.window.setFullscreen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"desktop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5262299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coloca o programa em tela cheia mudando a resolução do monitor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love.window.setFullscreen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"normal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3353510"/>
            <a:ext cx="12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1: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4892967"/>
            <a:ext cx="12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2: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5154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Modificando o Tamanho da Janela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202368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love.window.setMode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" y="3715291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define o tamanho da janela em 1024 x 768 </a:t>
            </a:r>
            <a:r>
              <a:rPr lang="pt-BR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endParaRPr lang="pt-BR" sz="16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love.window.setMode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(1024, 768, {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resizable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5262299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define o tamanho da janela em 1024 x 768 e em tela cheia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love.window.setMode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(1024, 768, {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fullscreen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3353510"/>
            <a:ext cx="12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1: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467544" y="4892967"/>
            <a:ext cx="123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 2: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561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Modificando o </a:t>
            </a:r>
            <a:r>
              <a:rPr lang="pt-BR" dirty="0" smtClean="0"/>
              <a:t>Título </a:t>
            </a:r>
            <a:r>
              <a:rPr lang="pt-BR" dirty="0"/>
              <a:t>da Janela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202368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love.window.setTitle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" y="3715291"/>
            <a:ext cx="82296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love.window.setTitle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("Meu Jogo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3353510"/>
            <a:ext cx="10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Exemplo: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309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Modificando a Fonte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57200" y="2023680"/>
            <a:ext cx="82296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love.graphics.newFont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57200" y="3715291"/>
            <a:ext cx="8229600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pt-BR" sz="16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love.graphics.newFont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("anyfont.ttf", 20)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love.graphics.setFont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myfont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t-B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love.graphics.print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world!", 100, 200)</a:t>
            </a:r>
          </a:p>
          <a:p>
            <a:r>
              <a:rPr lang="pt-BR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67544" y="3353510"/>
            <a:ext cx="10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smtClean="0"/>
              <a:t>Exemplo: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58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Texture</a:t>
            </a:r>
            <a:r>
              <a:rPr lang="pt-BR" dirty="0"/>
              <a:t> Atlas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/>
          </a:bodyPr>
          <a:lstStyle/>
          <a:p>
            <a:r>
              <a:rPr lang="pt-BR" sz="2400" dirty="0"/>
              <a:t>Forma mais eficiente de armazenar </a:t>
            </a:r>
            <a:r>
              <a:rPr lang="pt-BR" sz="2400" dirty="0" err="1"/>
              <a:t>sprites</a:t>
            </a:r>
            <a:r>
              <a:rPr lang="pt-BR" sz="2400" dirty="0"/>
              <a:t> na memória;</a:t>
            </a:r>
          </a:p>
          <a:p>
            <a:pPr lvl="1"/>
            <a:r>
              <a:rPr lang="pt-BR" sz="2000" dirty="0" smtClean="0"/>
              <a:t>Somente </a:t>
            </a:r>
            <a:r>
              <a:rPr lang="pt-BR" sz="2000" dirty="0"/>
              <a:t>uma textura é </a:t>
            </a:r>
            <a:r>
              <a:rPr lang="pt-BR" sz="2000" dirty="0" smtClean="0"/>
              <a:t>armazenada</a:t>
            </a:r>
          </a:p>
          <a:p>
            <a:endParaRPr lang="pt-BR" sz="2000" dirty="0"/>
          </a:p>
          <a:p>
            <a:r>
              <a:rPr lang="pt-BR" sz="2400" dirty="0" smtClean="0"/>
              <a:t>Simplifica </a:t>
            </a:r>
            <a:r>
              <a:rPr lang="pt-BR" sz="2400" dirty="0"/>
              <a:t>a importação de </a:t>
            </a:r>
            <a:r>
              <a:rPr lang="pt-BR" sz="2400" dirty="0" err="1"/>
              <a:t>sprites</a:t>
            </a:r>
            <a:r>
              <a:rPr lang="pt-BR" sz="2400" dirty="0"/>
              <a:t>;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02183"/>
            <a:ext cx="3311302" cy="48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Texture</a:t>
            </a:r>
            <a:r>
              <a:rPr lang="pt-BR" dirty="0" smtClean="0"/>
              <a:t> Atlas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         Mapa                                  </a:t>
            </a:r>
            <a:r>
              <a:rPr lang="pt-BR" dirty="0" err="1" smtClean="0"/>
              <a:t>Tileset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564904"/>
            <a:ext cx="3091498" cy="309634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579827" y="2339687"/>
            <a:ext cx="25020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</a:rPr>
              <a:t>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XXXBXXXXXXXXXX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XXBBBXXXXXXXXX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GGGGGGGAAGGGGG </a:t>
            </a:r>
          </a:p>
          <a:p>
            <a:r>
              <a:rPr lang="pt-BR" dirty="0">
                <a:latin typeface="Courier New" panose="02070309020205020404" pitchFamily="49" charset="0"/>
              </a:rPr>
              <a:t>TTTTTTTPPTTTTT </a:t>
            </a:r>
          </a:p>
          <a:p>
            <a:r>
              <a:rPr lang="pt-BR" dirty="0">
                <a:latin typeface="Courier New" panose="02070309020205020404" pitchFamily="49" charset="0"/>
              </a:rPr>
              <a:t>TTTTTTTPPTTTTT 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57200" y="6156012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hlinkClick r:id="rId3"/>
              </a:rPr>
              <a:t>http://www.inf.puc-rio.br/~abaffa/eng1000/plataform_map1.zip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84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Texture</a:t>
            </a:r>
            <a:r>
              <a:rPr lang="pt-BR" dirty="0" smtClean="0"/>
              <a:t> Atlas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8981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 mapa = {}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LoadTiles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local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= 0,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 do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0,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 do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love.graphics.newQuad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j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tilesetImage:getWidth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tilesetImage:getHeight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6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Texture</a:t>
            </a:r>
            <a:r>
              <a:rPr lang="pt-BR" dirty="0" smtClean="0"/>
              <a:t> Atlas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147248" cy="5373779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LoadMap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local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io.open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local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= 1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file:lines() do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mapa[i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{}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j=1, #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 do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mapa[i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line:sub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j,j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i + 1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file:close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LoadMap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("plataform_map.txt")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LoadTiles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("plataform_tileset.png", 2, 2)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love.graphics.setBackgroundColor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(152,209,250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Texture</a:t>
            </a:r>
            <a:r>
              <a:rPr lang="pt-BR" dirty="0" smtClean="0"/>
              <a:t> Atlas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5595378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i=1, 10, 1 do --Percorre a matriz e desenha quadrados imagens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j=1, 14, 1 do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(mapa[i][j] == "G")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(i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(mapa[i][j] == "T")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(i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(mapa[i][j] == "A")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[7],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(i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(mapa[i][j] == "P")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[8],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(i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(mapa[i][j] == "B")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[6],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(i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Colisão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726570" y="3157671"/>
            <a:ext cx="1584176" cy="15121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27584" y="4319838"/>
            <a:ext cx="1584176" cy="15121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60232" y="3157671"/>
            <a:ext cx="1584176" cy="15121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52120" y="4293096"/>
            <a:ext cx="1584176" cy="151216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005058" y="2455257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Sem Colisão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769228" y="2389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Com Colisão</a:t>
            </a: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243703" y="5878452"/>
            <a:ext cx="751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Box 1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68239" y="5878452"/>
            <a:ext cx="751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Box 1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142689" y="4829090"/>
            <a:ext cx="751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Box 2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492471" y="4829090"/>
            <a:ext cx="751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Box 2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7894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Texture</a:t>
            </a:r>
            <a:r>
              <a:rPr lang="pt-BR" dirty="0" smtClean="0"/>
              <a:t> </a:t>
            </a:r>
            <a:r>
              <a:rPr lang="pt-BR" dirty="0"/>
              <a:t>Atlas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57" y="1438467"/>
            <a:ext cx="6645085" cy="52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Tile-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Scrolling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57200" y="2435307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</a:rPr>
              <a:t>XXXXXXXXXXXXXXXXXXXXXXXXXXXX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XXXXXXXXXXXXXXXXXXXXXXXXXXXX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XXXXXXXXXXXXXXXXXXXXXXXXXXXX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XXXXXXXXXXXXXXXXXXXXXXXXXXXX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XXXXXXXXXXXXXXXXXXXXXXXXXXXX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XXXBXXXXXXXXXXXXXBXXXXXXXXXX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XXBBBXXXXXXXXXXXBBBXXXXXXXXX </a:t>
            </a:r>
          </a:p>
          <a:p>
            <a:r>
              <a:rPr lang="pt-BR" dirty="0">
                <a:latin typeface="Courier New" panose="02070309020205020404" pitchFamily="49" charset="0"/>
              </a:rPr>
              <a:t>GGGGGGGAAGGGGGGGGGGGGAAGGGGG </a:t>
            </a:r>
          </a:p>
          <a:p>
            <a:r>
              <a:rPr lang="pt-BR" dirty="0">
                <a:latin typeface="Courier New" panose="02070309020205020404" pitchFamily="49" charset="0"/>
              </a:rPr>
              <a:t>TTTTTTTPPTTTTTTTTTTTTPPTTTTT </a:t>
            </a:r>
          </a:p>
          <a:p>
            <a:r>
              <a:rPr lang="pt-BR" dirty="0">
                <a:latin typeface="Courier New" panose="02070309020205020404" pitchFamily="49" charset="0"/>
              </a:rPr>
              <a:t>TTTTTTTPPTTTTTTTTTTTTPPTTTTT 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734" y="2449830"/>
            <a:ext cx="4042622" cy="316573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57200" y="6156012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hlinkClick r:id="rId3"/>
              </a:rPr>
              <a:t>http://www.inf.puc-rio.br/~abaffa/eng1000/plataform_map2.zip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5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Tile-</a:t>
            </a:r>
            <a:r>
              <a:rPr lang="pt-BR" dirty="0" err="1" smtClean="0"/>
              <a:t>Based</a:t>
            </a:r>
            <a:r>
              <a:rPr lang="pt-BR" dirty="0" smtClean="0"/>
              <a:t> </a:t>
            </a:r>
            <a:r>
              <a:rPr lang="pt-BR" dirty="0" err="1" smtClean="0"/>
              <a:t>Scrolling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4294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mapa =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64</a:t>
            </a:r>
          </a:p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mapa_config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mapaSize_x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28,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mapaSize_y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10,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mapaDisplay_x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14,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mapaDisplay_y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10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pos_x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1,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1,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120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38576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LoadTiles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local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i = 0,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 do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 = 0,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 do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love.graphics.newQuad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j *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tilesetImage:getWidth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tilesetImage:getHeight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LoadMap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local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io.open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local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 = 1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file:lines() do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mapa[i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}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j=1, #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 do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mapa[i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][j]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line:sub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j,j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i + 1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file:close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38576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LoadMap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("plataform_map.txt")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LoadTiles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("plataform_tileset.png", 2, 2)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love.graphics.setBackgroundColor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(152,209,250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love.update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camera.speed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camera.speed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0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mapa_config.mapaSize_x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mapa_config.mapaDisplay_x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mapa_config.mapaSize_x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mapa_config.mapaDisplay_x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38576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first_tile_x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camera.pos_x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y=1,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mapa_config.mapaDisplay_y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 do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x=1,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mapa_config.mapaDisplay_x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1 do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(mapa[y][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first_tile_x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x] == "G")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,((y-1)*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(mapa[y][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first_tile_x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x] == "T")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[4],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,((y-1)*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(mapa[y][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first_tile_x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x] == "A")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[7],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,((y-1)*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(mapa[y][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first_tile_x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x] == "P")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[8],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,((y-1)*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(mapa[y][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first_tile_x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x] == "B")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tilesetImage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tileQuads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[6],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((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offset_x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,((y-1)*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tileSize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6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Áudio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68" y="1844824"/>
            <a:ext cx="4402663" cy="344767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43608" y="5719684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www.inf.puc-rio.br/~</a:t>
            </a:r>
            <a:r>
              <a:rPr lang="pt-BR" dirty="0" smtClean="0">
                <a:hlinkClick r:id="rId3"/>
              </a:rPr>
              <a:t>elima/intro-eng/exemplo_audio.zip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171682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Áudio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19891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icon_1up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icon_super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audio_1up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audio_super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icon_1up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love.graphics.newImage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("1up.png")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icon_super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love.graphics.newImage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("super.png")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audio_1up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love.audio.newSource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("1up.mp3",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audio_super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love.audio.newSource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("super.mp3")</a:t>
            </a: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CheckClick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(x1,y1,w1,h1,x2,y2)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x1 &lt; x2+1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x2 &lt; x1+w1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y1 &lt; y2+1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y2 &lt; y1+h1</a:t>
            </a: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(icon_1up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100, 200)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love.graphics.draw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icon_super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550, 200)</a:t>
            </a:r>
          </a:p>
          <a:p>
            <a:pPr marL="0" indent="0">
              <a:buNone/>
            </a:pP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5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Áudio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1358"/>
          </a:xfr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love.mousepressed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"l"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CheckClick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(550,200,128,128,x,y)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love.audio.play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audio_super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CheckClick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(100,200,128,128,x,y)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love.audio.play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(audio_1up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"r"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CheckClick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(550,200,128,128,x,y)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love.audio.stop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audio_super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CheckClick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(100,200,128,128,x,y)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love.audio.stop</a:t>
            </a: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(audio_1up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5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Física</a:t>
            </a:r>
            <a:r>
              <a:rPr lang="en-US" dirty="0" smtClean="0"/>
              <a:t> Simples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65" y="1600200"/>
            <a:ext cx="4474670" cy="35040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115616" y="572396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http://www.inf.puc-rio.br/~</a:t>
            </a:r>
            <a:r>
              <a:rPr lang="pt-BR" dirty="0" smtClean="0">
                <a:hlinkClick r:id="rId3"/>
              </a:rPr>
              <a:t>elima/intro-eng/exemplo_fisica.zip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874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Detecção de Colisão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2005058" y="2455257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Sem Colisão</a:t>
            </a:r>
            <a:endParaRPr lang="pt-BR" sz="20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769228" y="238990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/>
              <a:t>Com Colisão</a:t>
            </a:r>
            <a:endParaRPr lang="pt-BR" sz="2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243703" y="5878452"/>
            <a:ext cx="950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Circle</a:t>
            </a:r>
            <a:r>
              <a:rPr lang="pt-BR" sz="2000" dirty="0" smtClean="0"/>
              <a:t> 1</a:t>
            </a:r>
            <a:endParaRPr lang="pt-BR" sz="2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68239" y="5878452"/>
            <a:ext cx="950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Circle</a:t>
            </a:r>
            <a:r>
              <a:rPr lang="pt-BR" sz="2000" dirty="0" smtClean="0"/>
              <a:t> 1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3142689" y="4829090"/>
            <a:ext cx="950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Circle</a:t>
            </a:r>
            <a:r>
              <a:rPr lang="pt-BR" sz="2000" dirty="0" smtClean="0"/>
              <a:t> 2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213930" y="5098644"/>
            <a:ext cx="950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 smtClean="0"/>
              <a:t>Circle</a:t>
            </a:r>
            <a:r>
              <a:rPr lang="pt-BR" sz="2000" dirty="0" smtClean="0"/>
              <a:t> 2</a:t>
            </a:r>
            <a:endParaRPr lang="pt-BR" sz="2000" dirty="0"/>
          </a:p>
        </p:txBody>
      </p:sp>
      <p:sp>
        <p:nvSpPr>
          <p:cNvPr id="3" name="Elipse 2"/>
          <p:cNvSpPr/>
          <p:nvPr/>
        </p:nvSpPr>
        <p:spPr>
          <a:xfrm>
            <a:off x="998785" y="4345069"/>
            <a:ext cx="1440160" cy="13681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2805468" y="3348200"/>
            <a:ext cx="1440160" cy="13681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737928" y="4342852"/>
            <a:ext cx="1440160" cy="13681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615200" y="3518243"/>
            <a:ext cx="1440160" cy="136815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57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RPG + </a:t>
            </a:r>
            <a:r>
              <a:rPr lang="pt-BR" dirty="0" err="1" smtClean="0"/>
              <a:t>Tiled</a:t>
            </a:r>
            <a:r>
              <a:rPr lang="pt-BR" dirty="0" smtClean="0"/>
              <a:t> </a:t>
            </a:r>
            <a:r>
              <a:rPr lang="pt-BR" dirty="0" err="1"/>
              <a:t>Map</a:t>
            </a:r>
            <a:r>
              <a:rPr lang="pt-BR" dirty="0"/>
              <a:t> Editor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4986885" cy="39051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1612061"/>
            <a:ext cx="3384376" cy="23498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149080"/>
            <a:ext cx="3384376" cy="2342867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5436096" y="6516052"/>
            <a:ext cx="3384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u="sng" dirty="0" smtClean="0">
                <a:latin typeface="Calibri" panose="020F0502020204030204" pitchFamily="34" charset="0"/>
                <a:hlinkClick r:id="rId5"/>
              </a:rPr>
              <a:t>http</a:t>
            </a:r>
            <a:r>
              <a:rPr lang="pt-BR" sz="1400" u="sng" dirty="0">
                <a:latin typeface="Calibri" panose="020F0502020204030204" pitchFamily="34" charset="0"/>
                <a:hlinkClick r:id="rId5"/>
              </a:rPr>
              <a:t>://www.mapeditor.org/ </a:t>
            </a:r>
            <a:endParaRPr lang="pt-BR" sz="1400" u="sng" dirty="0"/>
          </a:p>
        </p:txBody>
      </p:sp>
      <p:sp>
        <p:nvSpPr>
          <p:cNvPr id="4" name="Retângulo 3"/>
          <p:cNvSpPr/>
          <p:nvPr/>
        </p:nvSpPr>
        <p:spPr>
          <a:xfrm>
            <a:off x="249405" y="6505599"/>
            <a:ext cx="4988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hlinkClick r:id="rId6"/>
              </a:rPr>
              <a:t>http://www.inf.puc-rio.br/~</a:t>
            </a:r>
            <a:r>
              <a:rPr lang="pt-BR" sz="1400" dirty="0" smtClean="0">
                <a:hlinkClick r:id="rId6"/>
              </a:rPr>
              <a:t>elima/intro-eng/exemplo_rpg.zip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5801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Detecção </a:t>
            </a:r>
            <a:r>
              <a:rPr lang="pt-BR" dirty="0"/>
              <a:t>de Colisão (Box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025" y="1262945"/>
            <a:ext cx="8229600" cy="5478423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player1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390,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300,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width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50,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height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50,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collided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box1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100,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300,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width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50,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height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50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box2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650,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275,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width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100,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height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100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1643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CheckBoxCollision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(x1,y1,w1,h1,x2,y2,w2,h2)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&lt; x2+w2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x2 &lt; x1+w1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y1 &lt; y2+h2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y2 &lt; y1+h1</a:t>
            </a: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love.update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player1.x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player1.x - (120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player1.x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player1.x + (120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player1.y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player1.y - (120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player1.y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player1.y + (120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CheckBoxCollision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(player1.x, player1.y, player1.width,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player1.height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box1.x, box1.y, box1.width, box1.height)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CheckBoxCollision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(player1.x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player1.y, player1.width,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player1.height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box2.x, box2.y, box2.width, box2.height)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player1.collided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player1.collided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1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3157788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(255,255,255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love.graphics.rectangle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box1.x, box1.y,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box1.width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box1.height)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love.graphics.rectangle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box2.x, box2.y,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box2.width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box2.height)</a:t>
            </a:r>
          </a:p>
          <a:p>
            <a:pPr marL="0" indent="0">
              <a:buNone/>
            </a:pP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player1.collided ==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(255,0,0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love.graphics.rectangle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player1.x, player1.y,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player1.width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player1.height)</a:t>
            </a: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3056"/>
            <a:ext cx="3414496" cy="267385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04" y="3933056"/>
            <a:ext cx="3414496" cy="26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1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Detecção </a:t>
            </a:r>
            <a:r>
              <a:rPr lang="pt-BR" dirty="0"/>
              <a:t>de Colisão </a:t>
            </a:r>
            <a:r>
              <a:rPr lang="pt-BR" dirty="0" smtClean="0"/>
              <a:t>(</a:t>
            </a:r>
            <a:r>
              <a:rPr lang="pt-BR" dirty="0" err="1" smtClean="0"/>
              <a:t>Circle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702826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player1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390,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300,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25,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collided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circle1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100,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300,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25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circle2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x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650,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300,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raio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50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2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1774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CheckCircularCollision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ar,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local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local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ay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local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ar +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love.update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player1.x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player1.x - (120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player1.x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player1.x + (120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player1.y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player1.y - (120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love.keyboard.isDown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player1.y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player1.y + (120 *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CheckCircularCollision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(player1.x, player1.y, player1.raio,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circle1.x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circle1.y, circle1.raio)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CheckCircularCollision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(player1.x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player1.y, player1.raio,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circle2.x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circle2.y, circle2.raio)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player1.collided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player1.collided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7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2936188"/>
          </a:xfr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marL="0" indent="0">
              <a:buNone/>
            </a:pP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love.draw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(255,255,255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love.graphics.circle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circle1.x, circle1.y, circle1.raio, 100)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love.graphics.circle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circle2.x, circle2.y, circle2.raio, 100)</a:t>
            </a:r>
          </a:p>
          <a:p>
            <a:pPr marL="0" indent="0">
              <a:buNone/>
            </a:pP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player1.collided ==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love.graphics.setColor</a:t>
            </a: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(255,0,0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love.graphics.circle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player1.x, player1.y, player1.raio, 100)</a:t>
            </a:r>
          </a:p>
          <a:p>
            <a:pPr marL="0" indent="0">
              <a:buNone/>
            </a:pPr>
            <a:r>
              <a:rPr lang="pt-BR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pt-B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33056"/>
            <a:ext cx="3414496" cy="267385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03" y="3933057"/>
            <a:ext cx="3414497" cy="267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7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3023</TotalTime>
  <Words>1996</Words>
  <Application>Microsoft Office PowerPoint</Application>
  <PresentationFormat>Apresentação na tela (4:3)</PresentationFormat>
  <Paragraphs>442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Introdução à Engenharia ENG1000</vt:lpstr>
      <vt:lpstr>Detecção de Colisão</vt:lpstr>
      <vt:lpstr>Detecção de Colisão</vt:lpstr>
      <vt:lpstr>Detecção de Colisão (Box)</vt:lpstr>
      <vt:lpstr>Apresentação do PowerPoint</vt:lpstr>
      <vt:lpstr>Apresentação do PowerPoint</vt:lpstr>
      <vt:lpstr>Detecção de Colisão (Circle)</vt:lpstr>
      <vt:lpstr>Apresentação do PowerPoint</vt:lpstr>
      <vt:lpstr>Apresentação do PowerPoint</vt:lpstr>
      <vt:lpstr>Geração de Números Aleatórios</vt:lpstr>
      <vt:lpstr>Executando o Programa em Tela Cheia</vt:lpstr>
      <vt:lpstr>Modificando o Tamanho da Janela</vt:lpstr>
      <vt:lpstr>Modificando o Título da Janela</vt:lpstr>
      <vt:lpstr>Modificando a Fonte</vt:lpstr>
      <vt:lpstr>Texture Atlas</vt:lpstr>
      <vt:lpstr>Texture Atlas</vt:lpstr>
      <vt:lpstr>Texture Atlas</vt:lpstr>
      <vt:lpstr>Texture Atlas</vt:lpstr>
      <vt:lpstr>Texture Atlas</vt:lpstr>
      <vt:lpstr>Texture Atlas</vt:lpstr>
      <vt:lpstr>Tile-Based Scrolling</vt:lpstr>
      <vt:lpstr>Tile-Based Scrolling</vt:lpstr>
      <vt:lpstr>Apresentação do PowerPoint</vt:lpstr>
      <vt:lpstr>Apresentação do PowerPoint</vt:lpstr>
      <vt:lpstr>Apresentação do PowerPoint</vt:lpstr>
      <vt:lpstr>Áudio</vt:lpstr>
      <vt:lpstr>Áudio</vt:lpstr>
      <vt:lpstr>Áudio</vt:lpstr>
      <vt:lpstr>Física Simples</vt:lpstr>
      <vt:lpstr>Exemplo RPG + Tiled Map Editor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PlayLib</dc:title>
  <dc:creator>Edirlei Soares de Lima</dc:creator>
  <cp:lastModifiedBy>Augusto Baffa</cp:lastModifiedBy>
  <cp:revision>329</cp:revision>
  <cp:lastPrinted>2011-10-02T19:34:20Z</cp:lastPrinted>
  <dcterms:created xsi:type="dcterms:W3CDTF">2011-09-17T12:50:29Z</dcterms:created>
  <dcterms:modified xsi:type="dcterms:W3CDTF">2016-02-08T14:17:45Z</dcterms:modified>
</cp:coreProperties>
</file>