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8E563ED23834C9AB94C8602E9DEEA" ma:contentTypeVersion="8" ma:contentTypeDescription="Create a new document." ma:contentTypeScope="" ma:versionID="4579ccc5980b767131b7b1661f78463d">
  <xsd:schema xmlns:xsd="http://www.w3.org/2001/XMLSchema" xmlns:xs="http://www.w3.org/2001/XMLSchema" xmlns:p="http://schemas.microsoft.com/office/2006/metadata/properties" xmlns:ns2="9cd92bab-27c9-4d05-82f4-6ae2336f83bb" targetNamespace="http://schemas.microsoft.com/office/2006/metadata/properties" ma:root="true" ma:fieldsID="0aafb0163e74780f61e5ac7f648a84b5" ns2:_="">
    <xsd:import namespace="9cd92bab-27c9-4d05-82f4-6ae2336f83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2bab-27c9-4d05-82f4-6ae2336f8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B46B6A-4770-40C8-ADC8-FDD13D2A0EF1}"/>
</file>

<file path=customXml/itemProps2.xml><?xml version="1.0" encoding="utf-8"?>
<ds:datastoreItem xmlns:ds="http://schemas.openxmlformats.org/officeDocument/2006/customXml" ds:itemID="{3D3F41FF-6ED3-4C9E-BE97-8109591ACF9B}"/>
</file>

<file path=customXml/itemProps3.xml><?xml version="1.0" encoding="utf-8"?>
<ds:datastoreItem xmlns:ds="http://schemas.openxmlformats.org/officeDocument/2006/customXml" ds:itemID="{286A34E0-864D-4502-B5A3-E387E44C18B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2021-12-05T20:14:55Z</dcterms:created>
  <dcterms:modified xsi:type="dcterms:W3CDTF">2021-12-05T20:14:58Z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0x010100DCD8E563ED23834C9AB94C8602E9DEEA</vt:lpwstr>
  </property>
</Properties>
</file>