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14-Jan-24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3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03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14-Jan-24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14-Jan-24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1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14-Jan-24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14-Jan-24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5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14-Jan-24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877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14-Jan-24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CAD17-AFE1-5ED2-4F75-D0C4C0B9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 fontScale="90000"/>
          </a:bodyPr>
          <a:lstStyle/>
          <a:p>
            <a:r>
              <a:rPr lang="ro-R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Joc de tip Snake controlat prin comenzi vocale În timp real IMPLEMENTAT ÎN limbajul Python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EFEC8-A189-734C-B740-5168DD29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STUDENȚI: ABAGERU ȘTEFAN-FLORIAN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MĂLUROIU-VLĂDUȚ NICOLAE-RĂZVAN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GRUPA 444A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8C2EEA-E31E-DA71-CF94-3D99E34C4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5" r="7498" b="-3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0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2E34-3D30-E10E-A1CC-9BE8D730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300" cap="all" spc="-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cap="all" spc="-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US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en-US" sz="2300" cap="all" spc="-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ȘARPELUI SI A MÂNCĂRII</a:t>
            </a:r>
            <a:endParaRPr lang="en-US" sz="2300" cap="all" spc="-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2E917F3-9376-5129-A367-8FFBF8CD1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148115"/>
            <a:ext cx="6202238" cy="45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2E34-3D30-E10E-A1CC-9BE8D730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68646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ro-RO" sz="23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funcțiilor care oferă logica jocului</a:t>
            </a:r>
            <a:endParaRPr lang="en-US" sz="2300" cap="all" spc="-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07D5-CFBC-2114-29C5-0873B4C8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424" y="3968496"/>
            <a:ext cx="7732776" cy="1984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5000E6-6F02-DB01-3976-945726D7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09" y="305704"/>
            <a:ext cx="4143829" cy="6383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F247CB-B9C7-3086-AD8B-215A7492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459" y="308088"/>
            <a:ext cx="3558542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2E34-3D30-E10E-A1CC-9BE8D730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FUNCȚIILE RESPONSABILE PENTRU PROCESAREA ȘI PRELUCRAREA VOCII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614FE4-DF04-6839-2763-57CC25207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1414" y="645106"/>
            <a:ext cx="4952549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2E34-3D30-E10E-A1CC-9BE8D730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ro-RO" sz="30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Generarea de interfață grafică, împărțirea pe threaduri a proceselor si inițializarea jocului</a:t>
            </a:r>
            <a:endParaRPr lang="en-US" sz="3000" cap="all" spc="-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5513E-310A-3C6A-1F63-BEA75F144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9173" y="645106"/>
            <a:ext cx="3617031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50E3C27-9110-39FF-727C-EE52816F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5" y="651661"/>
            <a:ext cx="2967095" cy="3217333"/>
          </a:xfrm>
          <a:prstGeom prst="rect">
            <a:avLst/>
          </a:prstGeom>
        </p:spPr>
      </p:pic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CB1F244F-2D67-A127-35D3-D1E409D5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05" y="648229"/>
            <a:ext cx="2866480" cy="3220765"/>
          </a:xfrm>
          <a:prstGeom prst="rect">
            <a:avLst/>
          </a:prstGeom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862EA7-A290-7983-C869-B5C61D96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8" y="805555"/>
            <a:ext cx="3406263" cy="28271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31B68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62261-51EE-FA65-F69E-2B5613A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3" y="4495894"/>
            <a:ext cx="10279531" cy="1444718"/>
          </a:xfrm>
        </p:spPr>
        <p:txBody>
          <a:bodyPr>
            <a:normAutofit/>
          </a:bodyPr>
          <a:lstStyle/>
          <a:p>
            <a:r>
              <a:rPr lang="ro-RO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DESFĂȘURAREA                      JOCULUI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07205D-A3AF-A2EE-7987-F1DAF4FF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6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E52C5-18C7-945B-1CB4-6E5FA19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32336"/>
            <a:ext cx="50685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MULȚUMIM!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holding a phone and a pair of scissors">
            <a:extLst>
              <a:ext uri="{FF2B5EF4-FFF2-40B4-BE49-F238E27FC236}">
                <a16:creationId xmlns:a16="http://schemas.microsoft.com/office/drawing/2014/main" id="{A7D985FC-AF2F-B327-1F35-A2093522C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11" y="640080"/>
            <a:ext cx="2514645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84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131"/>
      </a:dk2>
      <a:lt2>
        <a:srgbClr val="F3F0F1"/>
      </a:lt2>
      <a:accent1>
        <a:srgbClr val="31B680"/>
      </a:accent1>
      <a:accent2>
        <a:srgbClr val="24B1B2"/>
      </a:accent2>
      <a:accent3>
        <a:srgbClr val="3A94D6"/>
      </a:accent3>
      <a:accent4>
        <a:srgbClr val="2A43C5"/>
      </a:accent4>
      <a:accent5>
        <a:srgbClr val="623AD6"/>
      </a:accent5>
      <a:accent6>
        <a:srgbClr val="9128C4"/>
      </a:accent6>
      <a:hlink>
        <a:srgbClr val="BF3F74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</vt:lpstr>
      <vt:lpstr>Sagona Book</vt:lpstr>
      <vt:lpstr>Sagona ExtraLight</vt:lpstr>
      <vt:lpstr>Times New Roman</vt:lpstr>
      <vt:lpstr>SavonVTI</vt:lpstr>
      <vt:lpstr>Joc de tip Snake controlat prin comenzi vocale În timp real IMPLEMENTAT ÎN limbajul Python</vt:lpstr>
      <vt:lpstr>Crearea claselor PENTRU generarea ȘARPELUI SI A MÂNCĂRII</vt:lpstr>
      <vt:lpstr>Implementarea funcțiilor care oferă logica jocului</vt:lpstr>
      <vt:lpstr>FUNCȚIILE RESPONSABILE PENTRU PROCESAREA ȘI PRELUCRAREA VOCII</vt:lpstr>
      <vt:lpstr>Generarea de interfață grafică, împărțirea pe threaduri a proceselor si inițializarea jocului</vt:lpstr>
      <vt:lpstr>DESFĂȘURAREA                      JOCULUI</vt:lpstr>
      <vt:lpstr>VĂ 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de tip Snake controlat prin comenzi vocale În timp real IMPLEMENTAT ÎN limbajul Python</dc:title>
  <dc:creator>Ştefan-Florian ABAGERU (117847)</dc:creator>
  <cp:lastModifiedBy>Ştefan-Florian ABAGERU (117847)</cp:lastModifiedBy>
  <cp:revision>1</cp:revision>
  <dcterms:created xsi:type="dcterms:W3CDTF">2024-01-14T15:28:52Z</dcterms:created>
  <dcterms:modified xsi:type="dcterms:W3CDTF">2024-01-14T15:51:21Z</dcterms:modified>
</cp:coreProperties>
</file>