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6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5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04BC-A844-4D06-B85F-EC6C735AEB1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6E59-AF04-4A64-B5F1-495AAA3E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Cross Origin Resource Sharing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Allow all origins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Allow requests to be made from any origin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control over where requests can be made: vulnerable to CSRF attacks</a:t>
            </a:r>
          </a:p>
          <a:p>
            <a:r>
              <a:rPr lang="en-US" dirty="0" smtClean="0"/>
              <a:t>MOST IMPORTANT: “when responding to a credentialed request,  server </a:t>
            </a:r>
            <a:r>
              <a:rPr lang="en-US" b="1" dirty="0" smtClean="0"/>
              <a:t>must </a:t>
            </a:r>
            <a:r>
              <a:rPr lang="en-US" dirty="0" smtClean="0"/>
              <a:t>specify a domain, and cannot use wild carding” </a:t>
            </a:r>
            <a:r>
              <a:rPr lang="en-US" dirty="0" err="1" smtClean="0"/>
              <a:t>ie</a:t>
            </a:r>
            <a:r>
              <a:rPr lang="en-US" dirty="0" smtClean="0"/>
              <a:t>: no support for Basic </a:t>
            </a:r>
            <a:r>
              <a:rPr lang="en-US" dirty="0" err="1" smtClean="0"/>
              <a:t>Auth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1" y="3674672"/>
            <a:ext cx="4762500" cy="7905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28282" y="3674672"/>
            <a:ext cx="646981" cy="646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Echo Origin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Dynamically set “Allow origin” response header to request origin.</a:t>
            </a:r>
          </a:p>
          <a:p>
            <a:r>
              <a:rPr lang="en-US" dirty="0" smtClean="0"/>
              <a:t>Allows for use of credentials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Still no control over where requests can be made</a:t>
            </a:r>
          </a:p>
          <a:p>
            <a:r>
              <a:rPr lang="en-US" dirty="0" smtClean="0"/>
              <a:t>More work server-side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" y="4669586"/>
            <a:ext cx="6343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Whitelist origins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user provide a list of origins he/she will be using</a:t>
            </a:r>
          </a:p>
          <a:p>
            <a:r>
              <a:rPr lang="en-US" dirty="0" smtClean="0"/>
              <a:t>Include origins in whitelist</a:t>
            </a:r>
          </a:p>
          <a:p>
            <a:r>
              <a:rPr lang="en-US" dirty="0" smtClean="0"/>
              <a:t>Scan whitelist on request and dynamically set “Allow Origin” header </a:t>
            </a:r>
          </a:p>
          <a:p>
            <a:r>
              <a:rPr lang="en-US" dirty="0" smtClean="0"/>
              <a:t>Allows for use of credentials</a:t>
            </a:r>
          </a:p>
          <a:p>
            <a:r>
              <a:rPr lang="en-US" dirty="0" smtClean="0"/>
              <a:t>Ensures origins are from registered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work server side (maintain whitelist &amp; dynamically set header)</a:t>
            </a:r>
          </a:p>
          <a:p>
            <a:r>
              <a:rPr lang="en-US" dirty="0" smtClean="0"/>
              <a:t>More work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&amp; </a:t>
            </a:r>
            <a:r>
              <a:rPr lang="en-US" dirty="0" err="1" smtClean="0"/>
              <a:t>XMLHTTPRequest</a:t>
            </a:r>
            <a:r>
              <a:rPr lang="en-US" dirty="0" smtClean="0"/>
              <a:t> (XHR)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2328" cy="4351338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AJAX = Asynchronous JavaScript and XML.</a:t>
            </a:r>
          </a:p>
          <a:p>
            <a:r>
              <a:rPr lang="en-US" sz="2000" dirty="0" smtClean="0">
                <a:latin typeface="+mj-lt"/>
              </a:rPr>
              <a:t>Allows for dynamic web applications</a:t>
            </a:r>
          </a:p>
          <a:p>
            <a:r>
              <a:rPr lang="en-US" sz="2000" dirty="0" smtClean="0">
                <a:latin typeface="+mj-lt"/>
              </a:rPr>
              <a:t>XHR = “An API available to web browser scripting languages such as JavaScript. It is used to send HTTP or HTTPS requests to a web server and load the server response data back into the script”</a:t>
            </a:r>
          </a:p>
          <a:p>
            <a:r>
              <a:rPr lang="en-US" sz="2000" dirty="0" smtClean="0">
                <a:latin typeface="+mj-lt"/>
              </a:rPr>
              <a:t>“World Wide Web Consortium published a Working Draft specification for the </a:t>
            </a:r>
            <a:r>
              <a:rPr lang="en-US" sz="2000" dirty="0" err="1" smtClean="0">
                <a:latin typeface="+mj-lt"/>
              </a:rPr>
              <a:t>XMLHttpRequest</a:t>
            </a:r>
            <a:r>
              <a:rPr lang="en-US" sz="2000" dirty="0" smtClean="0">
                <a:latin typeface="+mj-lt"/>
              </a:rPr>
              <a:t> object on April 5, 2006”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85" y="1825625"/>
            <a:ext cx="4337380" cy="3238901"/>
          </a:xfrm>
          <a:prstGeom prst="rect">
            <a:avLst/>
          </a:prstGeom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19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58139" cy="4351338"/>
          </a:xfrm>
        </p:spPr>
        <p:txBody>
          <a:bodyPr/>
          <a:lstStyle/>
          <a:p>
            <a:r>
              <a:rPr lang="en-US" dirty="0" smtClean="0"/>
              <a:t>“same-origin policy dates back to Netscape Navigator 2 in 1995.”</a:t>
            </a:r>
          </a:p>
          <a:p>
            <a:r>
              <a:rPr lang="en-US" dirty="0" smtClean="0"/>
              <a:t>“restricts how a document or script loaded from one origin can interact with a resource from another origin.”</a:t>
            </a:r>
          </a:p>
          <a:p>
            <a:r>
              <a:rPr lang="en-US" dirty="0" smtClean="0"/>
              <a:t>Enforced by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08" y="1690688"/>
            <a:ext cx="6430127" cy="35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63617" cy="4351338"/>
          </a:xfrm>
        </p:spPr>
        <p:txBody>
          <a:bodyPr/>
          <a:lstStyle/>
          <a:p>
            <a:r>
              <a:rPr lang="en-US" dirty="0" smtClean="0"/>
              <a:t>Web application origin is different from API host origin.</a:t>
            </a:r>
          </a:p>
          <a:p>
            <a:r>
              <a:rPr lang="en-US" dirty="0" smtClean="0"/>
              <a:t>Conflict with same origin policy.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4421878"/>
            <a:ext cx="701992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91" y="661194"/>
            <a:ext cx="67532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581" y="2355798"/>
            <a:ext cx="60769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JSONP = JSON with Padding</a:t>
            </a:r>
          </a:p>
          <a:p>
            <a:r>
              <a:rPr lang="en-US" sz="2400" dirty="0" smtClean="0"/>
              <a:t>Script tag does not respect Same-Origin Policy.</a:t>
            </a:r>
          </a:p>
          <a:p>
            <a:r>
              <a:rPr lang="en-US" sz="2400" dirty="0" smtClean="0"/>
              <a:t>Dynamically inject script element into </a:t>
            </a:r>
            <a:r>
              <a:rPr lang="en-US" sz="2400" dirty="0" err="1" smtClean="0"/>
              <a:t>dom</a:t>
            </a:r>
            <a:endParaRPr lang="en-US" sz="2400" dirty="0" smtClean="0"/>
          </a:p>
          <a:p>
            <a:r>
              <a:rPr lang="en-US" sz="2400" dirty="0" smtClean="0"/>
              <a:t>Set script source as target </a:t>
            </a:r>
            <a:r>
              <a:rPr lang="en-US" sz="2400" dirty="0" err="1" smtClean="0"/>
              <a:t>url</a:t>
            </a:r>
            <a:endParaRPr lang="en-US" sz="2400" dirty="0" smtClean="0"/>
          </a:p>
          <a:p>
            <a:r>
              <a:rPr lang="en-US" sz="2400" dirty="0" smtClean="0"/>
              <a:t>Wrap payload in existing function call (padding)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25" y="4076493"/>
            <a:ext cx="20002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4076493"/>
            <a:ext cx="1771650" cy="12858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59011" y="4719430"/>
            <a:ext cx="1094133" cy="279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12" y="5497305"/>
            <a:ext cx="746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JSONP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“Including script tags from remote servers allows the remote servers to inject </a:t>
            </a:r>
            <a:r>
              <a:rPr lang="en-US" i="1" dirty="0" smtClean="0"/>
              <a:t>any</a:t>
            </a:r>
            <a:r>
              <a:rPr lang="en-US" dirty="0" smtClean="0"/>
              <a:t> content into a website”</a:t>
            </a:r>
          </a:p>
          <a:p>
            <a:r>
              <a:rPr lang="en-US" dirty="0" smtClean="0"/>
              <a:t>MOST IMPORTANT: Only works with GET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Solution: Cross Origin Resource Sharing (CORS)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“mechanism which provides a way for web servers to support cross-site access controls, which enable secure cross-site data transfers.”</a:t>
            </a:r>
          </a:p>
          <a:p>
            <a:r>
              <a:rPr lang="en-US" dirty="0" smtClean="0"/>
              <a:t>Recommended by the Web Applications Working Group within the W3C (The World Wide Web Consortium)</a:t>
            </a:r>
          </a:p>
          <a:p>
            <a:r>
              <a:rPr lang="en-US" dirty="0" smtClean="0"/>
              <a:t>adds new HTTP headers</a:t>
            </a:r>
          </a:p>
          <a:p>
            <a:pPr lvl="1"/>
            <a:r>
              <a:rPr lang="en-US" dirty="0" smtClean="0"/>
              <a:t>allow servers to describe set of origins that are permitted to access information</a:t>
            </a:r>
          </a:p>
          <a:p>
            <a:pPr lvl="1"/>
            <a:r>
              <a:rPr lang="en-US" dirty="0" smtClean="0"/>
              <a:t>Allows servers to specify permitted HTTP request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Preflight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preflighted</a:t>
            </a:r>
            <a:r>
              <a:rPr lang="en-US" dirty="0" smtClean="0"/>
              <a:t>” requests</a:t>
            </a:r>
          </a:p>
          <a:p>
            <a:pPr lvl="1"/>
            <a:r>
              <a:rPr lang="en-US" dirty="0" smtClean="0"/>
              <a:t>POST used to send request data with a Content-Type other than 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, multipart/form-data, or text/</a:t>
            </a:r>
            <a:r>
              <a:rPr lang="en-US" dirty="0" err="1" smtClean="0"/>
              <a:t>plainmethods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: XML</a:t>
            </a:r>
          </a:p>
          <a:p>
            <a:pPr lvl="1"/>
            <a:r>
              <a:rPr lang="en-US" dirty="0" smtClean="0"/>
              <a:t>Methods other than GET, HEAD or POST </a:t>
            </a:r>
            <a:r>
              <a:rPr lang="en-US" dirty="0" err="1" smtClean="0"/>
              <a:t>ie</a:t>
            </a:r>
            <a:r>
              <a:rPr lang="en-US" dirty="0" smtClean="0"/>
              <a:t>: PUT, DELETE, etc.</a:t>
            </a:r>
          </a:p>
          <a:p>
            <a:r>
              <a:rPr lang="en-US" dirty="0" smtClean="0"/>
              <a:t>"first send an HTTP request by the OPTIONS method to the resource on the other domain, in order to determine whether the actual request is safe to send.”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54" y="262558"/>
            <a:ext cx="4743450" cy="6134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09426" y="3985404"/>
            <a:ext cx="4821378" cy="923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409426" y="526211"/>
            <a:ext cx="4821378" cy="25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09426" y="2173857"/>
            <a:ext cx="4692770" cy="733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Headers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743" y="2864935"/>
            <a:ext cx="4543425" cy="6096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Response Headers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7588" y="2771824"/>
            <a:ext cx="5183188" cy="1235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88" y="4133849"/>
            <a:ext cx="57150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43" y="3602521"/>
            <a:ext cx="5229225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88" y="4996579"/>
            <a:ext cx="6276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480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Cross Origin Resource Sharing</vt:lpstr>
      <vt:lpstr>AJAX &amp; XMLHTTPRequest (XHR)</vt:lpstr>
      <vt:lpstr>Same Origin Policy</vt:lpstr>
      <vt:lpstr>The API Problem</vt:lpstr>
      <vt:lpstr>Solution: JSONP</vt:lpstr>
      <vt:lpstr>Problems with JSONP</vt:lpstr>
      <vt:lpstr>Solution: Cross Origin Resource Sharing (CORS)</vt:lpstr>
      <vt:lpstr>CORS Preflight Request</vt:lpstr>
      <vt:lpstr>CORS (continued)</vt:lpstr>
      <vt:lpstr>Option 1: Allow all origins</vt:lpstr>
      <vt:lpstr>Option 2: Echo Origin</vt:lpstr>
      <vt:lpstr>Option 3: Whitelist origins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Origin Resource Sharing</dc:title>
  <dc:creator>Roberto Reyes</dc:creator>
  <cp:lastModifiedBy>Roberto Reyes</cp:lastModifiedBy>
  <cp:revision>17</cp:revision>
  <dcterms:created xsi:type="dcterms:W3CDTF">2014-11-18T04:49:56Z</dcterms:created>
  <dcterms:modified xsi:type="dcterms:W3CDTF">2014-11-18T07:15:31Z</dcterms:modified>
</cp:coreProperties>
</file>