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7" r:id="rId6"/>
    <p:sldId id="268" r:id="rId7"/>
    <p:sldId id="269" r:id="rId8"/>
    <p:sldId id="271" r:id="rId9"/>
    <p:sldId id="272" r:id="rId10"/>
    <p:sldId id="280" r:id="rId11"/>
    <p:sldId id="273" r:id="rId12"/>
    <p:sldId id="274" r:id="rId13"/>
    <p:sldId id="275" r:id="rId14"/>
    <p:sldId id="278" r:id="rId15"/>
    <p:sldId id="281" r:id="rId16"/>
    <p:sldId id="279" r:id="rId17"/>
    <p:sldId id="282" r:id="rId18"/>
    <p:sldId id="283" r:id="rId19"/>
    <p:sldId id="284" r:id="rId20"/>
    <p:sldId id="263" r:id="rId21"/>
    <p:sldId id="286" r:id="rId22"/>
    <p:sldId id="288" r:id="rId23"/>
    <p:sldId id="287" r:id="rId24"/>
    <p:sldId id="290"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B1B82-4802-442B-BF97-BF0E09D62A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A91228-5DD8-4015-AA50-6E7A0FE931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04B55A-2A56-4A16-86E5-D87FA6DCBC87}"/>
              </a:ext>
            </a:extLst>
          </p:cNvPr>
          <p:cNvSpPr>
            <a:spLocks noGrp="1"/>
          </p:cNvSpPr>
          <p:nvPr>
            <p:ph type="dt" sz="half" idx="10"/>
          </p:nvPr>
        </p:nvSpPr>
        <p:spPr/>
        <p:txBody>
          <a:bodyPr/>
          <a:lstStyle/>
          <a:p>
            <a:fld id="{9BC0625C-6F78-4AAB-8123-35CFFEADD2D0}" type="datetimeFigureOut">
              <a:rPr lang="en-US" smtClean="0"/>
              <a:t>8/13/2020</a:t>
            </a:fld>
            <a:endParaRPr lang="en-US"/>
          </a:p>
        </p:txBody>
      </p:sp>
      <p:sp>
        <p:nvSpPr>
          <p:cNvPr id="5" name="Footer Placeholder 4">
            <a:extLst>
              <a:ext uri="{FF2B5EF4-FFF2-40B4-BE49-F238E27FC236}">
                <a16:creationId xmlns:a16="http://schemas.microsoft.com/office/drawing/2014/main" id="{B4CA6BF2-6BB3-478D-887B-66BD7BB27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6C622-5FF7-4E7B-ADCB-BD9E6354E05D}"/>
              </a:ext>
            </a:extLst>
          </p:cNvPr>
          <p:cNvSpPr>
            <a:spLocks noGrp="1"/>
          </p:cNvSpPr>
          <p:nvPr>
            <p:ph type="sldNum" sz="quarter" idx="12"/>
          </p:nvPr>
        </p:nvSpPr>
        <p:spPr/>
        <p:txBody>
          <a:bodyPr/>
          <a:lstStyle/>
          <a:p>
            <a:fld id="{496E7DDC-9F46-4C75-861F-363A3B78609D}" type="slidenum">
              <a:rPr lang="en-US" smtClean="0"/>
              <a:t>‹#›</a:t>
            </a:fld>
            <a:endParaRPr lang="en-US"/>
          </a:p>
        </p:txBody>
      </p:sp>
    </p:spTree>
    <p:extLst>
      <p:ext uri="{BB962C8B-B14F-4D97-AF65-F5344CB8AC3E}">
        <p14:creationId xmlns:p14="http://schemas.microsoft.com/office/powerpoint/2010/main" val="1046077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8D34C-02F1-41CC-BDBF-2BA77458EC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7D2924-0F95-4494-8B26-8AD57971A9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79A7D0-F1BC-4A9A-9598-D7F64EA51CA3}"/>
              </a:ext>
            </a:extLst>
          </p:cNvPr>
          <p:cNvSpPr>
            <a:spLocks noGrp="1"/>
          </p:cNvSpPr>
          <p:nvPr>
            <p:ph type="dt" sz="half" idx="10"/>
          </p:nvPr>
        </p:nvSpPr>
        <p:spPr/>
        <p:txBody>
          <a:bodyPr/>
          <a:lstStyle/>
          <a:p>
            <a:fld id="{9BC0625C-6F78-4AAB-8123-35CFFEADD2D0}" type="datetimeFigureOut">
              <a:rPr lang="en-US" smtClean="0"/>
              <a:t>8/13/2020</a:t>
            </a:fld>
            <a:endParaRPr lang="en-US"/>
          </a:p>
        </p:txBody>
      </p:sp>
      <p:sp>
        <p:nvSpPr>
          <p:cNvPr id="5" name="Footer Placeholder 4">
            <a:extLst>
              <a:ext uri="{FF2B5EF4-FFF2-40B4-BE49-F238E27FC236}">
                <a16:creationId xmlns:a16="http://schemas.microsoft.com/office/drawing/2014/main" id="{3157F155-D787-4C4A-8678-DBBA6AF40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07A85-5AB3-4B31-BEF3-5B58885DF672}"/>
              </a:ext>
            </a:extLst>
          </p:cNvPr>
          <p:cNvSpPr>
            <a:spLocks noGrp="1"/>
          </p:cNvSpPr>
          <p:nvPr>
            <p:ph type="sldNum" sz="quarter" idx="12"/>
          </p:nvPr>
        </p:nvSpPr>
        <p:spPr/>
        <p:txBody>
          <a:bodyPr/>
          <a:lstStyle/>
          <a:p>
            <a:fld id="{496E7DDC-9F46-4C75-861F-363A3B78609D}" type="slidenum">
              <a:rPr lang="en-US" smtClean="0"/>
              <a:t>‹#›</a:t>
            </a:fld>
            <a:endParaRPr lang="en-US"/>
          </a:p>
        </p:txBody>
      </p:sp>
    </p:spTree>
    <p:extLst>
      <p:ext uri="{BB962C8B-B14F-4D97-AF65-F5344CB8AC3E}">
        <p14:creationId xmlns:p14="http://schemas.microsoft.com/office/powerpoint/2010/main" val="3079185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5942A5-175F-4FE8-A6E4-642381A2F9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0F10F1-40A0-435A-903D-6289994685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D4E7C-CE35-4A13-865A-CB994C818CA0}"/>
              </a:ext>
            </a:extLst>
          </p:cNvPr>
          <p:cNvSpPr>
            <a:spLocks noGrp="1"/>
          </p:cNvSpPr>
          <p:nvPr>
            <p:ph type="dt" sz="half" idx="10"/>
          </p:nvPr>
        </p:nvSpPr>
        <p:spPr/>
        <p:txBody>
          <a:bodyPr/>
          <a:lstStyle/>
          <a:p>
            <a:fld id="{9BC0625C-6F78-4AAB-8123-35CFFEADD2D0}" type="datetimeFigureOut">
              <a:rPr lang="en-US" smtClean="0"/>
              <a:t>8/13/2020</a:t>
            </a:fld>
            <a:endParaRPr lang="en-US"/>
          </a:p>
        </p:txBody>
      </p:sp>
      <p:sp>
        <p:nvSpPr>
          <p:cNvPr id="5" name="Footer Placeholder 4">
            <a:extLst>
              <a:ext uri="{FF2B5EF4-FFF2-40B4-BE49-F238E27FC236}">
                <a16:creationId xmlns:a16="http://schemas.microsoft.com/office/drawing/2014/main" id="{0BF8FC8A-CFF2-4899-B752-B998923D9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34170-D3B3-4AA7-A6E6-31B811148A66}"/>
              </a:ext>
            </a:extLst>
          </p:cNvPr>
          <p:cNvSpPr>
            <a:spLocks noGrp="1"/>
          </p:cNvSpPr>
          <p:nvPr>
            <p:ph type="sldNum" sz="quarter" idx="12"/>
          </p:nvPr>
        </p:nvSpPr>
        <p:spPr/>
        <p:txBody>
          <a:bodyPr/>
          <a:lstStyle/>
          <a:p>
            <a:fld id="{496E7DDC-9F46-4C75-861F-363A3B78609D}" type="slidenum">
              <a:rPr lang="en-US" smtClean="0"/>
              <a:t>‹#›</a:t>
            </a:fld>
            <a:endParaRPr lang="en-US"/>
          </a:p>
        </p:txBody>
      </p:sp>
    </p:spTree>
    <p:extLst>
      <p:ext uri="{BB962C8B-B14F-4D97-AF65-F5344CB8AC3E}">
        <p14:creationId xmlns:p14="http://schemas.microsoft.com/office/powerpoint/2010/main" val="2429865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F058B-33AD-4005-8268-40A5541033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A2B3EF-8C89-417B-A19C-A05C8F904A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532B6A-9642-4736-90CF-0CE149894B16}"/>
              </a:ext>
            </a:extLst>
          </p:cNvPr>
          <p:cNvSpPr>
            <a:spLocks noGrp="1"/>
          </p:cNvSpPr>
          <p:nvPr>
            <p:ph type="dt" sz="half" idx="10"/>
          </p:nvPr>
        </p:nvSpPr>
        <p:spPr/>
        <p:txBody>
          <a:bodyPr/>
          <a:lstStyle/>
          <a:p>
            <a:fld id="{9BC0625C-6F78-4AAB-8123-35CFFEADD2D0}" type="datetimeFigureOut">
              <a:rPr lang="en-US" smtClean="0"/>
              <a:t>8/13/2020</a:t>
            </a:fld>
            <a:endParaRPr lang="en-US"/>
          </a:p>
        </p:txBody>
      </p:sp>
      <p:sp>
        <p:nvSpPr>
          <p:cNvPr id="5" name="Footer Placeholder 4">
            <a:extLst>
              <a:ext uri="{FF2B5EF4-FFF2-40B4-BE49-F238E27FC236}">
                <a16:creationId xmlns:a16="http://schemas.microsoft.com/office/drawing/2014/main" id="{2E254CCF-4E02-4D26-82B3-4FF3325E6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D74040-3C58-4DE2-B9E3-DCEE2E409A7A}"/>
              </a:ext>
            </a:extLst>
          </p:cNvPr>
          <p:cNvSpPr>
            <a:spLocks noGrp="1"/>
          </p:cNvSpPr>
          <p:nvPr>
            <p:ph type="sldNum" sz="quarter" idx="12"/>
          </p:nvPr>
        </p:nvSpPr>
        <p:spPr/>
        <p:txBody>
          <a:bodyPr/>
          <a:lstStyle/>
          <a:p>
            <a:fld id="{496E7DDC-9F46-4C75-861F-363A3B78609D}" type="slidenum">
              <a:rPr lang="en-US" smtClean="0"/>
              <a:t>‹#›</a:t>
            </a:fld>
            <a:endParaRPr lang="en-US"/>
          </a:p>
        </p:txBody>
      </p:sp>
    </p:spTree>
    <p:extLst>
      <p:ext uri="{BB962C8B-B14F-4D97-AF65-F5344CB8AC3E}">
        <p14:creationId xmlns:p14="http://schemas.microsoft.com/office/powerpoint/2010/main" val="380368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EB52-6A4A-4154-9C0D-A5F6D426A5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B959CE-1AEC-4BE7-BCC7-F89460B7E4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44BCCA-D9F4-4F06-ABDB-1AA61C50A878}"/>
              </a:ext>
            </a:extLst>
          </p:cNvPr>
          <p:cNvSpPr>
            <a:spLocks noGrp="1"/>
          </p:cNvSpPr>
          <p:nvPr>
            <p:ph type="dt" sz="half" idx="10"/>
          </p:nvPr>
        </p:nvSpPr>
        <p:spPr/>
        <p:txBody>
          <a:bodyPr/>
          <a:lstStyle/>
          <a:p>
            <a:fld id="{9BC0625C-6F78-4AAB-8123-35CFFEADD2D0}" type="datetimeFigureOut">
              <a:rPr lang="en-US" smtClean="0"/>
              <a:t>8/13/2020</a:t>
            </a:fld>
            <a:endParaRPr lang="en-US"/>
          </a:p>
        </p:txBody>
      </p:sp>
      <p:sp>
        <p:nvSpPr>
          <p:cNvPr id="5" name="Footer Placeholder 4">
            <a:extLst>
              <a:ext uri="{FF2B5EF4-FFF2-40B4-BE49-F238E27FC236}">
                <a16:creationId xmlns:a16="http://schemas.microsoft.com/office/drawing/2014/main" id="{E2B43877-58B6-474C-82CF-8CFE16132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61A73-E88F-4119-A7D0-0A69BC5B7D0A}"/>
              </a:ext>
            </a:extLst>
          </p:cNvPr>
          <p:cNvSpPr>
            <a:spLocks noGrp="1"/>
          </p:cNvSpPr>
          <p:nvPr>
            <p:ph type="sldNum" sz="quarter" idx="12"/>
          </p:nvPr>
        </p:nvSpPr>
        <p:spPr/>
        <p:txBody>
          <a:bodyPr/>
          <a:lstStyle/>
          <a:p>
            <a:fld id="{496E7DDC-9F46-4C75-861F-363A3B78609D}" type="slidenum">
              <a:rPr lang="en-US" smtClean="0"/>
              <a:t>‹#›</a:t>
            </a:fld>
            <a:endParaRPr lang="en-US"/>
          </a:p>
        </p:txBody>
      </p:sp>
    </p:spTree>
    <p:extLst>
      <p:ext uri="{BB962C8B-B14F-4D97-AF65-F5344CB8AC3E}">
        <p14:creationId xmlns:p14="http://schemas.microsoft.com/office/powerpoint/2010/main" val="304061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6002-C31A-4D8C-88F6-47441E9E4F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445882-FA2D-4E37-A76A-EE4E3340DC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138F62-954E-4935-B595-A03A88B165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4453C-799F-417F-A253-21F82DB5026D}"/>
              </a:ext>
            </a:extLst>
          </p:cNvPr>
          <p:cNvSpPr>
            <a:spLocks noGrp="1"/>
          </p:cNvSpPr>
          <p:nvPr>
            <p:ph type="dt" sz="half" idx="10"/>
          </p:nvPr>
        </p:nvSpPr>
        <p:spPr/>
        <p:txBody>
          <a:bodyPr/>
          <a:lstStyle/>
          <a:p>
            <a:fld id="{9BC0625C-6F78-4AAB-8123-35CFFEADD2D0}" type="datetimeFigureOut">
              <a:rPr lang="en-US" smtClean="0"/>
              <a:t>8/13/2020</a:t>
            </a:fld>
            <a:endParaRPr lang="en-US"/>
          </a:p>
        </p:txBody>
      </p:sp>
      <p:sp>
        <p:nvSpPr>
          <p:cNvPr id="6" name="Footer Placeholder 5">
            <a:extLst>
              <a:ext uri="{FF2B5EF4-FFF2-40B4-BE49-F238E27FC236}">
                <a16:creationId xmlns:a16="http://schemas.microsoft.com/office/drawing/2014/main" id="{5460022F-A708-4FD4-B07A-4DDACF7BF1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9CE568-FE86-45D3-BC16-17EBC66FCB7E}"/>
              </a:ext>
            </a:extLst>
          </p:cNvPr>
          <p:cNvSpPr>
            <a:spLocks noGrp="1"/>
          </p:cNvSpPr>
          <p:nvPr>
            <p:ph type="sldNum" sz="quarter" idx="12"/>
          </p:nvPr>
        </p:nvSpPr>
        <p:spPr/>
        <p:txBody>
          <a:bodyPr/>
          <a:lstStyle/>
          <a:p>
            <a:fld id="{496E7DDC-9F46-4C75-861F-363A3B78609D}" type="slidenum">
              <a:rPr lang="en-US" smtClean="0"/>
              <a:t>‹#›</a:t>
            </a:fld>
            <a:endParaRPr lang="en-US"/>
          </a:p>
        </p:txBody>
      </p:sp>
    </p:spTree>
    <p:extLst>
      <p:ext uri="{BB962C8B-B14F-4D97-AF65-F5344CB8AC3E}">
        <p14:creationId xmlns:p14="http://schemas.microsoft.com/office/powerpoint/2010/main" val="4129568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8535-41A5-47A1-A0E2-791FDF3A8B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729F3D-E240-401B-8D2C-6FC3300852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98ABC7-08DD-4C07-871B-4E76B61FDF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1D6DFA-0397-48BB-BE5C-A890435566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626D68-0C25-4C69-BFDF-DD0ED35237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DD2105-6FBF-4332-A54C-52A802A8A7A8}"/>
              </a:ext>
            </a:extLst>
          </p:cNvPr>
          <p:cNvSpPr>
            <a:spLocks noGrp="1"/>
          </p:cNvSpPr>
          <p:nvPr>
            <p:ph type="dt" sz="half" idx="10"/>
          </p:nvPr>
        </p:nvSpPr>
        <p:spPr/>
        <p:txBody>
          <a:bodyPr/>
          <a:lstStyle/>
          <a:p>
            <a:fld id="{9BC0625C-6F78-4AAB-8123-35CFFEADD2D0}" type="datetimeFigureOut">
              <a:rPr lang="en-US" smtClean="0"/>
              <a:t>8/13/2020</a:t>
            </a:fld>
            <a:endParaRPr lang="en-US"/>
          </a:p>
        </p:txBody>
      </p:sp>
      <p:sp>
        <p:nvSpPr>
          <p:cNvPr id="8" name="Footer Placeholder 7">
            <a:extLst>
              <a:ext uri="{FF2B5EF4-FFF2-40B4-BE49-F238E27FC236}">
                <a16:creationId xmlns:a16="http://schemas.microsoft.com/office/drawing/2014/main" id="{A006FE81-D456-4E27-B6E6-DA454AE814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CCEFD1-6F9D-491E-9549-517F63191445}"/>
              </a:ext>
            </a:extLst>
          </p:cNvPr>
          <p:cNvSpPr>
            <a:spLocks noGrp="1"/>
          </p:cNvSpPr>
          <p:nvPr>
            <p:ph type="sldNum" sz="quarter" idx="12"/>
          </p:nvPr>
        </p:nvSpPr>
        <p:spPr/>
        <p:txBody>
          <a:bodyPr/>
          <a:lstStyle/>
          <a:p>
            <a:fld id="{496E7DDC-9F46-4C75-861F-363A3B78609D}" type="slidenum">
              <a:rPr lang="en-US" smtClean="0"/>
              <a:t>‹#›</a:t>
            </a:fld>
            <a:endParaRPr lang="en-US"/>
          </a:p>
        </p:txBody>
      </p:sp>
    </p:spTree>
    <p:extLst>
      <p:ext uri="{BB962C8B-B14F-4D97-AF65-F5344CB8AC3E}">
        <p14:creationId xmlns:p14="http://schemas.microsoft.com/office/powerpoint/2010/main" val="224617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2E48-C554-4E91-BE8F-188F11E8DC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0EAC8B-52BA-49A5-A28C-F6658E08FE54}"/>
              </a:ext>
            </a:extLst>
          </p:cNvPr>
          <p:cNvSpPr>
            <a:spLocks noGrp="1"/>
          </p:cNvSpPr>
          <p:nvPr>
            <p:ph type="dt" sz="half" idx="10"/>
          </p:nvPr>
        </p:nvSpPr>
        <p:spPr/>
        <p:txBody>
          <a:bodyPr/>
          <a:lstStyle/>
          <a:p>
            <a:fld id="{9BC0625C-6F78-4AAB-8123-35CFFEADD2D0}" type="datetimeFigureOut">
              <a:rPr lang="en-US" smtClean="0"/>
              <a:t>8/13/2020</a:t>
            </a:fld>
            <a:endParaRPr lang="en-US"/>
          </a:p>
        </p:txBody>
      </p:sp>
      <p:sp>
        <p:nvSpPr>
          <p:cNvPr id="4" name="Footer Placeholder 3">
            <a:extLst>
              <a:ext uri="{FF2B5EF4-FFF2-40B4-BE49-F238E27FC236}">
                <a16:creationId xmlns:a16="http://schemas.microsoft.com/office/drawing/2014/main" id="{37F0A602-BC71-4967-9557-B939FB7242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37C284-B643-441F-A521-C2458D6B3FFD}"/>
              </a:ext>
            </a:extLst>
          </p:cNvPr>
          <p:cNvSpPr>
            <a:spLocks noGrp="1"/>
          </p:cNvSpPr>
          <p:nvPr>
            <p:ph type="sldNum" sz="quarter" idx="12"/>
          </p:nvPr>
        </p:nvSpPr>
        <p:spPr/>
        <p:txBody>
          <a:bodyPr/>
          <a:lstStyle/>
          <a:p>
            <a:fld id="{496E7DDC-9F46-4C75-861F-363A3B78609D}" type="slidenum">
              <a:rPr lang="en-US" smtClean="0"/>
              <a:t>‹#›</a:t>
            </a:fld>
            <a:endParaRPr lang="en-US"/>
          </a:p>
        </p:txBody>
      </p:sp>
    </p:spTree>
    <p:extLst>
      <p:ext uri="{BB962C8B-B14F-4D97-AF65-F5344CB8AC3E}">
        <p14:creationId xmlns:p14="http://schemas.microsoft.com/office/powerpoint/2010/main" val="3796836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221AD-1BA5-498B-97AE-426D4FA9A432}"/>
              </a:ext>
            </a:extLst>
          </p:cNvPr>
          <p:cNvSpPr>
            <a:spLocks noGrp="1"/>
          </p:cNvSpPr>
          <p:nvPr>
            <p:ph type="dt" sz="half" idx="10"/>
          </p:nvPr>
        </p:nvSpPr>
        <p:spPr/>
        <p:txBody>
          <a:bodyPr/>
          <a:lstStyle/>
          <a:p>
            <a:fld id="{9BC0625C-6F78-4AAB-8123-35CFFEADD2D0}" type="datetimeFigureOut">
              <a:rPr lang="en-US" smtClean="0"/>
              <a:t>8/13/2020</a:t>
            </a:fld>
            <a:endParaRPr lang="en-US"/>
          </a:p>
        </p:txBody>
      </p:sp>
      <p:sp>
        <p:nvSpPr>
          <p:cNvPr id="3" name="Footer Placeholder 2">
            <a:extLst>
              <a:ext uri="{FF2B5EF4-FFF2-40B4-BE49-F238E27FC236}">
                <a16:creationId xmlns:a16="http://schemas.microsoft.com/office/drawing/2014/main" id="{635B0531-B217-4170-9D3B-4F4AFE36D0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C42AF2-A9D2-4BE2-94F4-4989481BA65C}"/>
              </a:ext>
            </a:extLst>
          </p:cNvPr>
          <p:cNvSpPr>
            <a:spLocks noGrp="1"/>
          </p:cNvSpPr>
          <p:nvPr>
            <p:ph type="sldNum" sz="quarter" idx="12"/>
          </p:nvPr>
        </p:nvSpPr>
        <p:spPr/>
        <p:txBody>
          <a:bodyPr/>
          <a:lstStyle/>
          <a:p>
            <a:fld id="{496E7DDC-9F46-4C75-861F-363A3B78609D}" type="slidenum">
              <a:rPr lang="en-US" smtClean="0"/>
              <a:t>‹#›</a:t>
            </a:fld>
            <a:endParaRPr lang="en-US"/>
          </a:p>
        </p:txBody>
      </p:sp>
    </p:spTree>
    <p:extLst>
      <p:ext uri="{BB962C8B-B14F-4D97-AF65-F5344CB8AC3E}">
        <p14:creationId xmlns:p14="http://schemas.microsoft.com/office/powerpoint/2010/main" val="18489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9B5E-89F7-4308-9F37-3C9C2EFEA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1DBCD9-A254-4331-BDDF-96DEF090D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E358D5-2CDB-4254-A416-04558CD41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D60774-9CF1-4582-AC52-8DDF16687B04}"/>
              </a:ext>
            </a:extLst>
          </p:cNvPr>
          <p:cNvSpPr>
            <a:spLocks noGrp="1"/>
          </p:cNvSpPr>
          <p:nvPr>
            <p:ph type="dt" sz="half" idx="10"/>
          </p:nvPr>
        </p:nvSpPr>
        <p:spPr/>
        <p:txBody>
          <a:bodyPr/>
          <a:lstStyle/>
          <a:p>
            <a:fld id="{9BC0625C-6F78-4AAB-8123-35CFFEADD2D0}" type="datetimeFigureOut">
              <a:rPr lang="en-US" smtClean="0"/>
              <a:t>8/13/2020</a:t>
            </a:fld>
            <a:endParaRPr lang="en-US"/>
          </a:p>
        </p:txBody>
      </p:sp>
      <p:sp>
        <p:nvSpPr>
          <p:cNvPr id="6" name="Footer Placeholder 5">
            <a:extLst>
              <a:ext uri="{FF2B5EF4-FFF2-40B4-BE49-F238E27FC236}">
                <a16:creationId xmlns:a16="http://schemas.microsoft.com/office/drawing/2014/main" id="{E48B82DE-5F31-4ED7-B007-E259D070E9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00D013-C6E6-48A9-8E6D-C049963A8060}"/>
              </a:ext>
            </a:extLst>
          </p:cNvPr>
          <p:cNvSpPr>
            <a:spLocks noGrp="1"/>
          </p:cNvSpPr>
          <p:nvPr>
            <p:ph type="sldNum" sz="quarter" idx="12"/>
          </p:nvPr>
        </p:nvSpPr>
        <p:spPr/>
        <p:txBody>
          <a:bodyPr/>
          <a:lstStyle/>
          <a:p>
            <a:fld id="{496E7DDC-9F46-4C75-861F-363A3B78609D}" type="slidenum">
              <a:rPr lang="en-US" smtClean="0"/>
              <a:t>‹#›</a:t>
            </a:fld>
            <a:endParaRPr lang="en-US"/>
          </a:p>
        </p:txBody>
      </p:sp>
    </p:spTree>
    <p:extLst>
      <p:ext uri="{BB962C8B-B14F-4D97-AF65-F5344CB8AC3E}">
        <p14:creationId xmlns:p14="http://schemas.microsoft.com/office/powerpoint/2010/main" val="88759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69CA-F5E7-4009-ADA1-2B285138C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AC4CED-9175-4798-9F27-6BC4B15A95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A66D00-F332-46E2-B4AB-218190BBB9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5EADA-2E38-462F-A6A1-FC7A6AA21339}"/>
              </a:ext>
            </a:extLst>
          </p:cNvPr>
          <p:cNvSpPr>
            <a:spLocks noGrp="1"/>
          </p:cNvSpPr>
          <p:nvPr>
            <p:ph type="dt" sz="half" idx="10"/>
          </p:nvPr>
        </p:nvSpPr>
        <p:spPr/>
        <p:txBody>
          <a:bodyPr/>
          <a:lstStyle/>
          <a:p>
            <a:fld id="{9BC0625C-6F78-4AAB-8123-35CFFEADD2D0}" type="datetimeFigureOut">
              <a:rPr lang="en-US" smtClean="0"/>
              <a:t>8/13/2020</a:t>
            </a:fld>
            <a:endParaRPr lang="en-US"/>
          </a:p>
        </p:txBody>
      </p:sp>
      <p:sp>
        <p:nvSpPr>
          <p:cNvPr id="6" name="Footer Placeholder 5">
            <a:extLst>
              <a:ext uri="{FF2B5EF4-FFF2-40B4-BE49-F238E27FC236}">
                <a16:creationId xmlns:a16="http://schemas.microsoft.com/office/drawing/2014/main" id="{E29CAC3A-59A3-4374-AA08-D4E916B9E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BA9D25-EA13-4C68-ABBC-D557EA5D69F5}"/>
              </a:ext>
            </a:extLst>
          </p:cNvPr>
          <p:cNvSpPr>
            <a:spLocks noGrp="1"/>
          </p:cNvSpPr>
          <p:nvPr>
            <p:ph type="sldNum" sz="quarter" idx="12"/>
          </p:nvPr>
        </p:nvSpPr>
        <p:spPr/>
        <p:txBody>
          <a:bodyPr/>
          <a:lstStyle/>
          <a:p>
            <a:fld id="{496E7DDC-9F46-4C75-861F-363A3B78609D}" type="slidenum">
              <a:rPr lang="en-US" smtClean="0"/>
              <a:t>‹#›</a:t>
            </a:fld>
            <a:endParaRPr lang="en-US"/>
          </a:p>
        </p:txBody>
      </p:sp>
    </p:spTree>
    <p:extLst>
      <p:ext uri="{BB962C8B-B14F-4D97-AF65-F5344CB8AC3E}">
        <p14:creationId xmlns:p14="http://schemas.microsoft.com/office/powerpoint/2010/main" val="3180106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F15A2B-E1E6-49BE-913B-ED458C6903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C51CD3-6138-4180-8D5A-48A790C1F2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4C7C5-53DD-40FA-90A0-E0FD7E39E9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0625C-6F78-4AAB-8123-35CFFEADD2D0}" type="datetimeFigureOut">
              <a:rPr lang="en-US" smtClean="0"/>
              <a:t>8/13/2020</a:t>
            </a:fld>
            <a:endParaRPr lang="en-US"/>
          </a:p>
        </p:txBody>
      </p:sp>
      <p:sp>
        <p:nvSpPr>
          <p:cNvPr id="5" name="Footer Placeholder 4">
            <a:extLst>
              <a:ext uri="{FF2B5EF4-FFF2-40B4-BE49-F238E27FC236}">
                <a16:creationId xmlns:a16="http://schemas.microsoft.com/office/drawing/2014/main" id="{768616B5-45C2-4AB2-9F0A-F7263FC6CE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B0E312-3D01-4BE1-A691-D8DA432AB1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E7DDC-9F46-4C75-861F-363A3B78609D}" type="slidenum">
              <a:rPr lang="en-US" smtClean="0"/>
              <a:t>‹#›</a:t>
            </a:fld>
            <a:endParaRPr lang="en-US"/>
          </a:p>
        </p:txBody>
      </p:sp>
    </p:spTree>
    <p:extLst>
      <p:ext uri="{BB962C8B-B14F-4D97-AF65-F5344CB8AC3E}">
        <p14:creationId xmlns:p14="http://schemas.microsoft.com/office/powerpoint/2010/main" val="4180766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edium.com/analytics-vidhya/scrapy-vs-selenium-vs-beautiful-soup-for-web-scraping-24008b6c87b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scrapy.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medium.com/analytics-vidhya/scrapy-vs-selenium-vs-beautiful-soup-for-web-scraping-24008b6c87b8"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2.xml"/><Relationship Id="rId4" Type="http://schemas.openxmlformats.org/officeDocument/2006/relationships/hyperlink" Target="https://docs.scrapy.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AE03693-B967-43AE-AD2E-A57B6EBF297A}"/>
              </a:ext>
            </a:extLst>
          </p:cNvPr>
          <p:cNvPicPr>
            <a:picLocks noChangeAspect="1"/>
          </p:cNvPicPr>
          <p:nvPr/>
        </p:nvPicPr>
        <p:blipFill rotWithShape="1">
          <a:blip r:embed="rId2">
            <a:alphaModFix amt="50000"/>
          </a:blip>
          <a:srcRect b="15094"/>
          <a:stretch/>
        </p:blipFill>
        <p:spPr>
          <a:xfrm>
            <a:off x="20" y="1"/>
            <a:ext cx="12191980" cy="6857999"/>
          </a:xfrm>
          <a:prstGeom prst="rect">
            <a:avLst/>
          </a:prstGeom>
        </p:spPr>
      </p:pic>
      <p:sp>
        <p:nvSpPr>
          <p:cNvPr id="2" name="Title 1">
            <a:extLst>
              <a:ext uri="{FF2B5EF4-FFF2-40B4-BE49-F238E27FC236}">
                <a16:creationId xmlns:a16="http://schemas.microsoft.com/office/drawing/2014/main" id="{B16062AC-BC80-4D55-983F-AAC5B6512BAC}"/>
              </a:ext>
            </a:extLst>
          </p:cNvPr>
          <p:cNvSpPr>
            <a:spLocks noGrp="1"/>
          </p:cNvSpPr>
          <p:nvPr>
            <p:ph type="ctrTitle"/>
          </p:nvPr>
        </p:nvSpPr>
        <p:spPr>
          <a:xfrm>
            <a:off x="1524000" y="1122362"/>
            <a:ext cx="9144000" cy="2900518"/>
          </a:xfrm>
        </p:spPr>
        <p:txBody>
          <a:bodyPr>
            <a:normAutofit/>
          </a:bodyPr>
          <a:lstStyle/>
          <a:p>
            <a:r>
              <a:rPr lang="en-US" b="0" i="1" dirty="0">
                <a:solidFill>
                  <a:srgbClr val="FFFFFF"/>
                </a:solidFill>
                <a:effectLst/>
                <a:latin typeface="Ubuntu"/>
              </a:rPr>
              <a:t>Capacity Building </a:t>
            </a:r>
            <a:r>
              <a:rPr lang="en-US" b="0" i="1" dirty="0" err="1">
                <a:solidFill>
                  <a:srgbClr val="FFFFFF"/>
                </a:solidFill>
                <a:effectLst/>
                <a:latin typeface="Ubuntu"/>
              </a:rPr>
              <a:t>Webscraping</a:t>
            </a:r>
            <a:r>
              <a:rPr lang="en-US" b="0" i="1" dirty="0">
                <a:solidFill>
                  <a:srgbClr val="FFFFFF"/>
                </a:solidFill>
                <a:effectLst/>
                <a:latin typeface="Ubuntu"/>
              </a:rPr>
              <a:t> </a:t>
            </a:r>
            <a:r>
              <a:rPr lang="en-US" b="0" i="1" dirty="0" err="1">
                <a:solidFill>
                  <a:srgbClr val="FFFFFF"/>
                </a:solidFill>
                <a:effectLst/>
                <a:latin typeface="Ubuntu"/>
              </a:rPr>
              <a:t>dengan</a:t>
            </a:r>
            <a:r>
              <a:rPr lang="en-US" b="0" i="1" dirty="0">
                <a:solidFill>
                  <a:srgbClr val="FFFFFF"/>
                </a:solidFill>
                <a:effectLst/>
                <a:latin typeface="Ubuntu"/>
              </a:rPr>
              <a:t> Python</a:t>
            </a:r>
            <a:endParaRPr lang="en-US" dirty="0">
              <a:solidFill>
                <a:srgbClr val="FFFFFF"/>
              </a:solidFill>
              <a:latin typeface="Ubuntu"/>
            </a:endParaRPr>
          </a:p>
        </p:txBody>
      </p:sp>
      <p:sp>
        <p:nvSpPr>
          <p:cNvPr id="3" name="Subtitle 2">
            <a:extLst>
              <a:ext uri="{FF2B5EF4-FFF2-40B4-BE49-F238E27FC236}">
                <a16:creationId xmlns:a16="http://schemas.microsoft.com/office/drawing/2014/main" id="{DC2499FF-A6CB-4421-87FE-CF9ACDE78AC4}"/>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latin typeface="Ubuntu"/>
              </a:rPr>
              <a:t>12 </a:t>
            </a:r>
            <a:r>
              <a:rPr lang="en-US" dirty="0" err="1">
                <a:solidFill>
                  <a:srgbClr val="FFFFFF"/>
                </a:solidFill>
                <a:latin typeface="Ubuntu"/>
              </a:rPr>
              <a:t>Agustus</a:t>
            </a:r>
            <a:r>
              <a:rPr lang="en-US" dirty="0">
                <a:solidFill>
                  <a:srgbClr val="FFFFFF"/>
                </a:solidFill>
                <a:latin typeface="Ubuntu"/>
              </a:rPr>
              <a:t> 2020</a:t>
            </a:r>
          </a:p>
        </p:txBody>
      </p:sp>
    </p:spTree>
    <p:extLst>
      <p:ext uri="{BB962C8B-B14F-4D97-AF65-F5344CB8AC3E}">
        <p14:creationId xmlns:p14="http://schemas.microsoft.com/office/powerpoint/2010/main" val="419104044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C4AB79-F606-4BC5-8290-5FD1D7E25D86}"/>
              </a:ext>
            </a:extLst>
          </p:cNvPr>
          <p:cNvSpPr>
            <a:spLocks noGrp="1"/>
          </p:cNvSpPr>
          <p:nvPr>
            <p:ph type="title"/>
          </p:nvPr>
        </p:nvSpPr>
        <p:spPr>
          <a:xfrm>
            <a:off x="838200" y="631825"/>
            <a:ext cx="10515600" cy="1325563"/>
          </a:xfrm>
        </p:spPr>
        <p:txBody>
          <a:bodyPr>
            <a:normAutofit/>
          </a:bodyPr>
          <a:lstStyle/>
          <a:p>
            <a:r>
              <a:rPr lang="en-US" dirty="0" err="1">
                <a:solidFill>
                  <a:schemeClr val="bg1"/>
                </a:solidFill>
              </a:rPr>
              <a:t>Contoh</a:t>
            </a:r>
            <a:endParaRPr lang="en-US" dirty="0">
              <a:solidFill>
                <a:schemeClr val="bg1"/>
              </a:solidFill>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88A968-6CE1-4CF5-9643-3B55C9A41E28}"/>
              </a:ext>
            </a:extLst>
          </p:cNvPr>
          <p:cNvSpPr>
            <a:spLocks noGrp="1"/>
          </p:cNvSpPr>
          <p:nvPr>
            <p:ph idx="1"/>
          </p:nvPr>
        </p:nvSpPr>
        <p:spPr>
          <a:xfrm>
            <a:off x="838200" y="2269173"/>
            <a:ext cx="10515600" cy="3659988"/>
          </a:xfrm>
        </p:spPr>
        <p:txBody>
          <a:bodyPr>
            <a:normAutofit/>
          </a:bodyPr>
          <a:lstStyle/>
          <a:p>
            <a:endParaRPr lang="en-US" sz="2400">
              <a:solidFill>
                <a:schemeClr val="bg1"/>
              </a:solidFill>
            </a:endParaRPr>
          </a:p>
        </p:txBody>
      </p:sp>
    </p:spTree>
    <p:extLst>
      <p:ext uri="{BB962C8B-B14F-4D97-AF65-F5344CB8AC3E}">
        <p14:creationId xmlns:p14="http://schemas.microsoft.com/office/powerpoint/2010/main" val="1591793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F78173-9E7C-4CB5-91D6-833165F6D945}"/>
              </a:ext>
            </a:extLst>
          </p:cNvPr>
          <p:cNvSpPr>
            <a:spLocks noGrp="1"/>
          </p:cNvSpPr>
          <p:nvPr>
            <p:ph type="title"/>
          </p:nvPr>
        </p:nvSpPr>
        <p:spPr>
          <a:xfrm>
            <a:off x="838200" y="631825"/>
            <a:ext cx="10515600" cy="1325563"/>
          </a:xfrm>
        </p:spPr>
        <p:txBody>
          <a:bodyPr>
            <a:normAutofit/>
          </a:bodyPr>
          <a:lstStyle/>
          <a:p>
            <a:r>
              <a:rPr lang="en-US" dirty="0">
                <a:solidFill>
                  <a:schemeClr val="bg1"/>
                </a:solidFill>
                <a:latin typeface="Ubuntu"/>
              </a:rPr>
              <a:t>Scraping</a:t>
            </a:r>
            <a:r>
              <a:rPr lang="en-US" dirty="0">
                <a:solidFill>
                  <a:schemeClr val="bg1"/>
                </a:solidFill>
              </a:rPr>
              <a:t> di Python</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711793-2772-4B68-A47E-A80A8787964A}"/>
              </a:ext>
            </a:extLst>
          </p:cNvPr>
          <p:cNvSpPr>
            <a:spLocks noGrp="1"/>
          </p:cNvSpPr>
          <p:nvPr>
            <p:ph idx="1"/>
          </p:nvPr>
        </p:nvSpPr>
        <p:spPr>
          <a:xfrm>
            <a:off x="838200" y="2269173"/>
            <a:ext cx="10515600" cy="3659988"/>
          </a:xfrm>
        </p:spPr>
        <p:txBody>
          <a:bodyPr>
            <a:normAutofit/>
          </a:bodyPr>
          <a:lstStyle/>
          <a:p>
            <a:r>
              <a:rPr lang="en-US" sz="2400" dirty="0" err="1">
                <a:solidFill>
                  <a:schemeClr val="bg1"/>
                </a:solidFill>
                <a:latin typeface="Ubuntu"/>
              </a:rPr>
              <a:t>Terdapat</a:t>
            </a:r>
            <a:r>
              <a:rPr lang="en-US" sz="2400" dirty="0">
                <a:solidFill>
                  <a:schemeClr val="bg1"/>
                </a:solidFill>
                <a:latin typeface="Ubuntu"/>
              </a:rPr>
              <a:t> </a:t>
            </a:r>
            <a:r>
              <a:rPr lang="en-US" sz="2400" dirty="0" err="1">
                <a:solidFill>
                  <a:schemeClr val="bg1"/>
                </a:solidFill>
                <a:latin typeface="Ubuntu"/>
              </a:rPr>
              <a:t>beberapa</a:t>
            </a:r>
            <a:r>
              <a:rPr lang="en-US" sz="2400" dirty="0">
                <a:solidFill>
                  <a:schemeClr val="bg1"/>
                </a:solidFill>
                <a:latin typeface="Ubuntu"/>
              </a:rPr>
              <a:t> library </a:t>
            </a:r>
            <a:r>
              <a:rPr lang="en-US" sz="2400" dirty="0" err="1">
                <a:solidFill>
                  <a:schemeClr val="bg1"/>
                </a:solidFill>
                <a:latin typeface="Ubuntu"/>
              </a:rPr>
              <a:t>terkenal</a:t>
            </a:r>
            <a:r>
              <a:rPr lang="en-US" sz="2400" dirty="0">
                <a:solidFill>
                  <a:schemeClr val="bg1"/>
                </a:solidFill>
                <a:latin typeface="Ubuntu"/>
              </a:rPr>
              <a:t> yang </a:t>
            </a:r>
            <a:r>
              <a:rPr lang="en-US" sz="2400" dirty="0" err="1">
                <a:solidFill>
                  <a:schemeClr val="bg1"/>
                </a:solidFill>
                <a:latin typeface="Ubuntu"/>
              </a:rPr>
              <a:t>mendukung</a:t>
            </a:r>
            <a:r>
              <a:rPr lang="en-US" sz="2400" dirty="0">
                <a:solidFill>
                  <a:schemeClr val="bg1"/>
                </a:solidFill>
                <a:latin typeface="Ubuntu"/>
              </a:rPr>
              <a:t> </a:t>
            </a:r>
            <a:r>
              <a:rPr lang="en-US" sz="2400" dirty="0" err="1">
                <a:solidFill>
                  <a:schemeClr val="bg1"/>
                </a:solidFill>
                <a:latin typeface="Ubuntu"/>
              </a:rPr>
              <a:t>dalam</a:t>
            </a:r>
            <a:r>
              <a:rPr lang="en-US" sz="2400" dirty="0">
                <a:solidFill>
                  <a:schemeClr val="bg1"/>
                </a:solidFill>
                <a:latin typeface="Ubuntu"/>
              </a:rPr>
              <a:t> </a:t>
            </a:r>
            <a:r>
              <a:rPr lang="en-US" sz="2400" dirty="0" err="1">
                <a:solidFill>
                  <a:schemeClr val="bg1"/>
                </a:solidFill>
                <a:latin typeface="Ubuntu"/>
              </a:rPr>
              <a:t>melakukan</a:t>
            </a:r>
            <a:r>
              <a:rPr lang="en-US" sz="2400" dirty="0">
                <a:solidFill>
                  <a:schemeClr val="bg1"/>
                </a:solidFill>
                <a:latin typeface="Ubuntu"/>
              </a:rPr>
              <a:t> proses </a:t>
            </a:r>
            <a:r>
              <a:rPr lang="en-US" sz="2400" dirty="0" err="1">
                <a:solidFill>
                  <a:schemeClr val="bg1"/>
                </a:solidFill>
                <a:latin typeface="Ubuntu"/>
              </a:rPr>
              <a:t>webscraping</a:t>
            </a:r>
            <a:r>
              <a:rPr lang="en-US" sz="2400" dirty="0">
                <a:solidFill>
                  <a:schemeClr val="bg1"/>
                </a:solidFill>
                <a:latin typeface="Ubuntu"/>
              </a:rPr>
              <a:t> di Python </a:t>
            </a:r>
            <a:r>
              <a:rPr lang="en-US" sz="2400" dirty="0" err="1">
                <a:solidFill>
                  <a:schemeClr val="bg1"/>
                </a:solidFill>
                <a:latin typeface="Ubuntu"/>
              </a:rPr>
              <a:t>antara</a:t>
            </a:r>
            <a:r>
              <a:rPr lang="en-US" sz="2400" dirty="0">
                <a:solidFill>
                  <a:schemeClr val="bg1"/>
                </a:solidFill>
                <a:latin typeface="Ubuntu"/>
              </a:rPr>
              <a:t> lain scrapy, </a:t>
            </a:r>
            <a:r>
              <a:rPr lang="en-US" sz="2400" dirty="0" err="1">
                <a:solidFill>
                  <a:schemeClr val="bg1"/>
                </a:solidFill>
                <a:latin typeface="Ubuntu"/>
              </a:rPr>
              <a:t>beautifulsoup</a:t>
            </a:r>
            <a:r>
              <a:rPr lang="en-US" sz="2400" dirty="0">
                <a:solidFill>
                  <a:schemeClr val="bg1"/>
                </a:solidFill>
                <a:latin typeface="Ubuntu"/>
              </a:rPr>
              <a:t>, dan selenium.</a:t>
            </a:r>
          </a:p>
          <a:p>
            <a:r>
              <a:rPr lang="en-US" sz="2400" dirty="0" err="1">
                <a:solidFill>
                  <a:schemeClr val="bg1"/>
                </a:solidFill>
                <a:latin typeface="Ubuntu"/>
              </a:rPr>
              <a:t>Masing-masing</a:t>
            </a:r>
            <a:r>
              <a:rPr lang="en-US" sz="2400" dirty="0">
                <a:solidFill>
                  <a:schemeClr val="bg1"/>
                </a:solidFill>
                <a:latin typeface="Ubuntu"/>
              </a:rPr>
              <a:t> library </a:t>
            </a:r>
            <a:r>
              <a:rPr lang="en-US" sz="2400" dirty="0" err="1">
                <a:solidFill>
                  <a:schemeClr val="bg1"/>
                </a:solidFill>
                <a:latin typeface="Ubuntu"/>
              </a:rPr>
              <a:t>memiliki</a:t>
            </a:r>
            <a:r>
              <a:rPr lang="en-US" sz="2400" dirty="0">
                <a:solidFill>
                  <a:schemeClr val="bg1"/>
                </a:solidFill>
                <a:latin typeface="Ubuntu"/>
              </a:rPr>
              <a:t> </a:t>
            </a:r>
            <a:r>
              <a:rPr lang="en-US" sz="2400" dirty="0" err="1">
                <a:solidFill>
                  <a:schemeClr val="bg1"/>
                </a:solidFill>
                <a:latin typeface="Ubuntu"/>
              </a:rPr>
              <a:t>keunggulan</a:t>
            </a:r>
            <a:r>
              <a:rPr lang="en-US" sz="2400" dirty="0">
                <a:solidFill>
                  <a:schemeClr val="bg1"/>
                </a:solidFill>
                <a:latin typeface="Ubuntu"/>
              </a:rPr>
              <a:t> dan </a:t>
            </a:r>
            <a:r>
              <a:rPr lang="en-US" sz="2400" dirty="0" err="1">
                <a:solidFill>
                  <a:schemeClr val="bg1"/>
                </a:solidFill>
                <a:latin typeface="Ubuntu"/>
              </a:rPr>
              <a:t>kekurangan</a:t>
            </a:r>
            <a:r>
              <a:rPr lang="en-US" sz="2400" dirty="0">
                <a:solidFill>
                  <a:schemeClr val="bg1"/>
                </a:solidFill>
                <a:latin typeface="Ubuntu"/>
              </a:rPr>
              <a:t>.</a:t>
            </a:r>
          </a:p>
        </p:txBody>
      </p:sp>
    </p:spTree>
    <p:extLst>
      <p:ext uri="{BB962C8B-B14F-4D97-AF65-F5344CB8AC3E}">
        <p14:creationId xmlns:p14="http://schemas.microsoft.com/office/powerpoint/2010/main" val="2820612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190A2D69-671F-4114-860E-C6CB3A59F94E}"/>
              </a:ext>
            </a:extLst>
          </p:cNvPr>
          <p:cNvGraphicFramePr>
            <a:graphicFrameLocks noGrp="1"/>
          </p:cNvGraphicFramePr>
          <p:nvPr>
            <p:ph idx="1"/>
            <p:extLst>
              <p:ext uri="{D42A27DB-BD31-4B8C-83A1-F6EECF244321}">
                <p14:modId xmlns:p14="http://schemas.microsoft.com/office/powerpoint/2010/main" val="3210391227"/>
              </p:ext>
            </p:extLst>
          </p:nvPr>
        </p:nvGraphicFramePr>
        <p:xfrm>
          <a:off x="703303" y="1675227"/>
          <a:ext cx="10785395" cy="4394201"/>
        </p:xfrm>
        <a:graphic>
          <a:graphicData uri="http://schemas.openxmlformats.org/drawingml/2006/table">
            <a:tbl>
              <a:tblPr firstRow="1" bandRow="1">
                <a:tableStyleId>{9D7B26C5-4107-4FEC-AEDC-1716B250A1EF}</a:tableStyleId>
              </a:tblPr>
              <a:tblGrid>
                <a:gridCol w="3822014">
                  <a:extLst>
                    <a:ext uri="{9D8B030D-6E8A-4147-A177-3AD203B41FA5}">
                      <a16:colId xmlns:a16="http://schemas.microsoft.com/office/drawing/2014/main" val="1057772385"/>
                    </a:ext>
                  </a:extLst>
                </a:gridCol>
                <a:gridCol w="3782481">
                  <a:extLst>
                    <a:ext uri="{9D8B030D-6E8A-4147-A177-3AD203B41FA5}">
                      <a16:colId xmlns:a16="http://schemas.microsoft.com/office/drawing/2014/main" val="2953027536"/>
                    </a:ext>
                  </a:extLst>
                </a:gridCol>
                <a:gridCol w="3180900">
                  <a:extLst>
                    <a:ext uri="{9D8B030D-6E8A-4147-A177-3AD203B41FA5}">
                      <a16:colId xmlns:a16="http://schemas.microsoft.com/office/drawing/2014/main" val="3874257809"/>
                    </a:ext>
                  </a:extLst>
                </a:gridCol>
              </a:tblGrid>
              <a:tr h="308858">
                <a:tc>
                  <a:txBody>
                    <a:bodyPr/>
                    <a:lstStyle/>
                    <a:p>
                      <a:r>
                        <a:rPr lang="en-US" sz="1400">
                          <a:latin typeface="Ubuntu"/>
                        </a:rPr>
                        <a:t>Scrapy</a:t>
                      </a:r>
                    </a:p>
                  </a:txBody>
                  <a:tcPr marL="70195" marR="70195" marT="35097" marB="35097"/>
                </a:tc>
                <a:tc>
                  <a:txBody>
                    <a:bodyPr/>
                    <a:lstStyle/>
                    <a:p>
                      <a:r>
                        <a:rPr lang="en-US" sz="1400" dirty="0">
                          <a:latin typeface="Ubuntu"/>
                        </a:rPr>
                        <a:t>Beautiful Soup</a:t>
                      </a:r>
                    </a:p>
                  </a:txBody>
                  <a:tcPr marL="70195" marR="70195" marT="35097" marB="35097"/>
                </a:tc>
                <a:tc>
                  <a:txBody>
                    <a:bodyPr/>
                    <a:lstStyle/>
                    <a:p>
                      <a:r>
                        <a:rPr lang="en-US" sz="1400">
                          <a:latin typeface="Ubuntu"/>
                        </a:rPr>
                        <a:t>Selenium</a:t>
                      </a:r>
                    </a:p>
                  </a:txBody>
                  <a:tcPr marL="70195" marR="70195" marT="35097" marB="35097"/>
                </a:tc>
                <a:extLst>
                  <a:ext uri="{0D108BD9-81ED-4DB2-BD59-A6C34878D82A}">
                    <a16:rowId xmlns:a16="http://schemas.microsoft.com/office/drawing/2014/main" val="698732719"/>
                  </a:ext>
                </a:extLst>
              </a:tr>
              <a:tr h="1782950">
                <a:tc>
                  <a:txBody>
                    <a:bodyPr/>
                    <a:lstStyle/>
                    <a:p>
                      <a:r>
                        <a:rPr lang="en-US" sz="1400" dirty="0">
                          <a:latin typeface="Ubuntu"/>
                        </a:rPr>
                        <a:t>The architecture of Scrapy is well designed to customize the middleware to add our own custom functionality. This feature helps us our project to be more Robust and flexible. So for the large/Complex projects, Scrapy is the best choice to work out. If Your project needs proxies, data pipeline, then Scrapy would be the best choice.</a:t>
                      </a:r>
                    </a:p>
                  </a:txBody>
                  <a:tcPr marL="70195" marR="70195" marT="35097" marB="35097"/>
                </a:tc>
                <a:tc>
                  <a:txBody>
                    <a:bodyPr/>
                    <a:lstStyle/>
                    <a:p>
                      <a:r>
                        <a:rPr lang="en-US" sz="1400">
                          <a:latin typeface="Ubuntu"/>
                        </a:rPr>
                        <a:t>When it comes to a small project, Or low-level complex project Beautiful Soup can do the task pretty amazing. It helps us to maintain our code simple and flexible. If you want to learn things quickly and want to perform web scraping operations then Beautiful Soup is the best choice.</a:t>
                      </a:r>
                    </a:p>
                  </a:txBody>
                  <a:tcPr marL="70195" marR="70195" marT="35097" marB="35097"/>
                </a:tc>
                <a:tc>
                  <a:txBody>
                    <a:bodyPr/>
                    <a:lstStyle/>
                    <a:p>
                      <a:r>
                        <a:rPr lang="en-US" sz="1400">
                          <a:latin typeface="Ubuntu"/>
                        </a:rPr>
                        <a:t>When you are dealing with Core Javascript featured website then Selenium would be the best choice. but the Data size should be limited.</a:t>
                      </a:r>
                    </a:p>
                  </a:txBody>
                  <a:tcPr marL="70195" marR="70195" marT="35097" marB="35097"/>
                </a:tc>
                <a:extLst>
                  <a:ext uri="{0D108BD9-81ED-4DB2-BD59-A6C34878D82A}">
                    <a16:rowId xmlns:a16="http://schemas.microsoft.com/office/drawing/2014/main" val="602089555"/>
                  </a:ext>
                </a:extLst>
              </a:tr>
              <a:tr h="1361781">
                <a:tc>
                  <a:txBody>
                    <a:bodyPr/>
                    <a:lstStyle/>
                    <a:p>
                      <a:r>
                        <a:rPr lang="en-US" sz="1400" b="0" kern="1200">
                          <a:solidFill>
                            <a:schemeClr val="dk1"/>
                          </a:solidFill>
                          <a:effectLst/>
                          <a:latin typeface="Ubuntu"/>
                        </a:rPr>
                        <a:t>It can do things quickly because of its built-in feature i.e usage of asynchronous system calls. The Existing libraries out there not able to beat the performance of Scrapy.</a:t>
                      </a:r>
                      <a:endParaRPr lang="en-US" sz="1400">
                        <a:latin typeface="Ubuntu"/>
                      </a:endParaRPr>
                    </a:p>
                  </a:txBody>
                  <a:tcPr marL="70195" marR="70195" marT="35097" marB="35097"/>
                </a:tc>
                <a:tc>
                  <a:txBody>
                    <a:bodyPr/>
                    <a:lstStyle/>
                    <a:p>
                      <a:r>
                        <a:rPr lang="en-US" sz="1400" b="0" kern="1200">
                          <a:solidFill>
                            <a:schemeClr val="dk1"/>
                          </a:solidFill>
                          <a:effectLst/>
                          <a:latin typeface="Ubuntu"/>
                        </a:rPr>
                        <a:t>Beautiful Soup is pretty slow to perform a certain task but we can overcome this issue with the help of Multithreading concept but However the programmer need to know the concept of multithreading very effectively. This is the downside of Beautiful Soup.</a:t>
                      </a:r>
                      <a:endParaRPr lang="en-US" sz="1400">
                        <a:latin typeface="Ubuntu"/>
                      </a:endParaRPr>
                    </a:p>
                  </a:txBody>
                  <a:tcPr marL="70195" marR="70195" marT="35097" marB="35097"/>
                </a:tc>
                <a:tc>
                  <a:txBody>
                    <a:bodyPr/>
                    <a:lstStyle/>
                    <a:p>
                      <a:r>
                        <a:rPr lang="en-US" sz="1400" b="0" kern="1200">
                          <a:solidFill>
                            <a:schemeClr val="dk1"/>
                          </a:solidFill>
                          <a:effectLst/>
                          <a:latin typeface="Ubuntu"/>
                        </a:rPr>
                        <a:t>It can handle up to some range butn’t equivalent to Scrapy.</a:t>
                      </a:r>
                      <a:endParaRPr lang="en-US" sz="1400">
                        <a:latin typeface="Ubuntu"/>
                      </a:endParaRPr>
                    </a:p>
                  </a:txBody>
                  <a:tcPr marL="70195" marR="70195" marT="35097" marB="35097"/>
                </a:tc>
                <a:extLst>
                  <a:ext uri="{0D108BD9-81ED-4DB2-BD59-A6C34878D82A}">
                    <a16:rowId xmlns:a16="http://schemas.microsoft.com/office/drawing/2014/main" val="2489603857"/>
                  </a:ext>
                </a:extLst>
              </a:tr>
              <a:tr h="940612">
                <a:tc>
                  <a:txBody>
                    <a:bodyPr/>
                    <a:lstStyle/>
                    <a:p>
                      <a:r>
                        <a:rPr lang="en-US" sz="1400" b="0" kern="1200" dirty="0">
                          <a:solidFill>
                            <a:schemeClr val="dk1"/>
                          </a:solidFill>
                          <a:effectLst/>
                          <a:latin typeface="Ubuntu"/>
                        </a:rPr>
                        <a:t>It has a good ecosystem. This is one of the reasons for choosing the library for complex projects. we can able to send multiple requests from the multiple proxy addresses.</a:t>
                      </a:r>
                      <a:endParaRPr lang="en-US" sz="1400" dirty="0">
                        <a:latin typeface="Ubuntu"/>
                      </a:endParaRPr>
                    </a:p>
                  </a:txBody>
                  <a:tcPr marL="70195" marR="70195" marT="35097" marB="35097"/>
                </a:tc>
                <a:tc>
                  <a:txBody>
                    <a:bodyPr/>
                    <a:lstStyle/>
                    <a:p>
                      <a:r>
                        <a:rPr lang="en-US" sz="1400" b="0" kern="1200">
                          <a:solidFill>
                            <a:schemeClr val="dk1"/>
                          </a:solidFill>
                          <a:effectLst/>
                          <a:latin typeface="Ubuntu"/>
                        </a:rPr>
                        <a:t>This library has a lot of dependencies in the ecosystem. This is one of the downsides of this library for a complex project</a:t>
                      </a:r>
                      <a:endParaRPr lang="en-US" sz="1400">
                        <a:latin typeface="Ubuntu"/>
                      </a:endParaRPr>
                    </a:p>
                  </a:txBody>
                  <a:tcPr marL="70195" marR="70195" marT="35097" marB="35097"/>
                </a:tc>
                <a:tc>
                  <a:txBody>
                    <a:bodyPr/>
                    <a:lstStyle/>
                    <a:p>
                      <a:r>
                        <a:rPr lang="en-US" sz="1400" b="0" kern="1200" dirty="0">
                          <a:solidFill>
                            <a:schemeClr val="dk1"/>
                          </a:solidFill>
                          <a:effectLst/>
                          <a:latin typeface="Ubuntu"/>
                        </a:rPr>
                        <a:t>It has a good ecosystem for the development but the problem is we can’t utilize the proxies very easily.</a:t>
                      </a:r>
                      <a:endParaRPr lang="en-US" sz="1400" dirty="0">
                        <a:latin typeface="Ubuntu"/>
                      </a:endParaRPr>
                    </a:p>
                  </a:txBody>
                  <a:tcPr marL="70195" marR="70195" marT="35097" marB="35097"/>
                </a:tc>
                <a:extLst>
                  <a:ext uri="{0D108BD9-81ED-4DB2-BD59-A6C34878D82A}">
                    <a16:rowId xmlns:a16="http://schemas.microsoft.com/office/drawing/2014/main" val="2530729953"/>
                  </a:ext>
                </a:extLst>
              </a:tr>
            </a:tbl>
          </a:graphicData>
        </a:graphic>
      </p:graphicFrame>
      <p:sp>
        <p:nvSpPr>
          <p:cNvPr id="6" name="Title 1">
            <a:extLst>
              <a:ext uri="{FF2B5EF4-FFF2-40B4-BE49-F238E27FC236}">
                <a16:creationId xmlns:a16="http://schemas.microsoft.com/office/drawing/2014/main" id="{70A2EF00-97E6-46CC-9C1C-E6C966CF71E6}"/>
              </a:ext>
            </a:extLst>
          </p:cNvPr>
          <p:cNvSpPr>
            <a:spLocks noGrp="1"/>
          </p:cNvSpPr>
          <p:nvPr>
            <p:ph type="title"/>
          </p:nvPr>
        </p:nvSpPr>
        <p:spPr>
          <a:xfrm>
            <a:off x="838200" y="365125"/>
            <a:ext cx="10515600" cy="1325563"/>
          </a:xfrm>
        </p:spPr>
        <p:txBody>
          <a:bodyPr/>
          <a:lstStyle/>
          <a:p>
            <a:r>
              <a:rPr lang="en-US" dirty="0" err="1">
                <a:solidFill>
                  <a:schemeClr val="bg1"/>
                </a:solidFill>
                <a:latin typeface="Ubuntu"/>
              </a:rPr>
              <a:t>Perbandingan</a:t>
            </a:r>
            <a:endParaRPr lang="en-US" dirty="0">
              <a:solidFill>
                <a:schemeClr val="bg1"/>
              </a:solidFill>
              <a:latin typeface="Ubuntu"/>
            </a:endParaRPr>
          </a:p>
        </p:txBody>
      </p:sp>
      <p:sp>
        <p:nvSpPr>
          <p:cNvPr id="5" name="TextBox 4">
            <a:extLst>
              <a:ext uri="{FF2B5EF4-FFF2-40B4-BE49-F238E27FC236}">
                <a16:creationId xmlns:a16="http://schemas.microsoft.com/office/drawing/2014/main" id="{13981BAF-7EA3-474A-B4AE-CC2EF90981B8}"/>
              </a:ext>
            </a:extLst>
          </p:cNvPr>
          <p:cNvSpPr txBox="1"/>
          <p:nvPr/>
        </p:nvSpPr>
        <p:spPr>
          <a:xfrm>
            <a:off x="838200" y="6308209"/>
            <a:ext cx="10431061" cy="369332"/>
          </a:xfrm>
          <a:prstGeom prst="rect">
            <a:avLst/>
          </a:prstGeom>
          <a:noFill/>
        </p:spPr>
        <p:txBody>
          <a:bodyPr wrap="none" rtlCol="0">
            <a:spAutoFit/>
          </a:bodyPr>
          <a:lstStyle/>
          <a:p>
            <a:r>
              <a:rPr lang="en-US" dirty="0">
                <a:hlinkClick r:id="rId2"/>
              </a:rPr>
              <a:t>https://medium.com/analytics-vidhya/scrapy-vs-selenium-vs-beautiful-soup-for-web-scraping-24008b6c87b8</a:t>
            </a:r>
            <a:endParaRPr lang="en-US" dirty="0"/>
          </a:p>
        </p:txBody>
      </p:sp>
    </p:spTree>
    <p:extLst>
      <p:ext uri="{BB962C8B-B14F-4D97-AF65-F5344CB8AC3E}">
        <p14:creationId xmlns:p14="http://schemas.microsoft.com/office/powerpoint/2010/main" val="2737547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AD1B37-D2E4-4A34-A595-DD9B485E1419}"/>
              </a:ext>
            </a:extLst>
          </p:cNvPr>
          <p:cNvSpPr>
            <a:spLocks noGrp="1"/>
          </p:cNvSpPr>
          <p:nvPr>
            <p:ph type="title"/>
          </p:nvPr>
        </p:nvSpPr>
        <p:spPr>
          <a:xfrm>
            <a:off x="838200" y="631825"/>
            <a:ext cx="10515600" cy="1325563"/>
          </a:xfrm>
        </p:spPr>
        <p:txBody>
          <a:bodyPr>
            <a:normAutofit/>
          </a:bodyPr>
          <a:lstStyle/>
          <a:p>
            <a:endParaRPr lang="en-US" dirty="0">
              <a:solidFill>
                <a:schemeClr val="bg1"/>
              </a:solidFill>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70E0291-74E1-4393-9895-A340B715D22D}"/>
              </a:ext>
            </a:extLst>
          </p:cNvPr>
          <p:cNvSpPr>
            <a:spLocks noGrp="1"/>
          </p:cNvSpPr>
          <p:nvPr>
            <p:ph idx="1"/>
          </p:nvPr>
        </p:nvSpPr>
        <p:spPr>
          <a:xfrm>
            <a:off x="838200" y="2269173"/>
            <a:ext cx="10515600" cy="3659988"/>
          </a:xfrm>
        </p:spPr>
        <p:txBody>
          <a:bodyPr>
            <a:normAutofit/>
          </a:bodyPr>
          <a:lstStyle/>
          <a:p>
            <a:pPr marL="0" indent="0">
              <a:buNone/>
            </a:pPr>
            <a:r>
              <a:rPr lang="en-US" sz="2400" b="0" i="1" dirty="0">
                <a:solidFill>
                  <a:schemeClr val="bg1"/>
                </a:solidFill>
                <a:effectLst/>
                <a:latin typeface="Ubuntu"/>
              </a:rPr>
              <a:t>if you are dealing with complex Scraping operation that requires huge speed and with low power consumption then </a:t>
            </a:r>
            <a:r>
              <a:rPr lang="en-US" sz="2400" b="1" i="1" dirty="0">
                <a:solidFill>
                  <a:schemeClr val="bg1"/>
                </a:solidFill>
                <a:effectLst/>
                <a:latin typeface="Ubuntu"/>
              </a:rPr>
              <a:t>Scrapy</a:t>
            </a:r>
            <a:r>
              <a:rPr lang="en-US" sz="2400" b="0" i="1" dirty="0">
                <a:solidFill>
                  <a:schemeClr val="bg1"/>
                </a:solidFill>
                <a:effectLst/>
                <a:latin typeface="Ubuntu"/>
              </a:rPr>
              <a:t> would be a great choice.</a:t>
            </a:r>
          </a:p>
          <a:p>
            <a:pPr marL="0" indent="0">
              <a:buNone/>
            </a:pPr>
            <a:endParaRPr lang="en-US" sz="2400" i="1" dirty="0">
              <a:solidFill>
                <a:schemeClr val="bg1"/>
              </a:solidFill>
              <a:latin typeface="Ubuntu"/>
            </a:endParaRPr>
          </a:p>
          <a:p>
            <a:pPr marL="0" indent="0">
              <a:buNone/>
            </a:pPr>
            <a:r>
              <a:rPr lang="en-US" sz="2400" dirty="0" err="1">
                <a:solidFill>
                  <a:schemeClr val="bg1"/>
                </a:solidFill>
                <a:latin typeface="Ubuntu"/>
              </a:rPr>
              <a:t>Dokumentasi</a:t>
            </a:r>
            <a:r>
              <a:rPr lang="en-US" sz="2400" dirty="0">
                <a:solidFill>
                  <a:schemeClr val="bg1"/>
                </a:solidFill>
                <a:latin typeface="Ubuntu"/>
              </a:rPr>
              <a:t> </a:t>
            </a:r>
            <a:r>
              <a:rPr lang="en-US" sz="2400" dirty="0" err="1">
                <a:solidFill>
                  <a:schemeClr val="bg1"/>
                </a:solidFill>
                <a:latin typeface="Ubuntu"/>
              </a:rPr>
              <a:t>bisa</a:t>
            </a:r>
            <a:r>
              <a:rPr lang="en-US" sz="2400" dirty="0">
                <a:solidFill>
                  <a:schemeClr val="bg1"/>
                </a:solidFill>
                <a:latin typeface="Ubuntu"/>
              </a:rPr>
              <a:t> </a:t>
            </a:r>
            <a:r>
              <a:rPr lang="en-US" sz="2400" dirty="0" err="1">
                <a:solidFill>
                  <a:schemeClr val="bg1"/>
                </a:solidFill>
                <a:latin typeface="Ubuntu"/>
              </a:rPr>
              <a:t>dilihat</a:t>
            </a:r>
            <a:r>
              <a:rPr lang="en-US" sz="2400" dirty="0">
                <a:solidFill>
                  <a:schemeClr val="bg1"/>
                </a:solidFill>
                <a:latin typeface="Ubuntu"/>
              </a:rPr>
              <a:t> di </a:t>
            </a:r>
            <a:r>
              <a:rPr lang="en-US" sz="2400" dirty="0">
                <a:solidFill>
                  <a:srgbClr val="00B0F0"/>
                </a:solidFill>
                <a:latin typeface="Ubuntu"/>
                <a:hlinkClick r:id="rId2">
                  <a:extLst>
                    <a:ext uri="{A12FA001-AC4F-418D-AE19-62706E023703}">
                      <ahyp:hlinkClr xmlns:ahyp="http://schemas.microsoft.com/office/drawing/2018/hyperlinkcolor" val="tx"/>
                    </a:ext>
                  </a:extLst>
                </a:hlinkClick>
              </a:rPr>
              <a:t>https://docs.scrapy.org/</a:t>
            </a:r>
            <a:endParaRPr lang="en-US" sz="2400" dirty="0">
              <a:solidFill>
                <a:srgbClr val="00B0F0"/>
              </a:solidFill>
              <a:latin typeface="Ubuntu"/>
            </a:endParaRPr>
          </a:p>
        </p:txBody>
      </p:sp>
    </p:spTree>
    <p:extLst>
      <p:ext uri="{BB962C8B-B14F-4D97-AF65-F5344CB8AC3E}">
        <p14:creationId xmlns:p14="http://schemas.microsoft.com/office/powerpoint/2010/main" val="4260182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93D1A-E92A-4C54-861B-D22F674FF2D9}"/>
              </a:ext>
            </a:extLst>
          </p:cNvPr>
          <p:cNvSpPr>
            <a:spLocks noGrp="1"/>
          </p:cNvSpPr>
          <p:nvPr>
            <p:ph type="title"/>
          </p:nvPr>
        </p:nvSpPr>
        <p:spPr>
          <a:xfrm>
            <a:off x="838200" y="631825"/>
            <a:ext cx="10515600" cy="1325563"/>
          </a:xfrm>
        </p:spPr>
        <p:txBody>
          <a:bodyPr>
            <a:normAutofit/>
          </a:bodyPr>
          <a:lstStyle/>
          <a:p>
            <a:r>
              <a:rPr lang="en-US" dirty="0">
                <a:solidFill>
                  <a:schemeClr val="bg1"/>
                </a:solidFill>
                <a:latin typeface="Ubuntu"/>
              </a:rPr>
              <a:t>Scrapy (</a:t>
            </a:r>
            <a:r>
              <a:rPr lang="en-US" dirty="0" err="1">
                <a:solidFill>
                  <a:schemeClr val="bg1"/>
                </a:solidFill>
                <a:latin typeface="Ubuntu"/>
              </a:rPr>
              <a:t>Installasi</a:t>
            </a:r>
            <a:r>
              <a:rPr lang="en-US" dirty="0">
                <a:solidFill>
                  <a:schemeClr val="bg1"/>
                </a:solidFill>
                <a:latin typeface="Ubuntu"/>
              </a:rPr>
              <a:t>)</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1EF242-D845-4BED-BB37-16569884837D}"/>
              </a:ext>
            </a:extLst>
          </p:cNvPr>
          <p:cNvSpPr>
            <a:spLocks noGrp="1"/>
          </p:cNvSpPr>
          <p:nvPr>
            <p:ph idx="1"/>
          </p:nvPr>
        </p:nvSpPr>
        <p:spPr>
          <a:xfrm>
            <a:off x="838200" y="2269173"/>
            <a:ext cx="10515600" cy="3659988"/>
          </a:xfrm>
        </p:spPr>
        <p:txBody>
          <a:bodyPr>
            <a:normAutofit/>
          </a:bodyPr>
          <a:lstStyle/>
          <a:p>
            <a:r>
              <a:rPr lang="en-US" sz="2400" dirty="0" err="1">
                <a:solidFill>
                  <a:schemeClr val="bg1"/>
                </a:solidFill>
                <a:latin typeface="Ubuntu"/>
              </a:rPr>
              <a:t>Buat</a:t>
            </a:r>
            <a:r>
              <a:rPr lang="en-US" sz="2400" dirty="0">
                <a:solidFill>
                  <a:schemeClr val="bg1"/>
                </a:solidFill>
                <a:latin typeface="Ubuntu"/>
              </a:rPr>
              <a:t> virtual environment</a:t>
            </a:r>
          </a:p>
          <a:p>
            <a:r>
              <a:rPr lang="en-US" sz="2400" dirty="0" err="1">
                <a:solidFill>
                  <a:schemeClr val="bg1"/>
                </a:solidFill>
                <a:latin typeface="Ubuntu"/>
              </a:rPr>
              <a:t>Masuk</a:t>
            </a:r>
            <a:r>
              <a:rPr lang="en-US" sz="2400" dirty="0">
                <a:solidFill>
                  <a:schemeClr val="bg1"/>
                </a:solidFill>
                <a:latin typeface="Ubuntu"/>
              </a:rPr>
              <a:t> </a:t>
            </a:r>
            <a:r>
              <a:rPr lang="en-US" sz="2400" dirty="0" err="1">
                <a:solidFill>
                  <a:schemeClr val="bg1"/>
                </a:solidFill>
                <a:latin typeface="Ubuntu"/>
              </a:rPr>
              <a:t>ke</a:t>
            </a:r>
            <a:r>
              <a:rPr lang="en-US" sz="2400" dirty="0">
                <a:solidFill>
                  <a:schemeClr val="bg1"/>
                </a:solidFill>
                <a:latin typeface="Ubuntu"/>
              </a:rPr>
              <a:t> environment yang </a:t>
            </a:r>
            <a:r>
              <a:rPr lang="en-US" sz="2400" dirty="0" err="1">
                <a:solidFill>
                  <a:schemeClr val="bg1"/>
                </a:solidFill>
                <a:latin typeface="Ubuntu"/>
              </a:rPr>
              <a:t>sudah</a:t>
            </a:r>
            <a:r>
              <a:rPr lang="en-US" sz="2400" dirty="0">
                <a:solidFill>
                  <a:schemeClr val="bg1"/>
                </a:solidFill>
                <a:latin typeface="Ubuntu"/>
              </a:rPr>
              <a:t> </a:t>
            </a:r>
            <a:r>
              <a:rPr lang="en-US" sz="2400" dirty="0" err="1">
                <a:solidFill>
                  <a:schemeClr val="bg1"/>
                </a:solidFill>
                <a:latin typeface="Ubuntu"/>
              </a:rPr>
              <a:t>dibuat</a:t>
            </a:r>
            <a:endParaRPr lang="en-US" sz="2400" dirty="0">
              <a:solidFill>
                <a:schemeClr val="bg1"/>
              </a:solidFill>
              <a:latin typeface="Ubuntu"/>
            </a:endParaRPr>
          </a:p>
          <a:p>
            <a:r>
              <a:rPr lang="en-US" sz="2400" dirty="0">
                <a:solidFill>
                  <a:schemeClr val="bg1"/>
                </a:solidFill>
                <a:latin typeface="Ubuntu"/>
              </a:rPr>
              <a:t>Install scrapy </a:t>
            </a:r>
            <a:r>
              <a:rPr lang="en-US" sz="2400" b="1" dirty="0">
                <a:solidFill>
                  <a:schemeClr val="bg1"/>
                </a:solidFill>
                <a:latin typeface="Ubuntu"/>
              </a:rPr>
              <a:t>“pip install scrapy”</a:t>
            </a:r>
          </a:p>
          <a:p>
            <a:r>
              <a:rPr lang="en-US" sz="2400" dirty="0" err="1">
                <a:solidFill>
                  <a:schemeClr val="bg1"/>
                </a:solidFill>
                <a:latin typeface="Ubuntu"/>
              </a:rPr>
              <a:t>Buat</a:t>
            </a:r>
            <a:r>
              <a:rPr lang="en-US" sz="2400" dirty="0">
                <a:solidFill>
                  <a:schemeClr val="bg1"/>
                </a:solidFill>
                <a:latin typeface="Ubuntu"/>
              </a:rPr>
              <a:t> project scrapy </a:t>
            </a:r>
            <a:r>
              <a:rPr lang="en-US" sz="2400" b="1" dirty="0">
                <a:solidFill>
                  <a:schemeClr val="bg1"/>
                </a:solidFill>
                <a:latin typeface="Ubuntu"/>
              </a:rPr>
              <a:t>“scrapy </a:t>
            </a:r>
            <a:r>
              <a:rPr lang="en-US" sz="2400" b="1" dirty="0" err="1">
                <a:solidFill>
                  <a:schemeClr val="bg1"/>
                </a:solidFill>
                <a:latin typeface="Ubuntu"/>
              </a:rPr>
              <a:t>startproject</a:t>
            </a:r>
            <a:r>
              <a:rPr lang="en-US" sz="2400" b="1" dirty="0">
                <a:solidFill>
                  <a:schemeClr val="bg1"/>
                </a:solidFill>
                <a:latin typeface="Ubuntu"/>
              </a:rPr>
              <a:t> </a:t>
            </a:r>
            <a:r>
              <a:rPr lang="en-US" sz="2400" b="1" dirty="0" err="1">
                <a:solidFill>
                  <a:schemeClr val="bg1"/>
                </a:solidFill>
                <a:latin typeface="Ubuntu"/>
              </a:rPr>
              <a:t>nama_project</a:t>
            </a:r>
            <a:r>
              <a:rPr lang="en-US" sz="2400" b="1" dirty="0">
                <a:solidFill>
                  <a:schemeClr val="bg1"/>
                </a:solidFill>
                <a:latin typeface="Ubuntu"/>
              </a:rPr>
              <a:t>”</a:t>
            </a:r>
          </a:p>
          <a:p>
            <a:r>
              <a:rPr lang="en-US" sz="2400" dirty="0" err="1">
                <a:solidFill>
                  <a:schemeClr val="bg1"/>
                </a:solidFill>
                <a:latin typeface="Ubuntu"/>
              </a:rPr>
              <a:t>Pindah</a:t>
            </a:r>
            <a:r>
              <a:rPr lang="en-US" sz="2400" dirty="0">
                <a:solidFill>
                  <a:schemeClr val="bg1"/>
                </a:solidFill>
                <a:latin typeface="Ubuntu"/>
              </a:rPr>
              <a:t> </a:t>
            </a:r>
            <a:r>
              <a:rPr lang="en-US" sz="2400" dirty="0" err="1">
                <a:solidFill>
                  <a:schemeClr val="bg1"/>
                </a:solidFill>
                <a:latin typeface="Ubuntu"/>
              </a:rPr>
              <a:t>ke</a:t>
            </a:r>
            <a:r>
              <a:rPr lang="en-US" sz="2400" dirty="0">
                <a:solidFill>
                  <a:schemeClr val="bg1"/>
                </a:solidFill>
                <a:latin typeface="Ubuntu"/>
              </a:rPr>
              <a:t> </a:t>
            </a:r>
            <a:r>
              <a:rPr lang="en-US" sz="2400" dirty="0" err="1">
                <a:solidFill>
                  <a:schemeClr val="bg1"/>
                </a:solidFill>
                <a:latin typeface="Ubuntu"/>
              </a:rPr>
              <a:t>direktori</a:t>
            </a:r>
            <a:r>
              <a:rPr lang="en-US" sz="2400" dirty="0">
                <a:solidFill>
                  <a:schemeClr val="bg1"/>
                </a:solidFill>
                <a:latin typeface="Ubuntu"/>
              </a:rPr>
              <a:t> project </a:t>
            </a:r>
            <a:r>
              <a:rPr lang="en-US" sz="2400" b="1" dirty="0">
                <a:solidFill>
                  <a:schemeClr val="bg1"/>
                </a:solidFill>
                <a:latin typeface="Ubuntu"/>
              </a:rPr>
              <a:t>“cd </a:t>
            </a:r>
            <a:r>
              <a:rPr lang="en-US" sz="2400" b="1" dirty="0" err="1">
                <a:solidFill>
                  <a:schemeClr val="bg1"/>
                </a:solidFill>
                <a:latin typeface="Ubuntu"/>
              </a:rPr>
              <a:t>nama_project</a:t>
            </a:r>
            <a:r>
              <a:rPr lang="en-US" sz="2400" b="1" dirty="0">
                <a:solidFill>
                  <a:schemeClr val="bg1"/>
                </a:solidFill>
                <a:latin typeface="Ubuntu"/>
              </a:rPr>
              <a:t>”</a:t>
            </a:r>
          </a:p>
          <a:p>
            <a:r>
              <a:rPr lang="en-US" sz="2400" dirty="0" err="1">
                <a:solidFill>
                  <a:schemeClr val="bg1"/>
                </a:solidFill>
                <a:latin typeface="Ubuntu"/>
              </a:rPr>
              <a:t>Buat</a:t>
            </a:r>
            <a:r>
              <a:rPr lang="en-US" sz="2400" dirty="0">
                <a:solidFill>
                  <a:schemeClr val="bg1"/>
                </a:solidFill>
                <a:latin typeface="Ubuntu"/>
              </a:rPr>
              <a:t> file </a:t>
            </a:r>
            <a:r>
              <a:rPr lang="en-US" sz="2400" dirty="0" err="1">
                <a:solidFill>
                  <a:schemeClr val="bg1"/>
                </a:solidFill>
                <a:latin typeface="Ubuntu"/>
              </a:rPr>
              <a:t>untuk</a:t>
            </a:r>
            <a:r>
              <a:rPr lang="en-US" sz="2400" dirty="0">
                <a:solidFill>
                  <a:schemeClr val="bg1"/>
                </a:solidFill>
                <a:latin typeface="Ubuntu"/>
              </a:rPr>
              <a:t> scrape </a:t>
            </a:r>
            <a:r>
              <a:rPr lang="en-US" sz="2400" b="1" dirty="0">
                <a:solidFill>
                  <a:schemeClr val="bg1"/>
                </a:solidFill>
                <a:latin typeface="Ubuntu"/>
              </a:rPr>
              <a:t>“scrapy </a:t>
            </a:r>
            <a:r>
              <a:rPr lang="en-US" sz="2400" b="1" dirty="0" err="1">
                <a:solidFill>
                  <a:schemeClr val="bg1"/>
                </a:solidFill>
                <a:latin typeface="Ubuntu"/>
              </a:rPr>
              <a:t>genspider</a:t>
            </a:r>
            <a:r>
              <a:rPr lang="en-US" sz="2400" b="1" dirty="0">
                <a:solidFill>
                  <a:schemeClr val="bg1"/>
                </a:solidFill>
                <a:latin typeface="Ubuntu"/>
              </a:rPr>
              <a:t> </a:t>
            </a:r>
            <a:r>
              <a:rPr lang="en-US" sz="2400" b="1" dirty="0" err="1">
                <a:solidFill>
                  <a:schemeClr val="bg1"/>
                </a:solidFill>
                <a:latin typeface="Ubuntu"/>
              </a:rPr>
              <a:t>nama_spider</a:t>
            </a:r>
            <a:r>
              <a:rPr lang="en-US" sz="2400" b="1" dirty="0">
                <a:solidFill>
                  <a:schemeClr val="bg1"/>
                </a:solidFill>
                <a:latin typeface="Ubuntu"/>
              </a:rPr>
              <a:t> </a:t>
            </a:r>
            <a:r>
              <a:rPr lang="en-US" sz="2400" b="1" dirty="0" err="1">
                <a:solidFill>
                  <a:schemeClr val="bg1"/>
                </a:solidFill>
                <a:latin typeface="Ubuntu"/>
              </a:rPr>
              <a:t>alamat_web</a:t>
            </a:r>
            <a:r>
              <a:rPr lang="en-US" sz="2400" b="1" dirty="0">
                <a:solidFill>
                  <a:schemeClr val="bg1"/>
                </a:solidFill>
                <a:latin typeface="Ubuntu"/>
              </a:rPr>
              <a:t>”</a:t>
            </a:r>
          </a:p>
          <a:p>
            <a:r>
              <a:rPr lang="en-US" sz="2400" dirty="0" err="1">
                <a:solidFill>
                  <a:schemeClr val="bg1"/>
                </a:solidFill>
                <a:latin typeface="Ubuntu"/>
              </a:rPr>
              <a:t>Jalankan</a:t>
            </a:r>
            <a:r>
              <a:rPr lang="en-US" sz="2400" dirty="0">
                <a:solidFill>
                  <a:schemeClr val="bg1"/>
                </a:solidFill>
                <a:latin typeface="Ubuntu"/>
              </a:rPr>
              <a:t> scrapy </a:t>
            </a:r>
            <a:r>
              <a:rPr lang="en-US" sz="2400" dirty="0" err="1">
                <a:solidFill>
                  <a:schemeClr val="bg1"/>
                </a:solidFill>
                <a:latin typeface="Ubuntu"/>
              </a:rPr>
              <a:t>dengan</a:t>
            </a:r>
            <a:r>
              <a:rPr lang="en-US" sz="2400" dirty="0">
                <a:solidFill>
                  <a:schemeClr val="bg1"/>
                </a:solidFill>
                <a:latin typeface="Ubuntu"/>
              </a:rPr>
              <a:t> command </a:t>
            </a:r>
            <a:r>
              <a:rPr lang="en-US" sz="2400" b="1" dirty="0">
                <a:solidFill>
                  <a:schemeClr val="bg1"/>
                </a:solidFill>
                <a:latin typeface="Ubuntu"/>
              </a:rPr>
              <a:t>“scrapy crawl </a:t>
            </a:r>
            <a:r>
              <a:rPr lang="en-US" sz="2400" b="1" dirty="0" err="1">
                <a:solidFill>
                  <a:schemeClr val="bg1"/>
                </a:solidFill>
                <a:latin typeface="Ubuntu"/>
              </a:rPr>
              <a:t>nama_spider</a:t>
            </a:r>
            <a:r>
              <a:rPr lang="en-US" sz="2400" b="1" dirty="0">
                <a:solidFill>
                  <a:schemeClr val="bg1"/>
                </a:solidFill>
                <a:latin typeface="Ubuntu"/>
              </a:rPr>
              <a:t>”</a:t>
            </a:r>
          </a:p>
        </p:txBody>
      </p:sp>
    </p:spTree>
    <p:extLst>
      <p:ext uri="{BB962C8B-B14F-4D97-AF65-F5344CB8AC3E}">
        <p14:creationId xmlns:p14="http://schemas.microsoft.com/office/powerpoint/2010/main" val="1348907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44B589-C172-4641-9B28-E76CB29E9DC4}"/>
              </a:ext>
            </a:extLst>
          </p:cNvPr>
          <p:cNvSpPr>
            <a:spLocks noGrp="1"/>
          </p:cNvSpPr>
          <p:nvPr>
            <p:ph type="title"/>
          </p:nvPr>
        </p:nvSpPr>
        <p:spPr>
          <a:xfrm>
            <a:off x="838200" y="631825"/>
            <a:ext cx="10515600" cy="1325563"/>
          </a:xfrm>
        </p:spPr>
        <p:txBody>
          <a:bodyPr>
            <a:normAutofit/>
          </a:bodyPr>
          <a:lstStyle/>
          <a:p>
            <a:r>
              <a:rPr lang="en-US" dirty="0" err="1">
                <a:solidFill>
                  <a:schemeClr val="bg1"/>
                </a:solidFill>
              </a:rPr>
              <a:t>Contoh</a:t>
            </a:r>
            <a:endParaRPr lang="en-US" dirty="0">
              <a:solidFill>
                <a:schemeClr val="bg1"/>
              </a:solidFill>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329BC5-55D1-4FBA-8CE5-D7203AE7C64A}"/>
              </a:ext>
            </a:extLst>
          </p:cNvPr>
          <p:cNvSpPr>
            <a:spLocks noGrp="1"/>
          </p:cNvSpPr>
          <p:nvPr>
            <p:ph idx="1"/>
          </p:nvPr>
        </p:nvSpPr>
        <p:spPr>
          <a:xfrm>
            <a:off x="838200" y="2269173"/>
            <a:ext cx="10515600" cy="3659988"/>
          </a:xfrm>
        </p:spPr>
        <p:txBody>
          <a:bodyPr>
            <a:normAutofit/>
          </a:bodyPr>
          <a:lstStyle/>
          <a:p>
            <a:endParaRPr lang="en-US" sz="2400">
              <a:solidFill>
                <a:schemeClr val="bg1"/>
              </a:solidFill>
            </a:endParaRPr>
          </a:p>
        </p:txBody>
      </p:sp>
    </p:spTree>
    <p:extLst>
      <p:ext uri="{BB962C8B-B14F-4D97-AF65-F5344CB8AC3E}">
        <p14:creationId xmlns:p14="http://schemas.microsoft.com/office/powerpoint/2010/main" val="2024148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42407-C1AE-4906-9250-5460D97BAAD5}"/>
              </a:ext>
            </a:extLst>
          </p:cNvPr>
          <p:cNvSpPr>
            <a:spLocks noGrp="1"/>
          </p:cNvSpPr>
          <p:nvPr>
            <p:ph type="title"/>
          </p:nvPr>
        </p:nvSpPr>
        <p:spPr>
          <a:xfrm>
            <a:off x="838200" y="631825"/>
            <a:ext cx="10515600" cy="1325563"/>
          </a:xfrm>
        </p:spPr>
        <p:txBody>
          <a:bodyPr>
            <a:normAutofit/>
          </a:bodyPr>
          <a:lstStyle/>
          <a:p>
            <a:r>
              <a:rPr lang="en-US">
                <a:solidFill>
                  <a:schemeClr val="bg1"/>
                </a:solidFill>
              </a:rPr>
              <a:t>Selector</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A501D8E-A9ED-4DA5-8443-7E57B632724D}"/>
              </a:ext>
            </a:extLst>
          </p:cNvPr>
          <p:cNvSpPr>
            <a:spLocks noGrp="1"/>
          </p:cNvSpPr>
          <p:nvPr>
            <p:ph idx="1"/>
          </p:nvPr>
        </p:nvSpPr>
        <p:spPr>
          <a:xfrm>
            <a:off x="838200" y="2269173"/>
            <a:ext cx="10515600" cy="3659988"/>
          </a:xfrm>
        </p:spPr>
        <p:txBody>
          <a:bodyPr>
            <a:normAutofit/>
          </a:bodyPr>
          <a:lstStyle/>
          <a:p>
            <a:r>
              <a:rPr lang="en-US" sz="2200" dirty="0" err="1">
                <a:solidFill>
                  <a:schemeClr val="bg1"/>
                </a:solidFill>
              </a:rPr>
              <a:t>Saat</a:t>
            </a:r>
            <a:r>
              <a:rPr lang="en-US" sz="2200" dirty="0">
                <a:solidFill>
                  <a:schemeClr val="bg1"/>
                </a:solidFill>
              </a:rPr>
              <a:t> </a:t>
            </a:r>
            <a:r>
              <a:rPr lang="en-US" sz="2200" dirty="0" err="1">
                <a:solidFill>
                  <a:schemeClr val="bg1"/>
                </a:solidFill>
              </a:rPr>
              <a:t>mengekstrak</a:t>
            </a:r>
            <a:r>
              <a:rPr lang="en-US" sz="2200" dirty="0">
                <a:solidFill>
                  <a:schemeClr val="bg1"/>
                </a:solidFill>
              </a:rPr>
              <a:t> </a:t>
            </a:r>
            <a:r>
              <a:rPr lang="en-US" sz="2200" dirty="0" err="1">
                <a:solidFill>
                  <a:schemeClr val="bg1"/>
                </a:solidFill>
              </a:rPr>
              <a:t>halaman</a:t>
            </a:r>
            <a:r>
              <a:rPr lang="en-US" sz="2200" dirty="0">
                <a:solidFill>
                  <a:schemeClr val="bg1"/>
                </a:solidFill>
              </a:rPr>
              <a:t> web, </a:t>
            </a:r>
            <a:r>
              <a:rPr lang="en-US" sz="2200" dirty="0" err="1">
                <a:solidFill>
                  <a:schemeClr val="bg1"/>
                </a:solidFill>
              </a:rPr>
              <a:t>hal</a:t>
            </a:r>
            <a:r>
              <a:rPr lang="en-US" sz="2200" dirty="0">
                <a:solidFill>
                  <a:schemeClr val="bg1"/>
                </a:solidFill>
              </a:rPr>
              <a:t> yang </a:t>
            </a:r>
            <a:r>
              <a:rPr lang="en-US" sz="2200" dirty="0" err="1">
                <a:solidFill>
                  <a:schemeClr val="bg1"/>
                </a:solidFill>
              </a:rPr>
              <a:t>penting</a:t>
            </a:r>
            <a:r>
              <a:rPr lang="en-US" sz="2200" dirty="0">
                <a:solidFill>
                  <a:schemeClr val="bg1"/>
                </a:solidFill>
              </a:rPr>
              <a:t> </a:t>
            </a:r>
            <a:r>
              <a:rPr lang="en-US" sz="2200" dirty="0" err="1">
                <a:solidFill>
                  <a:schemeClr val="bg1"/>
                </a:solidFill>
              </a:rPr>
              <a:t>adalah</a:t>
            </a:r>
            <a:r>
              <a:rPr lang="en-US" sz="2200" dirty="0">
                <a:solidFill>
                  <a:schemeClr val="bg1"/>
                </a:solidFill>
              </a:rPr>
              <a:t> </a:t>
            </a:r>
            <a:r>
              <a:rPr lang="en-US" sz="2200" dirty="0" err="1">
                <a:solidFill>
                  <a:schemeClr val="bg1"/>
                </a:solidFill>
              </a:rPr>
              <a:t>mengekstrak</a:t>
            </a:r>
            <a:r>
              <a:rPr lang="en-US" sz="2200" dirty="0">
                <a:solidFill>
                  <a:schemeClr val="bg1"/>
                </a:solidFill>
              </a:rPr>
              <a:t> data </a:t>
            </a:r>
            <a:r>
              <a:rPr lang="en-US" sz="2200" dirty="0" err="1">
                <a:solidFill>
                  <a:schemeClr val="bg1"/>
                </a:solidFill>
              </a:rPr>
              <a:t>dari</a:t>
            </a:r>
            <a:r>
              <a:rPr lang="en-US" sz="2200" dirty="0">
                <a:solidFill>
                  <a:schemeClr val="bg1"/>
                </a:solidFill>
              </a:rPr>
              <a:t> HTML.</a:t>
            </a:r>
          </a:p>
          <a:p>
            <a:r>
              <a:rPr lang="en-US" sz="2200" dirty="0">
                <a:solidFill>
                  <a:schemeClr val="bg1"/>
                </a:solidFill>
              </a:rPr>
              <a:t>Scrapy </a:t>
            </a:r>
            <a:r>
              <a:rPr lang="en-US" sz="2200" dirty="0" err="1">
                <a:solidFill>
                  <a:schemeClr val="bg1"/>
                </a:solidFill>
              </a:rPr>
              <a:t>mempunyai</a:t>
            </a:r>
            <a:r>
              <a:rPr lang="en-US" sz="2200" dirty="0">
                <a:solidFill>
                  <a:schemeClr val="bg1"/>
                </a:solidFill>
              </a:rPr>
              <a:t> </a:t>
            </a:r>
            <a:r>
              <a:rPr lang="en-US" sz="2200" dirty="0" err="1">
                <a:solidFill>
                  <a:schemeClr val="bg1"/>
                </a:solidFill>
              </a:rPr>
              <a:t>mekanismenya</a:t>
            </a:r>
            <a:r>
              <a:rPr lang="en-US" sz="2200" dirty="0">
                <a:solidFill>
                  <a:schemeClr val="bg1"/>
                </a:solidFill>
              </a:rPr>
              <a:t> </a:t>
            </a:r>
            <a:r>
              <a:rPr lang="en-US" sz="2200" dirty="0" err="1">
                <a:solidFill>
                  <a:schemeClr val="bg1"/>
                </a:solidFill>
              </a:rPr>
              <a:t>sendiri</a:t>
            </a:r>
            <a:r>
              <a:rPr lang="en-US" sz="2200" dirty="0">
                <a:solidFill>
                  <a:schemeClr val="bg1"/>
                </a:solidFill>
              </a:rPr>
              <a:t> </a:t>
            </a:r>
            <a:r>
              <a:rPr lang="en-US" sz="2200" dirty="0" err="1">
                <a:solidFill>
                  <a:schemeClr val="bg1"/>
                </a:solidFill>
              </a:rPr>
              <a:t>untuk</a:t>
            </a:r>
            <a:r>
              <a:rPr lang="en-US" sz="2200" dirty="0">
                <a:solidFill>
                  <a:schemeClr val="bg1"/>
                </a:solidFill>
              </a:rPr>
              <a:t> </a:t>
            </a:r>
            <a:r>
              <a:rPr lang="en-US" sz="2200" dirty="0" err="1">
                <a:solidFill>
                  <a:schemeClr val="bg1"/>
                </a:solidFill>
              </a:rPr>
              <a:t>mengekstraksi</a:t>
            </a:r>
            <a:r>
              <a:rPr lang="en-US" sz="2200" dirty="0">
                <a:solidFill>
                  <a:schemeClr val="bg1"/>
                </a:solidFill>
              </a:rPr>
              <a:t> data. Ada yang Namanya Selector di scrapy. </a:t>
            </a:r>
            <a:r>
              <a:rPr lang="en-US" sz="2200" dirty="0" err="1">
                <a:solidFill>
                  <a:schemeClr val="bg1"/>
                </a:solidFill>
              </a:rPr>
              <a:t>Disebut</a:t>
            </a:r>
            <a:r>
              <a:rPr lang="en-US" sz="2200" dirty="0">
                <a:solidFill>
                  <a:schemeClr val="bg1"/>
                </a:solidFill>
              </a:rPr>
              <a:t> Selector </a:t>
            </a:r>
            <a:r>
              <a:rPr lang="en-US" sz="2200" dirty="0" err="1">
                <a:solidFill>
                  <a:schemeClr val="bg1"/>
                </a:solidFill>
              </a:rPr>
              <a:t>karena</a:t>
            </a:r>
            <a:r>
              <a:rPr lang="en-US" sz="2200" dirty="0">
                <a:solidFill>
                  <a:schemeClr val="bg1"/>
                </a:solidFill>
              </a:rPr>
              <a:t> </a:t>
            </a:r>
            <a:r>
              <a:rPr lang="en-US" sz="2200" dirty="0" err="1">
                <a:solidFill>
                  <a:schemeClr val="bg1"/>
                </a:solidFill>
              </a:rPr>
              <a:t>dapat</a:t>
            </a:r>
            <a:r>
              <a:rPr lang="en-US" sz="2200" dirty="0">
                <a:solidFill>
                  <a:schemeClr val="bg1"/>
                </a:solidFill>
              </a:rPr>
              <a:t> “select“ </a:t>
            </a:r>
            <a:r>
              <a:rPr lang="en-US" sz="2200" dirty="0" err="1">
                <a:solidFill>
                  <a:schemeClr val="bg1"/>
                </a:solidFill>
              </a:rPr>
              <a:t>atau</a:t>
            </a:r>
            <a:r>
              <a:rPr lang="en-US" sz="2200" dirty="0">
                <a:solidFill>
                  <a:schemeClr val="bg1"/>
                </a:solidFill>
              </a:rPr>
              <a:t> </a:t>
            </a:r>
            <a:r>
              <a:rPr lang="en-US" sz="2200" dirty="0" err="1">
                <a:solidFill>
                  <a:schemeClr val="bg1"/>
                </a:solidFill>
              </a:rPr>
              <a:t>memilih</a:t>
            </a:r>
            <a:r>
              <a:rPr lang="en-US" sz="2200" dirty="0">
                <a:solidFill>
                  <a:schemeClr val="bg1"/>
                </a:solidFill>
              </a:rPr>
              <a:t> </a:t>
            </a:r>
            <a:r>
              <a:rPr lang="en-US" sz="2200" dirty="0" err="1">
                <a:solidFill>
                  <a:schemeClr val="bg1"/>
                </a:solidFill>
              </a:rPr>
              <a:t>bagian</a:t>
            </a:r>
            <a:r>
              <a:rPr lang="en-US" sz="2200" dirty="0">
                <a:solidFill>
                  <a:schemeClr val="bg1"/>
                </a:solidFill>
              </a:rPr>
              <a:t> </a:t>
            </a:r>
            <a:r>
              <a:rPr lang="en-US" sz="2200" dirty="0" err="1">
                <a:solidFill>
                  <a:schemeClr val="bg1"/>
                </a:solidFill>
              </a:rPr>
              <a:t>tertentu</a:t>
            </a:r>
            <a:r>
              <a:rPr lang="en-US" sz="2200" dirty="0">
                <a:solidFill>
                  <a:schemeClr val="bg1"/>
                </a:solidFill>
              </a:rPr>
              <a:t> </a:t>
            </a:r>
            <a:r>
              <a:rPr lang="en-US" sz="2200" dirty="0" err="1">
                <a:solidFill>
                  <a:schemeClr val="bg1"/>
                </a:solidFill>
              </a:rPr>
              <a:t>dari</a:t>
            </a:r>
            <a:r>
              <a:rPr lang="en-US" sz="2200" dirty="0">
                <a:solidFill>
                  <a:schemeClr val="bg1"/>
                </a:solidFill>
              </a:rPr>
              <a:t> </a:t>
            </a:r>
            <a:r>
              <a:rPr lang="en-US" sz="2200" dirty="0" err="1">
                <a:solidFill>
                  <a:schemeClr val="bg1"/>
                </a:solidFill>
              </a:rPr>
              <a:t>dokumen</a:t>
            </a:r>
            <a:r>
              <a:rPr lang="en-US" sz="2200" dirty="0">
                <a:solidFill>
                  <a:schemeClr val="bg1"/>
                </a:solidFill>
              </a:rPr>
              <a:t> HTML yang </a:t>
            </a:r>
            <a:r>
              <a:rPr lang="en-US" sz="2200" dirty="0" err="1">
                <a:solidFill>
                  <a:schemeClr val="bg1"/>
                </a:solidFill>
              </a:rPr>
              <a:t>ditentukan</a:t>
            </a:r>
            <a:r>
              <a:rPr lang="en-US" sz="2200" dirty="0">
                <a:solidFill>
                  <a:schemeClr val="bg1"/>
                </a:solidFill>
              </a:rPr>
              <a:t> </a:t>
            </a:r>
            <a:r>
              <a:rPr lang="en-US" sz="2200" dirty="0" err="1">
                <a:solidFill>
                  <a:schemeClr val="bg1"/>
                </a:solidFill>
              </a:rPr>
              <a:t>menggunakan</a:t>
            </a:r>
            <a:r>
              <a:rPr lang="en-US" sz="2200" dirty="0">
                <a:solidFill>
                  <a:schemeClr val="bg1"/>
                </a:solidFill>
              </a:rPr>
              <a:t> XPath </a:t>
            </a:r>
            <a:r>
              <a:rPr lang="en-US" sz="2200" dirty="0" err="1">
                <a:solidFill>
                  <a:schemeClr val="bg1"/>
                </a:solidFill>
              </a:rPr>
              <a:t>atau</a:t>
            </a:r>
            <a:r>
              <a:rPr lang="en-US" sz="2200" dirty="0">
                <a:solidFill>
                  <a:schemeClr val="bg1"/>
                </a:solidFill>
              </a:rPr>
              <a:t> CSS.</a:t>
            </a:r>
          </a:p>
          <a:p>
            <a:r>
              <a:rPr lang="en-US" sz="2200" dirty="0">
                <a:solidFill>
                  <a:schemeClr val="bg1"/>
                </a:solidFill>
              </a:rPr>
              <a:t>XPath </a:t>
            </a:r>
            <a:r>
              <a:rPr lang="en-US" sz="2200" dirty="0" err="1">
                <a:solidFill>
                  <a:schemeClr val="bg1"/>
                </a:solidFill>
              </a:rPr>
              <a:t>adalah</a:t>
            </a:r>
            <a:r>
              <a:rPr lang="en-US" sz="2200" dirty="0">
                <a:solidFill>
                  <a:schemeClr val="bg1"/>
                </a:solidFill>
              </a:rPr>
              <a:t> </a:t>
            </a:r>
            <a:r>
              <a:rPr lang="en-US" sz="2200" dirty="0" err="1">
                <a:solidFill>
                  <a:schemeClr val="bg1"/>
                </a:solidFill>
              </a:rPr>
              <a:t>bahasa</a:t>
            </a:r>
            <a:r>
              <a:rPr lang="en-US" sz="2200" dirty="0">
                <a:solidFill>
                  <a:schemeClr val="bg1"/>
                </a:solidFill>
              </a:rPr>
              <a:t> </a:t>
            </a:r>
            <a:r>
              <a:rPr lang="en-US" sz="2200" dirty="0" err="1">
                <a:solidFill>
                  <a:schemeClr val="bg1"/>
                </a:solidFill>
              </a:rPr>
              <a:t>untuk</a:t>
            </a:r>
            <a:r>
              <a:rPr lang="en-US" sz="2200" dirty="0">
                <a:solidFill>
                  <a:schemeClr val="bg1"/>
                </a:solidFill>
              </a:rPr>
              <a:t> </a:t>
            </a:r>
            <a:r>
              <a:rPr lang="en-US" sz="2200" dirty="0" err="1">
                <a:solidFill>
                  <a:schemeClr val="bg1"/>
                </a:solidFill>
              </a:rPr>
              <a:t>memilih</a:t>
            </a:r>
            <a:r>
              <a:rPr lang="en-US" sz="2200" dirty="0">
                <a:solidFill>
                  <a:schemeClr val="bg1"/>
                </a:solidFill>
              </a:rPr>
              <a:t> node </a:t>
            </a:r>
            <a:r>
              <a:rPr lang="en-US" sz="2200" dirty="0" err="1">
                <a:solidFill>
                  <a:schemeClr val="bg1"/>
                </a:solidFill>
              </a:rPr>
              <a:t>dalam</a:t>
            </a:r>
            <a:r>
              <a:rPr lang="en-US" sz="2200" dirty="0">
                <a:solidFill>
                  <a:schemeClr val="bg1"/>
                </a:solidFill>
              </a:rPr>
              <a:t> </a:t>
            </a:r>
            <a:r>
              <a:rPr lang="en-US" sz="2200" dirty="0" err="1">
                <a:solidFill>
                  <a:schemeClr val="bg1"/>
                </a:solidFill>
              </a:rPr>
              <a:t>dokumen</a:t>
            </a:r>
            <a:r>
              <a:rPr lang="en-US" sz="2200" dirty="0">
                <a:solidFill>
                  <a:schemeClr val="bg1"/>
                </a:solidFill>
              </a:rPr>
              <a:t> XML, yang juga </a:t>
            </a:r>
            <a:r>
              <a:rPr lang="en-US" sz="2200" dirty="0" err="1">
                <a:solidFill>
                  <a:schemeClr val="bg1"/>
                </a:solidFill>
              </a:rPr>
              <a:t>dapat</a:t>
            </a:r>
            <a:r>
              <a:rPr lang="en-US" sz="2200" dirty="0">
                <a:solidFill>
                  <a:schemeClr val="bg1"/>
                </a:solidFill>
              </a:rPr>
              <a:t> </a:t>
            </a:r>
            <a:r>
              <a:rPr lang="en-US" sz="2200" dirty="0" err="1">
                <a:solidFill>
                  <a:schemeClr val="bg1"/>
                </a:solidFill>
              </a:rPr>
              <a:t>digunakan</a:t>
            </a:r>
            <a:r>
              <a:rPr lang="en-US" sz="2200" dirty="0">
                <a:solidFill>
                  <a:schemeClr val="bg1"/>
                </a:solidFill>
              </a:rPr>
              <a:t> </a:t>
            </a:r>
            <a:r>
              <a:rPr lang="en-US" sz="2200" dirty="0" err="1">
                <a:solidFill>
                  <a:schemeClr val="bg1"/>
                </a:solidFill>
              </a:rPr>
              <a:t>dengan</a:t>
            </a:r>
            <a:r>
              <a:rPr lang="en-US" sz="2200" dirty="0">
                <a:solidFill>
                  <a:schemeClr val="bg1"/>
                </a:solidFill>
              </a:rPr>
              <a:t> HTML</a:t>
            </a:r>
          </a:p>
          <a:p>
            <a:r>
              <a:rPr lang="en-US" sz="2200" dirty="0">
                <a:solidFill>
                  <a:schemeClr val="bg1"/>
                </a:solidFill>
              </a:rPr>
              <a:t>CSS </a:t>
            </a:r>
            <a:r>
              <a:rPr lang="en-US" sz="2200" dirty="0" err="1">
                <a:solidFill>
                  <a:schemeClr val="bg1"/>
                </a:solidFill>
              </a:rPr>
              <a:t>merupakan</a:t>
            </a:r>
            <a:r>
              <a:rPr lang="en-US" sz="2200" dirty="0">
                <a:solidFill>
                  <a:schemeClr val="bg1"/>
                </a:solidFill>
              </a:rPr>
              <a:t> </a:t>
            </a:r>
            <a:r>
              <a:rPr lang="en-US" sz="2200" dirty="0" err="1">
                <a:solidFill>
                  <a:schemeClr val="bg1"/>
                </a:solidFill>
              </a:rPr>
              <a:t>bahasa</a:t>
            </a:r>
            <a:r>
              <a:rPr lang="en-US" sz="2200" dirty="0">
                <a:solidFill>
                  <a:schemeClr val="bg1"/>
                </a:solidFill>
              </a:rPr>
              <a:t> </a:t>
            </a:r>
            <a:r>
              <a:rPr lang="en-US" sz="2200" dirty="0" err="1">
                <a:solidFill>
                  <a:schemeClr val="bg1"/>
                </a:solidFill>
              </a:rPr>
              <a:t>dalam</a:t>
            </a:r>
            <a:r>
              <a:rPr lang="en-US" sz="2200" dirty="0">
                <a:solidFill>
                  <a:schemeClr val="bg1"/>
                </a:solidFill>
              </a:rPr>
              <a:t> </a:t>
            </a:r>
            <a:r>
              <a:rPr lang="en-US" sz="2200" dirty="0" err="1">
                <a:solidFill>
                  <a:schemeClr val="bg1"/>
                </a:solidFill>
              </a:rPr>
              <a:t>mengaplikasikan</a:t>
            </a:r>
            <a:r>
              <a:rPr lang="en-US" sz="2200" dirty="0">
                <a:solidFill>
                  <a:schemeClr val="bg1"/>
                </a:solidFill>
              </a:rPr>
              <a:t> style </a:t>
            </a:r>
            <a:r>
              <a:rPr lang="en-US" sz="2200" dirty="0" err="1">
                <a:solidFill>
                  <a:schemeClr val="bg1"/>
                </a:solidFill>
              </a:rPr>
              <a:t>ke</a:t>
            </a:r>
            <a:r>
              <a:rPr lang="en-US" sz="2200" dirty="0">
                <a:solidFill>
                  <a:schemeClr val="bg1"/>
                </a:solidFill>
              </a:rPr>
              <a:t> HTML. CSS </a:t>
            </a:r>
            <a:r>
              <a:rPr lang="en-US" sz="2200" dirty="0" err="1">
                <a:solidFill>
                  <a:schemeClr val="bg1"/>
                </a:solidFill>
              </a:rPr>
              <a:t>dapat</a:t>
            </a:r>
            <a:r>
              <a:rPr lang="en-US" sz="2200" dirty="0">
                <a:solidFill>
                  <a:schemeClr val="bg1"/>
                </a:solidFill>
              </a:rPr>
              <a:t> </a:t>
            </a:r>
            <a:r>
              <a:rPr lang="en-US" sz="2200" dirty="0" err="1">
                <a:solidFill>
                  <a:schemeClr val="bg1"/>
                </a:solidFill>
              </a:rPr>
              <a:t>mendefiniskan</a:t>
            </a:r>
            <a:r>
              <a:rPr lang="en-US" sz="2200" dirty="0">
                <a:solidFill>
                  <a:schemeClr val="bg1"/>
                </a:solidFill>
              </a:rPr>
              <a:t> selector </a:t>
            </a:r>
            <a:r>
              <a:rPr lang="en-US" sz="2200" dirty="0" err="1">
                <a:solidFill>
                  <a:schemeClr val="bg1"/>
                </a:solidFill>
              </a:rPr>
              <a:t>untuk</a:t>
            </a:r>
            <a:r>
              <a:rPr lang="en-US" sz="2200" dirty="0">
                <a:solidFill>
                  <a:schemeClr val="bg1"/>
                </a:solidFill>
              </a:rPr>
              <a:t> </a:t>
            </a:r>
            <a:r>
              <a:rPr lang="en-US" sz="2200" dirty="0" err="1">
                <a:solidFill>
                  <a:schemeClr val="bg1"/>
                </a:solidFill>
              </a:rPr>
              <a:t>mengaplikasikan</a:t>
            </a:r>
            <a:r>
              <a:rPr lang="en-US" sz="2200" dirty="0">
                <a:solidFill>
                  <a:schemeClr val="bg1"/>
                </a:solidFill>
              </a:rPr>
              <a:t> styles </a:t>
            </a:r>
            <a:r>
              <a:rPr lang="en-US" sz="2200" dirty="0" err="1">
                <a:solidFill>
                  <a:schemeClr val="bg1"/>
                </a:solidFill>
              </a:rPr>
              <a:t>dengan</a:t>
            </a:r>
            <a:r>
              <a:rPr lang="en-US" sz="2200" dirty="0">
                <a:solidFill>
                  <a:schemeClr val="bg1"/>
                </a:solidFill>
              </a:rPr>
              <a:t> HTML element.</a:t>
            </a:r>
          </a:p>
        </p:txBody>
      </p:sp>
    </p:spTree>
    <p:extLst>
      <p:ext uri="{BB962C8B-B14F-4D97-AF65-F5344CB8AC3E}">
        <p14:creationId xmlns:p14="http://schemas.microsoft.com/office/powerpoint/2010/main" val="4181142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DDA7C-63EF-4111-A2D6-03493B3A52E3}"/>
              </a:ext>
            </a:extLst>
          </p:cNvPr>
          <p:cNvSpPr>
            <a:spLocks noGrp="1"/>
          </p:cNvSpPr>
          <p:nvPr>
            <p:ph type="title"/>
          </p:nvPr>
        </p:nvSpPr>
        <p:spPr>
          <a:xfrm>
            <a:off x="838200" y="631825"/>
            <a:ext cx="10515600" cy="1325563"/>
          </a:xfrm>
        </p:spPr>
        <p:txBody>
          <a:bodyPr>
            <a:normAutofit/>
          </a:bodyPr>
          <a:lstStyle/>
          <a:p>
            <a:r>
              <a:rPr lang="en-US" dirty="0" err="1">
                <a:solidFill>
                  <a:schemeClr val="bg1"/>
                </a:solidFill>
              </a:rPr>
              <a:t>Contoh</a:t>
            </a:r>
            <a:endParaRPr lang="en-US" dirty="0">
              <a:solidFill>
                <a:schemeClr val="bg1"/>
              </a:solidFill>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FE69904-16B3-4E73-9A5C-677CE42817EF}"/>
              </a:ext>
            </a:extLst>
          </p:cNvPr>
          <p:cNvSpPr>
            <a:spLocks noGrp="1"/>
          </p:cNvSpPr>
          <p:nvPr>
            <p:ph idx="1"/>
          </p:nvPr>
        </p:nvSpPr>
        <p:spPr>
          <a:xfrm>
            <a:off x="838200" y="2269173"/>
            <a:ext cx="10515600" cy="3659988"/>
          </a:xfrm>
        </p:spPr>
        <p:txBody>
          <a:bodyPr>
            <a:normAutofit/>
          </a:bodyPr>
          <a:lstStyle/>
          <a:p>
            <a:r>
              <a:rPr lang="en-US" sz="2400" dirty="0" err="1">
                <a:solidFill>
                  <a:schemeClr val="bg1"/>
                </a:solidFill>
              </a:rPr>
              <a:t>response.xpath</a:t>
            </a:r>
            <a:r>
              <a:rPr lang="en-US" sz="2400" dirty="0">
                <a:solidFill>
                  <a:schemeClr val="bg1"/>
                </a:solidFill>
              </a:rPr>
              <a:t>('//span/text()').get()</a:t>
            </a:r>
          </a:p>
          <a:p>
            <a:r>
              <a:rPr lang="en-US" sz="2400" dirty="0">
                <a:solidFill>
                  <a:schemeClr val="bg1"/>
                </a:solidFill>
              </a:rPr>
              <a:t>response.css('span::text').get()</a:t>
            </a:r>
          </a:p>
        </p:txBody>
      </p:sp>
    </p:spTree>
    <p:extLst>
      <p:ext uri="{BB962C8B-B14F-4D97-AF65-F5344CB8AC3E}">
        <p14:creationId xmlns:p14="http://schemas.microsoft.com/office/powerpoint/2010/main" val="2463795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5D6DF-45CE-4F35-8954-491C131495BF}"/>
              </a:ext>
            </a:extLst>
          </p:cNvPr>
          <p:cNvSpPr>
            <a:spLocks noGrp="1"/>
          </p:cNvSpPr>
          <p:nvPr>
            <p:ph type="title"/>
          </p:nvPr>
        </p:nvSpPr>
        <p:spPr>
          <a:xfrm>
            <a:off x="838200" y="631825"/>
            <a:ext cx="10515600" cy="1325563"/>
          </a:xfrm>
        </p:spPr>
        <p:txBody>
          <a:bodyPr>
            <a:normAutofit/>
          </a:bodyPr>
          <a:lstStyle/>
          <a:p>
            <a:r>
              <a:rPr lang="en-US" dirty="0">
                <a:solidFill>
                  <a:schemeClr val="bg1"/>
                </a:solidFill>
              </a:rPr>
              <a:t>Item</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8B0396-20CF-42F7-AF94-C1B37AFED839}"/>
              </a:ext>
            </a:extLst>
          </p:cNvPr>
          <p:cNvSpPr>
            <a:spLocks noGrp="1"/>
          </p:cNvSpPr>
          <p:nvPr>
            <p:ph idx="1"/>
          </p:nvPr>
        </p:nvSpPr>
        <p:spPr>
          <a:xfrm>
            <a:off x="838200" y="2269173"/>
            <a:ext cx="10515600" cy="3659988"/>
          </a:xfrm>
        </p:spPr>
        <p:txBody>
          <a:bodyPr>
            <a:normAutofit/>
          </a:bodyPr>
          <a:lstStyle/>
          <a:p>
            <a:r>
              <a:rPr lang="en-US" sz="2400" dirty="0" err="1">
                <a:solidFill>
                  <a:schemeClr val="bg1"/>
                </a:solidFill>
              </a:rPr>
              <a:t>Tujuan</a:t>
            </a:r>
            <a:r>
              <a:rPr lang="en-US" sz="2400" dirty="0">
                <a:solidFill>
                  <a:schemeClr val="bg1"/>
                </a:solidFill>
              </a:rPr>
              <a:t> </a:t>
            </a:r>
            <a:r>
              <a:rPr lang="en-US" sz="2400" dirty="0" err="1">
                <a:solidFill>
                  <a:schemeClr val="bg1"/>
                </a:solidFill>
              </a:rPr>
              <a:t>utama</a:t>
            </a:r>
            <a:r>
              <a:rPr lang="en-US" sz="2400" dirty="0">
                <a:solidFill>
                  <a:schemeClr val="bg1"/>
                </a:solidFill>
              </a:rPr>
              <a:t> scraping </a:t>
            </a:r>
            <a:r>
              <a:rPr lang="en-US" sz="2400" dirty="0" err="1">
                <a:solidFill>
                  <a:schemeClr val="bg1"/>
                </a:solidFill>
              </a:rPr>
              <a:t>adalah</a:t>
            </a:r>
            <a:r>
              <a:rPr lang="en-US" sz="2400" dirty="0">
                <a:solidFill>
                  <a:schemeClr val="bg1"/>
                </a:solidFill>
              </a:rPr>
              <a:t> </a:t>
            </a:r>
            <a:r>
              <a:rPr lang="en-US" sz="2400" dirty="0" err="1">
                <a:solidFill>
                  <a:schemeClr val="bg1"/>
                </a:solidFill>
              </a:rPr>
              <a:t>untuk</a:t>
            </a:r>
            <a:r>
              <a:rPr lang="en-US" sz="2400" dirty="0">
                <a:solidFill>
                  <a:schemeClr val="bg1"/>
                </a:solidFill>
              </a:rPr>
              <a:t> </a:t>
            </a:r>
            <a:r>
              <a:rPr lang="en-US" sz="2400" dirty="0" err="1">
                <a:solidFill>
                  <a:schemeClr val="bg1"/>
                </a:solidFill>
              </a:rPr>
              <a:t>mengekstrak</a:t>
            </a:r>
            <a:r>
              <a:rPr lang="en-US" sz="2400" dirty="0">
                <a:solidFill>
                  <a:schemeClr val="bg1"/>
                </a:solidFill>
              </a:rPr>
              <a:t> data </a:t>
            </a:r>
            <a:r>
              <a:rPr lang="en-US" sz="2400" dirty="0" err="1">
                <a:solidFill>
                  <a:schemeClr val="bg1"/>
                </a:solidFill>
              </a:rPr>
              <a:t>terstruktur</a:t>
            </a:r>
            <a:r>
              <a:rPr lang="en-US" sz="2400" dirty="0">
                <a:solidFill>
                  <a:schemeClr val="bg1"/>
                </a:solidFill>
              </a:rPr>
              <a:t> </a:t>
            </a:r>
            <a:r>
              <a:rPr lang="en-US" sz="2400" dirty="0" err="1">
                <a:solidFill>
                  <a:schemeClr val="bg1"/>
                </a:solidFill>
              </a:rPr>
              <a:t>dari</a:t>
            </a:r>
            <a:r>
              <a:rPr lang="en-US" sz="2400" dirty="0">
                <a:solidFill>
                  <a:schemeClr val="bg1"/>
                </a:solidFill>
              </a:rPr>
              <a:t> </a:t>
            </a:r>
            <a:r>
              <a:rPr lang="en-US" sz="2400" dirty="0" err="1">
                <a:solidFill>
                  <a:schemeClr val="bg1"/>
                </a:solidFill>
              </a:rPr>
              <a:t>sumber</a:t>
            </a:r>
            <a:r>
              <a:rPr lang="en-US" sz="2400" dirty="0">
                <a:solidFill>
                  <a:schemeClr val="bg1"/>
                </a:solidFill>
              </a:rPr>
              <a:t> </a:t>
            </a:r>
            <a:r>
              <a:rPr lang="en-US" sz="2400" dirty="0" err="1">
                <a:solidFill>
                  <a:schemeClr val="bg1"/>
                </a:solidFill>
              </a:rPr>
              <a:t>tidak</a:t>
            </a:r>
            <a:r>
              <a:rPr lang="en-US" sz="2400" dirty="0">
                <a:solidFill>
                  <a:schemeClr val="bg1"/>
                </a:solidFill>
              </a:rPr>
              <a:t> </a:t>
            </a:r>
            <a:r>
              <a:rPr lang="en-US" sz="2400" dirty="0" err="1">
                <a:solidFill>
                  <a:schemeClr val="bg1"/>
                </a:solidFill>
              </a:rPr>
              <a:t>terstruktur</a:t>
            </a:r>
            <a:r>
              <a:rPr lang="en-US" sz="2400" dirty="0">
                <a:solidFill>
                  <a:schemeClr val="bg1"/>
                </a:solidFill>
              </a:rPr>
              <a:t>. Spider </a:t>
            </a:r>
            <a:r>
              <a:rPr lang="en-US" sz="2400" dirty="0" err="1">
                <a:solidFill>
                  <a:schemeClr val="bg1"/>
                </a:solidFill>
              </a:rPr>
              <a:t>dapat</a:t>
            </a:r>
            <a:r>
              <a:rPr lang="en-US" sz="2400" dirty="0">
                <a:solidFill>
                  <a:schemeClr val="bg1"/>
                </a:solidFill>
              </a:rPr>
              <a:t> </a:t>
            </a:r>
            <a:r>
              <a:rPr lang="en-US" sz="2400" dirty="0" err="1">
                <a:solidFill>
                  <a:schemeClr val="bg1"/>
                </a:solidFill>
              </a:rPr>
              <a:t>mengembalikan</a:t>
            </a:r>
            <a:r>
              <a:rPr lang="en-US" sz="2400" dirty="0">
                <a:solidFill>
                  <a:schemeClr val="bg1"/>
                </a:solidFill>
              </a:rPr>
              <a:t> data yang </a:t>
            </a:r>
            <a:r>
              <a:rPr lang="en-US" sz="2400" dirty="0" err="1">
                <a:solidFill>
                  <a:schemeClr val="bg1"/>
                </a:solidFill>
              </a:rPr>
              <a:t>diekstrak</a:t>
            </a:r>
            <a:r>
              <a:rPr lang="en-US" sz="2400" dirty="0">
                <a:solidFill>
                  <a:schemeClr val="bg1"/>
                </a:solidFill>
              </a:rPr>
              <a:t> </a:t>
            </a:r>
            <a:r>
              <a:rPr lang="en-US" sz="2400" dirty="0" err="1">
                <a:solidFill>
                  <a:schemeClr val="bg1"/>
                </a:solidFill>
              </a:rPr>
              <a:t>sebagai</a:t>
            </a:r>
            <a:r>
              <a:rPr lang="en-US" sz="2400" dirty="0">
                <a:solidFill>
                  <a:schemeClr val="bg1"/>
                </a:solidFill>
              </a:rPr>
              <a:t> item, </a:t>
            </a:r>
            <a:r>
              <a:rPr lang="en-US" sz="2400" dirty="0" err="1">
                <a:solidFill>
                  <a:schemeClr val="bg1"/>
                </a:solidFill>
              </a:rPr>
              <a:t>objek</a:t>
            </a:r>
            <a:r>
              <a:rPr lang="en-US" sz="2400" dirty="0">
                <a:solidFill>
                  <a:schemeClr val="bg1"/>
                </a:solidFill>
              </a:rPr>
              <a:t> Python yang </a:t>
            </a:r>
            <a:r>
              <a:rPr lang="en-US" sz="2400" dirty="0" err="1">
                <a:solidFill>
                  <a:schemeClr val="bg1"/>
                </a:solidFill>
              </a:rPr>
              <a:t>mempunyai</a:t>
            </a:r>
            <a:r>
              <a:rPr lang="en-US" sz="2400" dirty="0">
                <a:solidFill>
                  <a:schemeClr val="bg1"/>
                </a:solidFill>
              </a:rPr>
              <a:t> key-value.</a:t>
            </a:r>
          </a:p>
        </p:txBody>
      </p:sp>
    </p:spTree>
    <p:extLst>
      <p:ext uri="{BB962C8B-B14F-4D97-AF65-F5344CB8AC3E}">
        <p14:creationId xmlns:p14="http://schemas.microsoft.com/office/powerpoint/2010/main" val="2537037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18CDBF-FD7B-43E8-9400-14713DEB0B6E}"/>
              </a:ext>
            </a:extLst>
          </p:cNvPr>
          <p:cNvSpPr>
            <a:spLocks noGrp="1"/>
          </p:cNvSpPr>
          <p:nvPr>
            <p:ph type="title"/>
          </p:nvPr>
        </p:nvSpPr>
        <p:spPr>
          <a:xfrm>
            <a:off x="838200" y="631825"/>
            <a:ext cx="10515600" cy="1325563"/>
          </a:xfrm>
        </p:spPr>
        <p:txBody>
          <a:bodyPr>
            <a:normAutofit/>
          </a:bodyPr>
          <a:lstStyle/>
          <a:p>
            <a:r>
              <a:rPr lang="en-US" dirty="0" err="1">
                <a:solidFill>
                  <a:schemeClr val="bg1"/>
                </a:solidFill>
              </a:rPr>
              <a:t>Contoh</a:t>
            </a:r>
            <a:endParaRPr lang="en-US" dirty="0">
              <a:solidFill>
                <a:schemeClr val="bg1"/>
              </a:solidFill>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F2A7B62-A0C8-4DE5-B3F5-5B84186CEC77}"/>
              </a:ext>
            </a:extLst>
          </p:cNvPr>
          <p:cNvSpPr>
            <a:spLocks noGrp="1"/>
          </p:cNvSpPr>
          <p:nvPr>
            <p:ph idx="1"/>
          </p:nvPr>
        </p:nvSpPr>
        <p:spPr>
          <a:xfrm>
            <a:off x="838200" y="2269173"/>
            <a:ext cx="10515600" cy="3659988"/>
          </a:xfrm>
        </p:spPr>
        <p:txBody>
          <a:bodyPr>
            <a:normAutofit/>
          </a:bodyPr>
          <a:lstStyle/>
          <a:p>
            <a:endParaRPr lang="en-US" sz="2400">
              <a:solidFill>
                <a:schemeClr val="bg1"/>
              </a:solidFill>
            </a:endParaRPr>
          </a:p>
        </p:txBody>
      </p:sp>
    </p:spTree>
    <p:extLst>
      <p:ext uri="{BB962C8B-B14F-4D97-AF65-F5344CB8AC3E}">
        <p14:creationId xmlns:p14="http://schemas.microsoft.com/office/powerpoint/2010/main" val="1830787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B30FF-921D-4C06-B90A-E8058C6785C8}"/>
              </a:ext>
            </a:extLst>
          </p:cNvPr>
          <p:cNvSpPr>
            <a:spLocks noGrp="1"/>
          </p:cNvSpPr>
          <p:nvPr>
            <p:ph type="title"/>
          </p:nvPr>
        </p:nvSpPr>
        <p:spPr>
          <a:xfrm>
            <a:off x="838200" y="631825"/>
            <a:ext cx="10515600" cy="1325563"/>
          </a:xfrm>
        </p:spPr>
        <p:txBody>
          <a:bodyPr>
            <a:normAutofit/>
          </a:bodyPr>
          <a:lstStyle/>
          <a:p>
            <a:r>
              <a:rPr lang="en-US" dirty="0">
                <a:solidFill>
                  <a:schemeClr val="bg1"/>
                </a:solidFill>
                <a:latin typeface="Ubuntu"/>
              </a:rPr>
              <a:t>Outline</a:t>
            </a:r>
          </a:p>
        </p:txBody>
      </p:sp>
      <p:cxnSp>
        <p:nvCxnSpPr>
          <p:cNvPr id="24" name="Straight Connector 18">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3880CE-AA15-47E9-9B36-A141820FABC9}"/>
              </a:ext>
            </a:extLst>
          </p:cNvPr>
          <p:cNvSpPr>
            <a:spLocks noGrp="1"/>
          </p:cNvSpPr>
          <p:nvPr>
            <p:ph idx="1"/>
          </p:nvPr>
        </p:nvSpPr>
        <p:spPr>
          <a:xfrm>
            <a:off x="838200" y="2269173"/>
            <a:ext cx="10515600" cy="3659988"/>
          </a:xfrm>
        </p:spPr>
        <p:txBody>
          <a:bodyPr>
            <a:normAutofit lnSpcReduction="10000"/>
          </a:bodyPr>
          <a:lstStyle/>
          <a:p>
            <a:r>
              <a:rPr lang="en-US" sz="2400" dirty="0" err="1">
                <a:solidFill>
                  <a:schemeClr val="bg1"/>
                </a:solidFill>
                <a:latin typeface="Ubuntu"/>
              </a:rPr>
              <a:t>Perkenalan</a:t>
            </a:r>
            <a:r>
              <a:rPr lang="en-US" sz="2400" dirty="0">
                <a:solidFill>
                  <a:schemeClr val="bg1"/>
                </a:solidFill>
                <a:latin typeface="Ubuntu"/>
              </a:rPr>
              <a:t> HTML element dan inspect element.</a:t>
            </a:r>
          </a:p>
          <a:p>
            <a:r>
              <a:rPr lang="en-US" sz="2400" dirty="0">
                <a:solidFill>
                  <a:schemeClr val="bg1"/>
                </a:solidFill>
                <a:latin typeface="Ubuntu"/>
              </a:rPr>
              <a:t>Dasar Python (</a:t>
            </a:r>
            <a:r>
              <a:rPr lang="en-US" sz="2400" dirty="0" err="1">
                <a:solidFill>
                  <a:schemeClr val="bg1"/>
                </a:solidFill>
                <a:latin typeface="Ubuntu"/>
              </a:rPr>
              <a:t>Installasi</a:t>
            </a:r>
            <a:r>
              <a:rPr lang="en-US" sz="2400" dirty="0">
                <a:solidFill>
                  <a:schemeClr val="bg1"/>
                </a:solidFill>
                <a:latin typeface="Ubuntu"/>
              </a:rPr>
              <a:t> python, virtual environment, </a:t>
            </a:r>
            <a:r>
              <a:rPr lang="en-US" sz="2400" dirty="0" err="1">
                <a:solidFill>
                  <a:schemeClr val="bg1"/>
                </a:solidFill>
                <a:latin typeface="Ubuntu"/>
              </a:rPr>
              <a:t>dll</a:t>
            </a:r>
            <a:r>
              <a:rPr lang="en-US" sz="2400" dirty="0">
                <a:solidFill>
                  <a:schemeClr val="bg1"/>
                </a:solidFill>
                <a:latin typeface="Ubuntu"/>
              </a:rPr>
              <a:t>)</a:t>
            </a:r>
          </a:p>
          <a:p>
            <a:r>
              <a:rPr lang="en-US" sz="2400" dirty="0">
                <a:solidFill>
                  <a:schemeClr val="bg1"/>
                </a:solidFill>
                <a:latin typeface="Ubuntu"/>
              </a:rPr>
              <a:t>Scraping di Python (</a:t>
            </a:r>
            <a:r>
              <a:rPr lang="en-US" sz="2400" dirty="0" err="1">
                <a:solidFill>
                  <a:schemeClr val="bg1"/>
                </a:solidFill>
                <a:latin typeface="Ubuntu"/>
              </a:rPr>
              <a:t>berbagai</a:t>
            </a:r>
            <a:r>
              <a:rPr lang="en-US" sz="2400" dirty="0">
                <a:solidFill>
                  <a:schemeClr val="bg1"/>
                </a:solidFill>
                <a:latin typeface="Ubuntu"/>
              </a:rPr>
              <a:t> </a:t>
            </a:r>
            <a:r>
              <a:rPr lang="en-US" sz="2400" dirty="0" err="1">
                <a:solidFill>
                  <a:schemeClr val="bg1"/>
                </a:solidFill>
                <a:latin typeface="Ubuntu"/>
              </a:rPr>
              <a:t>alat</a:t>
            </a:r>
            <a:r>
              <a:rPr lang="en-US" sz="2400" dirty="0">
                <a:solidFill>
                  <a:schemeClr val="bg1"/>
                </a:solidFill>
                <a:latin typeface="Ubuntu"/>
              </a:rPr>
              <a:t> scraping)</a:t>
            </a:r>
          </a:p>
          <a:p>
            <a:r>
              <a:rPr lang="en-US" sz="2400" dirty="0">
                <a:solidFill>
                  <a:schemeClr val="bg1"/>
                </a:solidFill>
                <a:latin typeface="Ubuntu"/>
              </a:rPr>
              <a:t>Teknik-</a:t>
            </a:r>
            <a:r>
              <a:rPr lang="en-US" sz="2400" dirty="0" err="1">
                <a:solidFill>
                  <a:schemeClr val="bg1"/>
                </a:solidFill>
                <a:latin typeface="Ubuntu"/>
              </a:rPr>
              <a:t>teknik</a:t>
            </a:r>
            <a:r>
              <a:rPr lang="en-US" sz="2400" dirty="0">
                <a:solidFill>
                  <a:schemeClr val="bg1"/>
                </a:solidFill>
                <a:latin typeface="Ubuntu"/>
              </a:rPr>
              <a:t> </a:t>
            </a:r>
            <a:r>
              <a:rPr lang="en-US" sz="2400" dirty="0" err="1">
                <a:solidFill>
                  <a:schemeClr val="bg1"/>
                </a:solidFill>
                <a:latin typeface="Ubuntu"/>
              </a:rPr>
              <a:t>mencari</a:t>
            </a:r>
            <a:r>
              <a:rPr lang="en-US" sz="2400" dirty="0">
                <a:solidFill>
                  <a:schemeClr val="bg1"/>
                </a:solidFill>
                <a:latin typeface="Ubuntu"/>
              </a:rPr>
              <a:t> item yang </a:t>
            </a:r>
            <a:r>
              <a:rPr lang="en-US" sz="2400" dirty="0" err="1">
                <a:solidFill>
                  <a:schemeClr val="bg1"/>
                </a:solidFill>
                <a:latin typeface="Ubuntu"/>
              </a:rPr>
              <a:t>ingin</a:t>
            </a:r>
            <a:r>
              <a:rPr lang="en-US" sz="2400" dirty="0">
                <a:solidFill>
                  <a:schemeClr val="bg1"/>
                </a:solidFill>
                <a:latin typeface="Ubuntu"/>
              </a:rPr>
              <a:t> </a:t>
            </a:r>
            <a:r>
              <a:rPr lang="en-US" sz="2400" dirty="0" err="1">
                <a:solidFill>
                  <a:schemeClr val="bg1"/>
                </a:solidFill>
                <a:latin typeface="Ubuntu"/>
              </a:rPr>
              <a:t>diambil</a:t>
            </a:r>
            <a:r>
              <a:rPr lang="en-US" sz="2400" dirty="0">
                <a:solidFill>
                  <a:schemeClr val="bg1"/>
                </a:solidFill>
                <a:latin typeface="Ubuntu"/>
              </a:rPr>
              <a:t> </a:t>
            </a:r>
            <a:r>
              <a:rPr lang="en-US" sz="2400" dirty="0" err="1">
                <a:solidFill>
                  <a:schemeClr val="bg1"/>
                </a:solidFill>
                <a:latin typeface="Ubuntu"/>
              </a:rPr>
              <a:t>dari</a:t>
            </a:r>
            <a:r>
              <a:rPr lang="en-US" sz="2400" dirty="0">
                <a:solidFill>
                  <a:schemeClr val="bg1"/>
                </a:solidFill>
                <a:latin typeface="Ubuntu"/>
              </a:rPr>
              <a:t> </a:t>
            </a:r>
            <a:r>
              <a:rPr lang="en-US" sz="2400" dirty="0" err="1">
                <a:solidFill>
                  <a:schemeClr val="bg1"/>
                </a:solidFill>
                <a:latin typeface="Ubuntu"/>
              </a:rPr>
              <a:t>halaman</a:t>
            </a:r>
            <a:r>
              <a:rPr lang="en-US" sz="2400" dirty="0">
                <a:solidFill>
                  <a:schemeClr val="bg1"/>
                </a:solidFill>
                <a:latin typeface="Ubuntu"/>
              </a:rPr>
              <a:t> HTML </a:t>
            </a:r>
            <a:r>
              <a:rPr lang="en-US" sz="2400" dirty="0" err="1">
                <a:solidFill>
                  <a:schemeClr val="bg1"/>
                </a:solidFill>
                <a:latin typeface="Ubuntu"/>
              </a:rPr>
              <a:t>menggunakan</a:t>
            </a:r>
            <a:r>
              <a:rPr lang="en-US" sz="2400" dirty="0">
                <a:solidFill>
                  <a:schemeClr val="bg1"/>
                </a:solidFill>
                <a:latin typeface="Ubuntu"/>
              </a:rPr>
              <a:t> Scrapy</a:t>
            </a:r>
          </a:p>
          <a:p>
            <a:r>
              <a:rPr lang="en-US" sz="2400" dirty="0" err="1">
                <a:solidFill>
                  <a:schemeClr val="bg1"/>
                </a:solidFill>
                <a:latin typeface="Ubuntu"/>
              </a:rPr>
              <a:t>Menyimpan</a:t>
            </a:r>
            <a:r>
              <a:rPr lang="en-US" sz="2400" dirty="0">
                <a:solidFill>
                  <a:schemeClr val="bg1"/>
                </a:solidFill>
                <a:latin typeface="Ubuntu"/>
              </a:rPr>
              <a:t> data </a:t>
            </a:r>
            <a:r>
              <a:rPr lang="en-US" sz="2400" dirty="0" err="1">
                <a:solidFill>
                  <a:schemeClr val="bg1"/>
                </a:solidFill>
                <a:latin typeface="Ubuntu"/>
              </a:rPr>
              <a:t>secara</a:t>
            </a:r>
            <a:r>
              <a:rPr lang="en-US" sz="2400" dirty="0">
                <a:solidFill>
                  <a:schemeClr val="bg1"/>
                </a:solidFill>
                <a:latin typeface="Ubuntu"/>
              </a:rPr>
              <a:t> file (csv dan json)</a:t>
            </a:r>
          </a:p>
          <a:p>
            <a:r>
              <a:rPr lang="en-US" sz="2400" dirty="0" err="1">
                <a:solidFill>
                  <a:schemeClr val="bg1"/>
                </a:solidFill>
                <a:latin typeface="Ubuntu"/>
              </a:rPr>
              <a:t>Koneksi</a:t>
            </a:r>
            <a:r>
              <a:rPr lang="en-US" sz="2400" dirty="0">
                <a:solidFill>
                  <a:schemeClr val="bg1"/>
                </a:solidFill>
                <a:latin typeface="Ubuntu"/>
              </a:rPr>
              <a:t> </a:t>
            </a:r>
            <a:r>
              <a:rPr lang="en-US" sz="2400" dirty="0" err="1">
                <a:solidFill>
                  <a:schemeClr val="bg1"/>
                </a:solidFill>
                <a:latin typeface="Ubuntu"/>
              </a:rPr>
              <a:t>ke</a:t>
            </a:r>
            <a:r>
              <a:rPr lang="en-US" sz="2400" dirty="0">
                <a:solidFill>
                  <a:schemeClr val="bg1"/>
                </a:solidFill>
                <a:latin typeface="Ubuntu"/>
              </a:rPr>
              <a:t> database (</a:t>
            </a:r>
            <a:r>
              <a:rPr lang="en-US" sz="2400" dirty="0" err="1">
                <a:solidFill>
                  <a:schemeClr val="bg1"/>
                </a:solidFill>
                <a:latin typeface="Ubuntu"/>
              </a:rPr>
              <a:t>menyimpan</a:t>
            </a:r>
            <a:r>
              <a:rPr lang="en-US" sz="2400" dirty="0">
                <a:solidFill>
                  <a:schemeClr val="bg1"/>
                </a:solidFill>
                <a:latin typeface="Ubuntu"/>
              </a:rPr>
              <a:t> data)</a:t>
            </a:r>
          </a:p>
          <a:p>
            <a:r>
              <a:rPr lang="en-US" sz="2400" dirty="0" err="1">
                <a:solidFill>
                  <a:schemeClr val="bg1"/>
                </a:solidFill>
                <a:latin typeface="Ubuntu"/>
              </a:rPr>
              <a:t>Studi</a:t>
            </a:r>
            <a:r>
              <a:rPr lang="en-US" sz="2400" dirty="0">
                <a:solidFill>
                  <a:schemeClr val="bg1"/>
                </a:solidFill>
                <a:latin typeface="Ubuntu"/>
              </a:rPr>
              <a:t> </a:t>
            </a:r>
            <a:r>
              <a:rPr lang="en-US" sz="2400" dirty="0" err="1">
                <a:solidFill>
                  <a:schemeClr val="bg1"/>
                </a:solidFill>
                <a:latin typeface="Ubuntu"/>
              </a:rPr>
              <a:t>Kasus</a:t>
            </a:r>
            <a:r>
              <a:rPr lang="en-US" sz="2400" dirty="0">
                <a:solidFill>
                  <a:schemeClr val="bg1"/>
                </a:solidFill>
                <a:latin typeface="Ubuntu"/>
              </a:rPr>
              <a:t> (jobs.id dan </a:t>
            </a:r>
            <a:r>
              <a:rPr lang="en-US" sz="2400" dirty="0" err="1">
                <a:solidFill>
                  <a:schemeClr val="bg1"/>
                </a:solidFill>
                <a:latin typeface="Ubuntu"/>
              </a:rPr>
              <a:t>shopee</a:t>
            </a:r>
            <a:r>
              <a:rPr lang="en-US" sz="2400" dirty="0">
                <a:solidFill>
                  <a:schemeClr val="bg1"/>
                </a:solidFill>
                <a:latin typeface="Ubuntu"/>
              </a:rPr>
              <a:t>)</a:t>
            </a:r>
          </a:p>
          <a:p>
            <a:pPr>
              <a:lnSpc>
                <a:spcPct val="100000"/>
              </a:lnSpc>
            </a:pPr>
            <a:r>
              <a:rPr lang="en-US" sz="2400" dirty="0">
                <a:solidFill>
                  <a:schemeClr val="bg1"/>
                </a:solidFill>
                <a:latin typeface="Ubuntu"/>
              </a:rPr>
              <a:t>Link </a:t>
            </a:r>
            <a:r>
              <a:rPr lang="en-US" sz="2400" dirty="0" err="1">
                <a:solidFill>
                  <a:schemeClr val="bg1"/>
                </a:solidFill>
                <a:latin typeface="Ubuntu"/>
              </a:rPr>
              <a:t>materi</a:t>
            </a:r>
            <a:r>
              <a:rPr lang="en-US" sz="2400" dirty="0">
                <a:solidFill>
                  <a:schemeClr val="bg1"/>
                </a:solidFill>
                <a:latin typeface="Ubuntu"/>
              </a:rPr>
              <a:t> dan source code: https://gitlab.com/geriermawan/capbuild</a:t>
            </a:r>
          </a:p>
        </p:txBody>
      </p:sp>
    </p:spTree>
    <p:extLst>
      <p:ext uri="{BB962C8B-B14F-4D97-AF65-F5344CB8AC3E}">
        <p14:creationId xmlns:p14="http://schemas.microsoft.com/office/powerpoint/2010/main" val="460147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5F61F2-1563-4C62-8C40-B85176F5DB31}"/>
              </a:ext>
            </a:extLst>
          </p:cNvPr>
          <p:cNvSpPr>
            <a:spLocks noGrp="1"/>
          </p:cNvSpPr>
          <p:nvPr>
            <p:ph type="title"/>
          </p:nvPr>
        </p:nvSpPr>
        <p:spPr>
          <a:xfrm>
            <a:off x="838200" y="631825"/>
            <a:ext cx="10515600" cy="1325563"/>
          </a:xfrm>
        </p:spPr>
        <p:txBody>
          <a:bodyPr>
            <a:normAutofit/>
          </a:bodyPr>
          <a:lstStyle/>
          <a:p>
            <a:r>
              <a:rPr lang="en-US" dirty="0" err="1">
                <a:solidFill>
                  <a:schemeClr val="bg1"/>
                </a:solidFill>
              </a:rPr>
              <a:t>Menyimpan</a:t>
            </a:r>
            <a:r>
              <a:rPr lang="en-US" dirty="0">
                <a:solidFill>
                  <a:schemeClr val="bg1"/>
                </a:solidFill>
              </a:rPr>
              <a:t> data </a:t>
            </a:r>
            <a:r>
              <a:rPr lang="en-US" dirty="0" err="1">
                <a:solidFill>
                  <a:schemeClr val="bg1"/>
                </a:solidFill>
              </a:rPr>
              <a:t>hasil</a:t>
            </a:r>
            <a:r>
              <a:rPr lang="en-US" dirty="0">
                <a:solidFill>
                  <a:schemeClr val="bg1"/>
                </a:solidFill>
              </a:rPr>
              <a:t> scraping </a:t>
            </a:r>
            <a:r>
              <a:rPr lang="en-US" dirty="0" err="1">
                <a:solidFill>
                  <a:schemeClr val="bg1"/>
                </a:solidFill>
              </a:rPr>
              <a:t>dalam</a:t>
            </a:r>
            <a:r>
              <a:rPr lang="en-US" dirty="0">
                <a:solidFill>
                  <a:schemeClr val="bg1"/>
                </a:solidFill>
              </a:rPr>
              <a:t> file</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9D0952-47AC-49EE-A420-F9F02F6209A5}"/>
              </a:ext>
            </a:extLst>
          </p:cNvPr>
          <p:cNvSpPr>
            <a:spLocks noGrp="1"/>
          </p:cNvSpPr>
          <p:nvPr>
            <p:ph idx="1"/>
          </p:nvPr>
        </p:nvSpPr>
        <p:spPr>
          <a:xfrm>
            <a:off x="838200" y="2269173"/>
            <a:ext cx="10515600" cy="3659988"/>
          </a:xfrm>
        </p:spPr>
        <p:txBody>
          <a:bodyPr>
            <a:normAutofit/>
          </a:bodyPr>
          <a:lstStyle/>
          <a:p>
            <a:r>
              <a:rPr lang="en-US" sz="2400">
                <a:solidFill>
                  <a:schemeClr val="bg1"/>
                </a:solidFill>
              </a:rPr>
              <a:t>CSV -&gt; scrapy crawl spider -o output.csv</a:t>
            </a:r>
          </a:p>
          <a:p>
            <a:r>
              <a:rPr lang="en-US" sz="2400">
                <a:solidFill>
                  <a:schemeClr val="bg1"/>
                </a:solidFill>
              </a:rPr>
              <a:t>JSON -&gt; scrapy crawl spider -o output.json</a:t>
            </a:r>
          </a:p>
        </p:txBody>
      </p:sp>
    </p:spTree>
    <p:extLst>
      <p:ext uri="{BB962C8B-B14F-4D97-AF65-F5344CB8AC3E}">
        <p14:creationId xmlns:p14="http://schemas.microsoft.com/office/powerpoint/2010/main" val="3579329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2FDD3-DCE5-447D-BB9C-6DA93B6E950E}"/>
              </a:ext>
            </a:extLst>
          </p:cNvPr>
          <p:cNvSpPr>
            <a:spLocks noGrp="1"/>
          </p:cNvSpPr>
          <p:nvPr>
            <p:ph type="title"/>
          </p:nvPr>
        </p:nvSpPr>
        <p:spPr>
          <a:xfrm>
            <a:off x="838200" y="631825"/>
            <a:ext cx="10515600" cy="1325563"/>
          </a:xfrm>
        </p:spPr>
        <p:txBody>
          <a:bodyPr>
            <a:normAutofit/>
          </a:bodyPr>
          <a:lstStyle/>
          <a:p>
            <a:r>
              <a:rPr lang="en-US" dirty="0">
                <a:solidFill>
                  <a:schemeClr val="bg1"/>
                </a:solidFill>
              </a:rPr>
              <a:t>Item Pipeline</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4E1BB6-FAE6-451A-B9C8-E06D08087448}"/>
              </a:ext>
            </a:extLst>
          </p:cNvPr>
          <p:cNvSpPr>
            <a:spLocks noGrp="1"/>
          </p:cNvSpPr>
          <p:nvPr>
            <p:ph idx="1"/>
          </p:nvPr>
        </p:nvSpPr>
        <p:spPr>
          <a:xfrm>
            <a:off x="838200" y="2269173"/>
            <a:ext cx="10515600" cy="3659988"/>
          </a:xfrm>
        </p:spPr>
        <p:txBody>
          <a:bodyPr>
            <a:normAutofit/>
          </a:bodyPr>
          <a:lstStyle/>
          <a:p>
            <a:r>
              <a:rPr lang="en-US" sz="2400" dirty="0">
                <a:solidFill>
                  <a:schemeClr val="bg1"/>
                </a:solidFill>
                <a:latin typeface="Ubuntu"/>
              </a:rPr>
              <a:t>Setelah Item </a:t>
            </a:r>
            <a:r>
              <a:rPr lang="en-US" sz="2400" dirty="0" err="1">
                <a:solidFill>
                  <a:schemeClr val="bg1"/>
                </a:solidFill>
                <a:latin typeface="Ubuntu"/>
              </a:rPr>
              <a:t>discraped</a:t>
            </a:r>
            <a:r>
              <a:rPr lang="en-US" sz="2400" dirty="0">
                <a:solidFill>
                  <a:schemeClr val="bg1"/>
                </a:solidFill>
                <a:latin typeface="Ubuntu"/>
              </a:rPr>
              <a:t>, item </a:t>
            </a:r>
            <a:r>
              <a:rPr lang="en-US" sz="2400" dirty="0" err="1">
                <a:solidFill>
                  <a:schemeClr val="bg1"/>
                </a:solidFill>
                <a:latin typeface="Ubuntu"/>
              </a:rPr>
              <a:t>tersebut</a:t>
            </a:r>
            <a:r>
              <a:rPr lang="en-US" sz="2400" dirty="0">
                <a:solidFill>
                  <a:schemeClr val="bg1"/>
                </a:solidFill>
                <a:latin typeface="Ubuntu"/>
              </a:rPr>
              <a:t> </a:t>
            </a:r>
            <a:r>
              <a:rPr lang="en-US" sz="2400" dirty="0" err="1">
                <a:solidFill>
                  <a:schemeClr val="bg1"/>
                </a:solidFill>
                <a:latin typeface="Ubuntu"/>
              </a:rPr>
              <a:t>akan</a:t>
            </a:r>
            <a:r>
              <a:rPr lang="en-US" sz="2400" dirty="0">
                <a:solidFill>
                  <a:schemeClr val="bg1"/>
                </a:solidFill>
                <a:latin typeface="Ubuntu"/>
              </a:rPr>
              <a:t> </a:t>
            </a:r>
            <a:r>
              <a:rPr lang="en-US" sz="2400" dirty="0" err="1">
                <a:solidFill>
                  <a:schemeClr val="bg1"/>
                </a:solidFill>
                <a:latin typeface="Ubuntu"/>
              </a:rPr>
              <a:t>dikirim</a:t>
            </a:r>
            <a:r>
              <a:rPr lang="en-US" sz="2400" dirty="0">
                <a:solidFill>
                  <a:schemeClr val="bg1"/>
                </a:solidFill>
                <a:latin typeface="Ubuntu"/>
              </a:rPr>
              <a:t> </a:t>
            </a:r>
            <a:r>
              <a:rPr lang="en-US" sz="2400" dirty="0" err="1">
                <a:solidFill>
                  <a:schemeClr val="bg1"/>
                </a:solidFill>
                <a:latin typeface="Ubuntu"/>
              </a:rPr>
              <a:t>ke</a:t>
            </a:r>
            <a:r>
              <a:rPr lang="en-US" sz="2400" dirty="0">
                <a:solidFill>
                  <a:schemeClr val="bg1"/>
                </a:solidFill>
                <a:latin typeface="Ubuntu"/>
              </a:rPr>
              <a:t> pipeline </a:t>
            </a:r>
            <a:r>
              <a:rPr lang="en-US" sz="2400" dirty="0" err="1">
                <a:solidFill>
                  <a:schemeClr val="bg1"/>
                </a:solidFill>
                <a:latin typeface="Ubuntu"/>
              </a:rPr>
              <a:t>untuk</a:t>
            </a:r>
            <a:r>
              <a:rPr lang="en-US" sz="2400" dirty="0">
                <a:solidFill>
                  <a:schemeClr val="bg1"/>
                </a:solidFill>
                <a:latin typeface="Ubuntu"/>
              </a:rPr>
              <a:t> </a:t>
            </a:r>
            <a:r>
              <a:rPr lang="en-US" sz="2400" dirty="0" err="1">
                <a:solidFill>
                  <a:schemeClr val="bg1"/>
                </a:solidFill>
                <a:latin typeface="Ubuntu"/>
              </a:rPr>
              <a:t>mengalami</a:t>
            </a:r>
            <a:r>
              <a:rPr lang="en-US" sz="2400" dirty="0">
                <a:solidFill>
                  <a:schemeClr val="bg1"/>
                </a:solidFill>
                <a:latin typeface="Ubuntu"/>
              </a:rPr>
              <a:t> </a:t>
            </a:r>
            <a:r>
              <a:rPr lang="en-US" sz="2400" dirty="0" err="1">
                <a:solidFill>
                  <a:schemeClr val="bg1"/>
                </a:solidFill>
                <a:latin typeface="Ubuntu"/>
              </a:rPr>
              <a:t>beberapa</a:t>
            </a:r>
            <a:r>
              <a:rPr lang="en-US" sz="2400" dirty="0">
                <a:solidFill>
                  <a:schemeClr val="bg1"/>
                </a:solidFill>
                <a:latin typeface="Ubuntu"/>
              </a:rPr>
              <a:t> proses yang </a:t>
            </a:r>
            <a:r>
              <a:rPr lang="en-US" sz="2400" dirty="0" err="1">
                <a:solidFill>
                  <a:schemeClr val="bg1"/>
                </a:solidFill>
                <a:latin typeface="Ubuntu"/>
              </a:rPr>
              <a:t>dieksekusi</a:t>
            </a:r>
            <a:r>
              <a:rPr lang="en-US" sz="2400" dirty="0">
                <a:solidFill>
                  <a:schemeClr val="bg1"/>
                </a:solidFill>
                <a:latin typeface="Ubuntu"/>
              </a:rPr>
              <a:t> </a:t>
            </a:r>
            <a:r>
              <a:rPr lang="en-US" sz="2400" dirty="0" err="1">
                <a:solidFill>
                  <a:schemeClr val="bg1"/>
                </a:solidFill>
                <a:latin typeface="Ubuntu"/>
              </a:rPr>
              <a:t>secara</a:t>
            </a:r>
            <a:r>
              <a:rPr lang="en-US" sz="2400" dirty="0">
                <a:solidFill>
                  <a:schemeClr val="bg1"/>
                </a:solidFill>
                <a:latin typeface="Ubuntu"/>
              </a:rPr>
              <a:t> sequential.</a:t>
            </a:r>
          </a:p>
          <a:p>
            <a:r>
              <a:rPr lang="en-US" sz="2400" dirty="0">
                <a:solidFill>
                  <a:schemeClr val="bg1"/>
                </a:solidFill>
                <a:latin typeface="Ubuntu"/>
              </a:rPr>
              <a:t>Pipeline </a:t>
            </a:r>
            <a:r>
              <a:rPr lang="en-US" sz="2400" dirty="0" err="1">
                <a:solidFill>
                  <a:schemeClr val="bg1"/>
                </a:solidFill>
                <a:latin typeface="Ubuntu"/>
              </a:rPr>
              <a:t>disini</a:t>
            </a:r>
            <a:r>
              <a:rPr lang="en-US" sz="2400" dirty="0">
                <a:solidFill>
                  <a:schemeClr val="bg1"/>
                </a:solidFill>
                <a:latin typeface="Ubuntu"/>
              </a:rPr>
              <a:t> </a:t>
            </a:r>
            <a:r>
              <a:rPr lang="en-US" sz="2400" dirty="0" err="1">
                <a:solidFill>
                  <a:schemeClr val="bg1"/>
                </a:solidFill>
                <a:latin typeface="Ubuntu"/>
              </a:rPr>
              <a:t>sebenarnya</a:t>
            </a:r>
            <a:r>
              <a:rPr lang="en-US" sz="2400" dirty="0">
                <a:solidFill>
                  <a:schemeClr val="bg1"/>
                </a:solidFill>
                <a:latin typeface="Ubuntu"/>
              </a:rPr>
              <a:t> </a:t>
            </a:r>
            <a:r>
              <a:rPr lang="en-US" sz="2400" dirty="0" err="1">
                <a:solidFill>
                  <a:schemeClr val="bg1"/>
                </a:solidFill>
                <a:latin typeface="Ubuntu"/>
              </a:rPr>
              <a:t>adalah</a:t>
            </a:r>
            <a:r>
              <a:rPr lang="en-US" sz="2400" dirty="0">
                <a:solidFill>
                  <a:schemeClr val="bg1"/>
                </a:solidFill>
                <a:latin typeface="Ubuntu"/>
              </a:rPr>
              <a:t> python class yang </a:t>
            </a:r>
            <a:r>
              <a:rPr lang="en-US" sz="2400" dirty="0" err="1">
                <a:solidFill>
                  <a:schemeClr val="bg1"/>
                </a:solidFill>
                <a:latin typeface="Ubuntu"/>
              </a:rPr>
              <a:t>mengimplement</a:t>
            </a:r>
            <a:r>
              <a:rPr lang="en-US" sz="2400" dirty="0">
                <a:solidFill>
                  <a:schemeClr val="bg1"/>
                </a:solidFill>
                <a:latin typeface="Ubuntu"/>
              </a:rPr>
              <a:t> </a:t>
            </a:r>
            <a:r>
              <a:rPr lang="en-US" sz="2400" dirty="0" err="1">
                <a:solidFill>
                  <a:schemeClr val="bg1"/>
                </a:solidFill>
                <a:latin typeface="Ubuntu"/>
              </a:rPr>
              <a:t>sebuah</a:t>
            </a:r>
            <a:r>
              <a:rPr lang="en-US" sz="2400" dirty="0">
                <a:solidFill>
                  <a:schemeClr val="bg1"/>
                </a:solidFill>
                <a:latin typeface="Ubuntu"/>
              </a:rPr>
              <a:t> method. </a:t>
            </a:r>
          </a:p>
          <a:p>
            <a:r>
              <a:rPr lang="en-US" sz="2400" dirty="0" err="1">
                <a:solidFill>
                  <a:schemeClr val="bg1"/>
                </a:solidFill>
                <a:latin typeface="Ubuntu"/>
              </a:rPr>
              <a:t>Kegunaan</a:t>
            </a:r>
            <a:r>
              <a:rPr lang="en-US" sz="2400" dirty="0">
                <a:solidFill>
                  <a:schemeClr val="bg1"/>
                </a:solidFill>
                <a:latin typeface="Ubuntu"/>
              </a:rPr>
              <a:t> </a:t>
            </a:r>
            <a:r>
              <a:rPr lang="en-US" sz="2400" dirty="0" err="1">
                <a:solidFill>
                  <a:schemeClr val="bg1"/>
                </a:solidFill>
                <a:latin typeface="Ubuntu"/>
              </a:rPr>
              <a:t>umum</a:t>
            </a:r>
            <a:r>
              <a:rPr lang="en-US" sz="2400" dirty="0">
                <a:solidFill>
                  <a:schemeClr val="bg1"/>
                </a:solidFill>
                <a:latin typeface="Ubuntu"/>
              </a:rPr>
              <a:t> </a:t>
            </a:r>
            <a:r>
              <a:rPr lang="en-US" sz="2400" dirty="0" err="1">
                <a:solidFill>
                  <a:schemeClr val="bg1"/>
                </a:solidFill>
                <a:latin typeface="Ubuntu"/>
              </a:rPr>
              <a:t>dari</a:t>
            </a:r>
            <a:r>
              <a:rPr lang="en-US" sz="2400" dirty="0">
                <a:solidFill>
                  <a:schemeClr val="bg1"/>
                </a:solidFill>
                <a:latin typeface="Ubuntu"/>
              </a:rPr>
              <a:t> pipeline </a:t>
            </a:r>
            <a:r>
              <a:rPr lang="en-US" sz="2400" dirty="0" err="1">
                <a:solidFill>
                  <a:schemeClr val="bg1"/>
                </a:solidFill>
                <a:latin typeface="Ubuntu"/>
              </a:rPr>
              <a:t>adalah</a:t>
            </a:r>
            <a:r>
              <a:rPr lang="en-US" sz="2400" dirty="0">
                <a:solidFill>
                  <a:schemeClr val="bg1"/>
                </a:solidFill>
                <a:latin typeface="Ubuntu"/>
              </a:rPr>
              <a:t>:</a:t>
            </a:r>
          </a:p>
          <a:p>
            <a:pPr lvl="1"/>
            <a:r>
              <a:rPr lang="en-US" dirty="0" err="1">
                <a:solidFill>
                  <a:schemeClr val="bg1"/>
                </a:solidFill>
                <a:latin typeface="Ubuntu"/>
              </a:rPr>
              <a:t>Membersihkan</a:t>
            </a:r>
            <a:r>
              <a:rPr lang="en-US" dirty="0">
                <a:solidFill>
                  <a:schemeClr val="bg1"/>
                </a:solidFill>
                <a:latin typeface="Ubuntu"/>
              </a:rPr>
              <a:t> data</a:t>
            </a:r>
          </a:p>
          <a:p>
            <a:pPr lvl="1"/>
            <a:r>
              <a:rPr lang="en-US" dirty="0" err="1">
                <a:solidFill>
                  <a:schemeClr val="bg1"/>
                </a:solidFill>
                <a:latin typeface="Ubuntu"/>
              </a:rPr>
              <a:t>Memvalidasi</a:t>
            </a:r>
            <a:r>
              <a:rPr lang="en-US" dirty="0">
                <a:solidFill>
                  <a:schemeClr val="bg1"/>
                </a:solidFill>
                <a:latin typeface="Ubuntu"/>
              </a:rPr>
              <a:t> data (</a:t>
            </a:r>
            <a:r>
              <a:rPr lang="en-US" dirty="0" err="1">
                <a:solidFill>
                  <a:schemeClr val="bg1"/>
                </a:solidFill>
                <a:latin typeface="Ubuntu"/>
              </a:rPr>
              <a:t>cek</a:t>
            </a:r>
            <a:r>
              <a:rPr lang="en-US" dirty="0">
                <a:solidFill>
                  <a:schemeClr val="bg1"/>
                </a:solidFill>
                <a:latin typeface="Ubuntu"/>
              </a:rPr>
              <a:t> </a:t>
            </a:r>
            <a:r>
              <a:rPr lang="en-US" dirty="0" err="1">
                <a:solidFill>
                  <a:schemeClr val="bg1"/>
                </a:solidFill>
                <a:latin typeface="Ubuntu"/>
              </a:rPr>
              <a:t>apakah</a:t>
            </a:r>
            <a:r>
              <a:rPr lang="en-US" dirty="0">
                <a:solidFill>
                  <a:schemeClr val="bg1"/>
                </a:solidFill>
                <a:latin typeface="Ubuntu"/>
              </a:rPr>
              <a:t> item </a:t>
            </a:r>
            <a:r>
              <a:rPr lang="en-US" dirty="0" err="1">
                <a:solidFill>
                  <a:schemeClr val="bg1"/>
                </a:solidFill>
                <a:latin typeface="Ubuntu"/>
              </a:rPr>
              <a:t>mempunyai</a:t>
            </a:r>
            <a:r>
              <a:rPr lang="en-US" dirty="0">
                <a:solidFill>
                  <a:schemeClr val="bg1"/>
                </a:solidFill>
                <a:latin typeface="Ubuntu"/>
              </a:rPr>
              <a:t> field </a:t>
            </a:r>
            <a:r>
              <a:rPr lang="en-US" dirty="0" err="1">
                <a:solidFill>
                  <a:schemeClr val="bg1"/>
                </a:solidFill>
                <a:latin typeface="Ubuntu"/>
              </a:rPr>
              <a:t>tertentu</a:t>
            </a:r>
            <a:r>
              <a:rPr lang="en-US" dirty="0">
                <a:solidFill>
                  <a:schemeClr val="bg1"/>
                </a:solidFill>
                <a:latin typeface="Ubuntu"/>
              </a:rPr>
              <a:t>)</a:t>
            </a:r>
          </a:p>
          <a:p>
            <a:pPr lvl="1"/>
            <a:r>
              <a:rPr lang="en-US" dirty="0" err="1">
                <a:solidFill>
                  <a:schemeClr val="bg1"/>
                </a:solidFill>
                <a:latin typeface="Ubuntu"/>
              </a:rPr>
              <a:t>Memeriksa</a:t>
            </a:r>
            <a:r>
              <a:rPr lang="en-US" dirty="0">
                <a:solidFill>
                  <a:schemeClr val="bg1"/>
                </a:solidFill>
                <a:latin typeface="Ubuntu"/>
              </a:rPr>
              <a:t> </a:t>
            </a:r>
            <a:r>
              <a:rPr lang="en-US" dirty="0" err="1">
                <a:solidFill>
                  <a:schemeClr val="bg1"/>
                </a:solidFill>
                <a:latin typeface="Ubuntu"/>
              </a:rPr>
              <a:t>duplikat</a:t>
            </a:r>
            <a:endParaRPr lang="en-US" dirty="0">
              <a:solidFill>
                <a:schemeClr val="bg1"/>
              </a:solidFill>
              <a:latin typeface="Ubuntu"/>
            </a:endParaRPr>
          </a:p>
          <a:p>
            <a:pPr lvl="1"/>
            <a:r>
              <a:rPr lang="en-US" dirty="0" err="1">
                <a:solidFill>
                  <a:schemeClr val="bg1"/>
                </a:solidFill>
                <a:latin typeface="Ubuntu"/>
              </a:rPr>
              <a:t>Menyimpan</a:t>
            </a:r>
            <a:r>
              <a:rPr lang="en-US" dirty="0">
                <a:solidFill>
                  <a:schemeClr val="bg1"/>
                </a:solidFill>
                <a:latin typeface="Ubuntu"/>
              </a:rPr>
              <a:t> </a:t>
            </a:r>
            <a:r>
              <a:rPr lang="en-US" dirty="0" err="1">
                <a:solidFill>
                  <a:schemeClr val="bg1"/>
                </a:solidFill>
                <a:latin typeface="Ubuntu"/>
              </a:rPr>
              <a:t>ke</a:t>
            </a:r>
            <a:r>
              <a:rPr lang="en-US" dirty="0">
                <a:solidFill>
                  <a:schemeClr val="bg1"/>
                </a:solidFill>
                <a:latin typeface="Ubuntu"/>
              </a:rPr>
              <a:t> database</a:t>
            </a:r>
          </a:p>
        </p:txBody>
      </p:sp>
    </p:spTree>
    <p:extLst>
      <p:ext uri="{BB962C8B-B14F-4D97-AF65-F5344CB8AC3E}">
        <p14:creationId xmlns:p14="http://schemas.microsoft.com/office/powerpoint/2010/main" val="2226485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DE479C-4A35-44AB-8B9C-A59C49D8EF59}"/>
              </a:ext>
            </a:extLst>
          </p:cNvPr>
          <p:cNvSpPr>
            <a:spLocks noGrp="1"/>
          </p:cNvSpPr>
          <p:nvPr>
            <p:ph type="title"/>
          </p:nvPr>
        </p:nvSpPr>
        <p:spPr>
          <a:xfrm>
            <a:off x="838200" y="631825"/>
            <a:ext cx="10515600" cy="1325563"/>
          </a:xfrm>
        </p:spPr>
        <p:txBody>
          <a:bodyPr>
            <a:normAutofit/>
          </a:bodyPr>
          <a:lstStyle/>
          <a:p>
            <a:r>
              <a:rPr lang="en-US" dirty="0" err="1">
                <a:solidFill>
                  <a:schemeClr val="bg1"/>
                </a:solidFill>
              </a:rPr>
              <a:t>Koneksi</a:t>
            </a:r>
            <a:r>
              <a:rPr lang="en-US" dirty="0">
                <a:solidFill>
                  <a:schemeClr val="bg1"/>
                </a:solidFill>
              </a:rPr>
              <a:t> </a:t>
            </a:r>
            <a:r>
              <a:rPr lang="en-US" dirty="0" err="1">
                <a:solidFill>
                  <a:schemeClr val="bg1"/>
                </a:solidFill>
              </a:rPr>
              <a:t>ke</a:t>
            </a:r>
            <a:r>
              <a:rPr lang="en-US" dirty="0">
                <a:solidFill>
                  <a:schemeClr val="bg1"/>
                </a:solidFill>
              </a:rPr>
              <a:t> database</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118DE7-DF28-461B-847B-7497FB1AD087}"/>
              </a:ext>
            </a:extLst>
          </p:cNvPr>
          <p:cNvSpPr>
            <a:spLocks noGrp="1"/>
          </p:cNvSpPr>
          <p:nvPr>
            <p:ph idx="1"/>
          </p:nvPr>
        </p:nvSpPr>
        <p:spPr>
          <a:xfrm>
            <a:off x="838200" y="2269173"/>
            <a:ext cx="10515600" cy="3659988"/>
          </a:xfrm>
        </p:spPr>
        <p:txBody>
          <a:bodyPr>
            <a:normAutofit/>
          </a:bodyPr>
          <a:lstStyle/>
          <a:p>
            <a:r>
              <a:rPr lang="en-US" sz="2400" dirty="0">
                <a:solidFill>
                  <a:schemeClr val="bg1"/>
                </a:solidFill>
                <a:latin typeface="Ubuntu"/>
              </a:rPr>
              <a:t>Install connector database. </a:t>
            </a:r>
          </a:p>
          <a:p>
            <a:r>
              <a:rPr lang="en-US" sz="2400" dirty="0" err="1">
                <a:solidFill>
                  <a:schemeClr val="bg1"/>
                </a:solidFill>
                <a:latin typeface="Ubuntu"/>
              </a:rPr>
              <a:t>Dalam</a:t>
            </a:r>
            <a:r>
              <a:rPr lang="en-US" sz="2400" dirty="0">
                <a:solidFill>
                  <a:schemeClr val="bg1"/>
                </a:solidFill>
                <a:latin typeface="Ubuntu"/>
              </a:rPr>
              <a:t> </a:t>
            </a:r>
            <a:r>
              <a:rPr lang="en-US" sz="2400" dirty="0" err="1">
                <a:solidFill>
                  <a:schemeClr val="bg1"/>
                </a:solidFill>
                <a:latin typeface="Ubuntu"/>
              </a:rPr>
              <a:t>pelatihan</a:t>
            </a:r>
            <a:r>
              <a:rPr lang="en-US" sz="2400" dirty="0">
                <a:solidFill>
                  <a:schemeClr val="bg1"/>
                </a:solidFill>
                <a:latin typeface="Ubuntu"/>
              </a:rPr>
              <a:t> </a:t>
            </a:r>
            <a:r>
              <a:rPr lang="en-US" sz="2400" dirty="0" err="1">
                <a:solidFill>
                  <a:schemeClr val="bg1"/>
                </a:solidFill>
                <a:latin typeface="Ubuntu"/>
              </a:rPr>
              <a:t>ini</a:t>
            </a:r>
            <a:r>
              <a:rPr lang="en-US" sz="2400" dirty="0">
                <a:solidFill>
                  <a:schemeClr val="bg1"/>
                </a:solidFill>
                <a:latin typeface="Ubuntu"/>
              </a:rPr>
              <a:t> </a:t>
            </a:r>
            <a:r>
              <a:rPr lang="en-US" sz="2400" dirty="0" err="1">
                <a:solidFill>
                  <a:schemeClr val="bg1"/>
                </a:solidFill>
                <a:latin typeface="Ubuntu"/>
              </a:rPr>
              <a:t>akan</a:t>
            </a:r>
            <a:r>
              <a:rPr lang="en-US" sz="2400" dirty="0">
                <a:solidFill>
                  <a:schemeClr val="bg1"/>
                </a:solidFill>
                <a:latin typeface="Ubuntu"/>
              </a:rPr>
              <a:t> </a:t>
            </a:r>
            <a:r>
              <a:rPr lang="en-US" sz="2400" dirty="0" err="1">
                <a:solidFill>
                  <a:schemeClr val="bg1"/>
                </a:solidFill>
                <a:latin typeface="Ubuntu"/>
              </a:rPr>
              <a:t>menggunakan</a:t>
            </a:r>
            <a:r>
              <a:rPr lang="en-US" sz="2400" dirty="0">
                <a:solidFill>
                  <a:schemeClr val="bg1"/>
                </a:solidFill>
                <a:latin typeface="Ubuntu"/>
              </a:rPr>
              <a:t> </a:t>
            </a:r>
            <a:r>
              <a:rPr lang="en-US" sz="2400" dirty="0" err="1">
                <a:solidFill>
                  <a:schemeClr val="bg1"/>
                </a:solidFill>
                <a:latin typeface="Ubuntu"/>
              </a:rPr>
              <a:t>mysql</a:t>
            </a:r>
            <a:r>
              <a:rPr lang="en-US" sz="2400" dirty="0">
                <a:solidFill>
                  <a:schemeClr val="bg1"/>
                </a:solidFill>
                <a:latin typeface="Ubuntu"/>
              </a:rPr>
              <a:t> </a:t>
            </a:r>
            <a:r>
              <a:rPr lang="en-US" sz="2400" dirty="0" err="1">
                <a:solidFill>
                  <a:schemeClr val="bg1"/>
                </a:solidFill>
                <a:latin typeface="Ubuntu"/>
              </a:rPr>
              <a:t>dengan</a:t>
            </a:r>
            <a:r>
              <a:rPr lang="en-US" sz="2400" dirty="0">
                <a:solidFill>
                  <a:schemeClr val="bg1"/>
                </a:solidFill>
                <a:latin typeface="Ubuntu"/>
              </a:rPr>
              <a:t> </a:t>
            </a:r>
            <a:r>
              <a:rPr lang="en-US" sz="2400" dirty="0" err="1">
                <a:solidFill>
                  <a:schemeClr val="bg1"/>
                </a:solidFill>
                <a:latin typeface="Ubuntu"/>
              </a:rPr>
              <a:t>commad</a:t>
            </a:r>
            <a:r>
              <a:rPr lang="en-US" sz="2400" dirty="0">
                <a:solidFill>
                  <a:schemeClr val="bg1"/>
                </a:solidFill>
                <a:latin typeface="Ubuntu"/>
              </a:rPr>
              <a:t> “pip install </a:t>
            </a:r>
            <a:r>
              <a:rPr lang="en-US" sz="2400" dirty="0" err="1">
                <a:solidFill>
                  <a:schemeClr val="bg1"/>
                </a:solidFill>
                <a:latin typeface="Ubuntu"/>
              </a:rPr>
              <a:t>mysql</a:t>
            </a:r>
            <a:r>
              <a:rPr lang="en-US" sz="2400" dirty="0">
                <a:solidFill>
                  <a:schemeClr val="bg1"/>
                </a:solidFill>
                <a:latin typeface="Ubuntu"/>
              </a:rPr>
              <a:t>-connector-python”</a:t>
            </a:r>
          </a:p>
          <a:p>
            <a:endParaRPr lang="en-US" sz="2400" dirty="0">
              <a:solidFill>
                <a:schemeClr val="bg1"/>
              </a:solidFill>
            </a:endParaRPr>
          </a:p>
        </p:txBody>
      </p:sp>
    </p:spTree>
    <p:extLst>
      <p:ext uri="{BB962C8B-B14F-4D97-AF65-F5344CB8AC3E}">
        <p14:creationId xmlns:p14="http://schemas.microsoft.com/office/powerpoint/2010/main" val="1645031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18CDBF-FD7B-43E8-9400-14713DEB0B6E}"/>
              </a:ext>
            </a:extLst>
          </p:cNvPr>
          <p:cNvSpPr>
            <a:spLocks noGrp="1"/>
          </p:cNvSpPr>
          <p:nvPr>
            <p:ph type="title"/>
          </p:nvPr>
        </p:nvSpPr>
        <p:spPr>
          <a:xfrm>
            <a:off x="838200" y="631825"/>
            <a:ext cx="10515600" cy="1325563"/>
          </a:xfrm>
        </p:spPr>
        <p:txBody>
          <a:bodyPr>
            <a:normAutofit/>
          </a:bodyPr>
          <a:lstStyle/>
          <a:p>
            <a:r>
              <a:rPr lang="en-US">
                <a:solidFill>
                  <a:schemeClr val="bg1"/>
                </a:solidFill>
              </a:rPr>
              <a:t>Contoh</a:t>
            </a:r>
            <a:endParaRPr lang="en-US" dirty="0">
              <a:solidFill>
                <a:schemeClr val="bg1"/>
              </a:solidFill>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F2A7B62-A0C8-4DE5-B3F5-5B84186CEC77}"/>
              </a:ext>
            </a:extLst>
          </p:cNvPr>
          <p:cNvSpPr>
            <a:spLocks noGrp="1"/>
          </p:cNvSpPr>
          <p:nvPr>
            <p:ph idx="1"/>
          </p:nvPr>
        </p:nvSpPr>
        <p:spPr>
          <a:xfrm>
            <a:off x="838200" y="2269173"/>
            <a:ext cx="10515600" cy="3659988"/>
          </a:xfrm>
        </p:spPr>
        <p:txBody>
          <a:bodyPr>
            <a:normAutofit/>
          </a:bodyPr>
          <a:lstStyle/>
          <a:p>
            <a:endParaRPr lang="en-US" sz="2400">
              <a:solidFill>
                <a:schemeClr val="bg1"/>
              </a:solidFill>
            </a:endParaRPr>
          </a:p>
        </p:txBody>
      </p:sp>
    </p:spTree>
    <p:extLst>
      <p:ext uri="{BB962C8B-B14F-4D97-AF65-F5344CB8AC3E}">
        <p14:creationId xmlns:p14="http://schemas.microsoft.com/office/powerpoint/2010/main" val="3665428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2D5C8-54ED-4AF5-B536-59B4FB35139A}"/>
              </a:ext>
            </a:extLst>
          </p:cNvPr>
          <p:cNvSpPr>
            <a:spLocks noGrp="1"/>
          </p:cNvSpPr>
          <p:nvPr>
            <p:ph type="title"/>
          </p:nvPr>
        </p:nvSpPr>
        <p:spPr>
          <a:xfrm>
            <a:off x="838200" y="631825"/>
            <a:ext cx="10515600" cy="1325563"/>
          </a:xfrm>
        </p:spPr>
        <p:txBody>
          <a:bodyPr>
            <a:normAutofit/>
          </a:bodyPr>
          <a:lstStyle/>
          <a:p>
            <a:r>
              <a:rPr lang="en-US" dirty="0" err="1">
                <a:solidFill>
                  <a:schemeClr val="bg1"/>
                </a:solidFill>
              </a:rPr>
              <a:t>Studi</a:t>
            </a:r>
            <a:r>
              <a:rPr lang="en-US" dirty="0">
                <a:solidFill>
                  <a:schemeClr val="bg1"/>
                </a:solidFill>
              </a:rPr>
              <a:t> </a:t>
            </a:r>
            <a:r>
              <a:rPr lang="en-US" dirty="0" err="1">
                <a:solidFill>
                  <a:schemeClr val="bg1"/>
                </a:solidFill>
              </a:rPr>
              <a:t>Kasus</a:t>
            </a:r>
            <a:endParaRPr lang="en-US" dirty="0">
              <a:solidFill>
                <a:schemeClr val="bg1"/>
              </a:solidFill>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817AAE-78E5-4441-9AD8-1659BD1D6717}"/>
              </a:ext>
            </a:extLst>
          </p:cNvPr>
          <p:cNvSpPr>
            <a:spLocks noGrp="1"/>
          </p:cNvSpPr>
          <p:nvPr>
            <p:ph idx="1"/>
          </p:nvPr>
        </p:nvSpPr>
        <p:spPr>
          <a:xfrm>
            <a:off x="838200" y="2269173"/>
            <a:ext cx="10515600" cy="3659988"/>
          </a:xfrm>
        </p:spPr>
        <p:txBody>
          <a:bodyPr>
            <a:normAutofit/>
          </a:bodyPr>
          <a:lstStyle/>
          <a:p>
            <a:r>
              <a:rPr lang="en-US" sz="2400" dirty="0">
                <a:solidFill>
                  <a:schemeClr val="bg1"/>
                </a:solidFill>
              </a:rPr>
              <a:t>Jobs ID</a:t>
            </a:r>
          </a:p>
          <a:p>
            <a:r>
              <a:rPr lang="en-US" sz="2400">
                <a:solidFill>
                  <a:schemeClr val="bg1"/>
                </a:solidFill>
              </a:rPr>
              <a:t>Shopee</a:t>
            </a:r>
            <a:endParaRPr lang="en-US" sz="2400" dirty="0">
              <a:solidFill>
                <a:schemeClr val="bg1"/>
              </a:solidFill>
            </a:endParaRPr>
          </a:p>
        </p:txBody>
      </p:sp>
    </p:spTree>
    <p:extLst>
      <p:ext uri="{BB962C8B-B14F-4D97-AF65-F5344CB8AC3E}">
        <p14:creationId xmlns:p14="http://schemas.microsoft.com/office/powerpoint/2010/main" val="287139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020343-A78B-4927-8282-DF387B08DD37}"/>
              </a:ext>
            </a:extLst>
          </p:cNvPr>
          <p:cNvSpPr>
            <a:spLocks noGrp="1"/>
          </p:cNvSpPr>
          <p:nvPr>
            <p:ph type="title"/>
          </p:nvPr>
        </p:nvSpPr>
        <p:spPr>
          <a:xfrm>
            <a:off x="838200" y="631825"/>
            <a:ext cx="10515600" cy="1325563"/>
          </a:xfrm>
        </p:spPr>
        <p:txBody>
          <a:bodyPr>
            <a:normAutofit/>
          </a:bodyPr>
          <a:lstStyle/>
          <a:p>
            <a:r>
              <a:rPr lang="en-US" dirty="0" err="1">
                <a:solidFill>
                  <a:schemeClr val="bg1"/>
                </a:solidFill>
              </a:rPr>
              <a:t>Terima</a:t>
            </a:r>
            <a:r>
              <a:rPr lang="en-US" dirty="0">
                <a:solidFill>
                  <a:schemeClr val="bg1"/>
                </a:solidFill>
              </a:rPr>
              <a:t> Kasih</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3A131B-7B61-4CA4-9D81-8051EE7235AE}"/>
              </a:ext>
            </a:extLst>
          </p:cNvPr>
          <p:cNvSpPr>
            <a:spLocks noGrp="1"/>
          </p:cNvSpPr>
          <p:nvPr>
            <p:ph idx="1"/>
          </p:nvPr>
        </p:nvSpPr>
        <p:spPr>
          <a:xfrm>
            <a:off x="838200" y="2269173"/>
            <a:ext cx="10515600" cy="3659988"/>
          </a:xfrm>
        </p:spPr>
        <p:txBody>
          <a:bodyPr>
            <a:normAutofit/>
          </a:bodyPr>
          <a:lstStyle/>
          <a:p>
            <a:r>
              <a:rPr lang="en-US" sz="2400" dirty="0">
                <a:solidFill>
                  <a:srgbClr val="00B0F0"/>
                </a:solidFill>
                <a:latin typeface="Ubuntu"/>
                <a:hlinkClick r:id="rId2">
                  <a:extLst>
                    <a:ext uri="{A12FA001-AC4F-418D-AE19-62706E023703}">
                      <ahyp:hlinkClr xmlns:ahyp="http://schemas.microsoft.com/office/drawing/2018/hyperlinkcolor" val="tx"/>
                    </a:ext>
                  </a:extLst>
                </a:hlinkClick>
              </a:rPr>
              <a:t>https://www.w3schools.com/html/</a:t>
            </a:r>
            <a:endParaRPr lang="en-US" sz="2400" dirty="0">
              <a:solidFill>
                <a:srgbClr val="00B0F0"/>
              </a:solidFill>
              <a:latin typeface="Ubuntu"/>
            </a:endParaRPr>
          </a:p>
          <a:p>
            <a:r>
              <a:rPr lang="en-US" sz="2400" dirty="0">
                <a:solidFill>
                  <a:srgbClr val="00B0F0"/>
                </a:solidFill>
                <a:latin typeface="Ubuntu"/>
                <a:hlinkClick r:id="rId3">
                  <a:extLst>
                    <a:ext uri="{A12FA001-AC4F-418D-AE19-62706E023703}">
                      <ahyp:hlinkClr xmlns:ahyp="http://schemas.microsoft.com/office/drawing/2018/hyperlinkcolor" val="tx"/>
                    </a:ext>
                  </a:extLst>
                </a:hlinkClick>
              </a:rPr>
              <a:t>https://medium.com/analytics-vidhya/scrapy-vs-selenium-vs-beautiful-soup-for-web-scraping-24008b6c87b8</a:t>
            </a:r>
            <a:endParaRPr lang="en-US" sz="2400" dirty="0">
              <a:solidFill>
                <a:srgbClr val="00B0F0"/>
              </a:solidFill>
              <a:latin typeface="Ubuntu"/>
            </a:endParaRPr>
          </a:p>
          <a:p>
            <a:r>
              <a:rPr lang="en-US" sz="2400" dirty="0">
                <a:solidFill>
                  <a:srgbClr val="00B0F0"/>
                </a:solidFill>
                <a:latin typeface="Ubuntu"/>
                <a:hlinkClick r:id="rId4">
                  <a:extLst>
                    <a:ext uri="{A12FA001-AC4F-418D-AE19-62706E023703}">
                      <ahyp:hlinkClr xmlns:ahyp="http://schemas.microsoft.com/office/drawing/2018/hyperlinkcolor" val="tx"/>
                    </a:ext>
                  </a:extLst>
                </a:hlinkClick>
              </a:rPr>
              <a:t>https://docs.scrapy.org/</a:t>
            </a:r>
            <a:endParaRPr lang="en-US" sz="2400" dirty="0">
              <a:solidFill>
                <a:srgbClr val="00B0F0"/>
              </a:solidFill>
              <a:latin typeface="Ubuntu"/>
            </a:endParaRPr>
          </a:p>
        </p:txBody>
      </p:sp>
    </p:spTree>
    <p:extLst>
      <p:ext uri="{BB962C8B-B14F-4D97-AF65-F5344CB8AC3E}">
        <p14:creationId xmlns:p14="http://schemas.microsoft.com/office/powerpoint/2010/main" val="1186190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F88F9-B4FB-4489-878D-3BFF57F08777}"/>
              </a:ext>
            </a:extLst>
          </p:cNvPr>
          <p:cNvSpPr>
            <a:spLocks noGrp="1"/>
          </p:cNvSpPr>
          <p:nvPr>
            <p:ph type="title"/>
          </p:nvPr>
        </p:nvSpPr>
        <p:spPr>
          <a:xfrm>
            <a:off x="838200" y="631825"/>
            <a:ext cx="10515600" cy="1325563"/>
          </a:xfrm>
        </p:spPr>
        <p:txBody>
          <a:bodyPr>
            <a:normAutofit/>
          </a:bodyPr>
          <a:lstStyle/>
          <a:p>
            <a:r>
              <a:rPr lang="en-US" b="0" i="0" dirty="0" err="1">
                <a:solidFill>
                  <a:schemeClr val="bg1"/>
                </a:solidFill>
                <a:effectLst/>
                <a:latin typeface="Ubuntu"/>
              </a:rPr>
              <a:t>Apa</a:t>
            </a:r>
            <a:r>
              <a:rPr lang="en-US" b="0" i="0" dirty="0">
                <a:solidFill>
                  <a:schemeClr val="bg1"/>
                </a:solidFill>
                <a:effectLst/>
                <a:latin typeface="Ubuntu"/>
              </a:rPr>
              <a:t> </a:t>
            </a:r>
            <a:r>
              <a:rPr lang="en-US" b="0" i="0" dirty="0" err="1">
                <a:solidFill>
                  <a:schemeClr val="bg1"/>
                </a:solidFill>
                <a:effectLst/>
                <a:latin typeface="Ubuntu"/>
              </a:rPr>
              <a:t>itu</a:t>
            </a:r>
            <a:r>
              <a:rPr lang="en-US" b="0" i="0" dirty="0">
                <a:solidFill>
                  <a:schemeClr val="bg1"/>
                </a:solidFill>
                <a:effectLst/>
                <a:latin typeface="Ubuntu"/>
              </a:rPr>
              <a:t> HTML?</a:t>
            </a:r>
            <a:endParaRPr lang="en-US" dirty="0">
              <a:solidFill>
                <a:schemeClr val="bg1"/>
              </a:solidFill>
              <a:latin typeface="Ubuntu"/>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95CF15-C0A0-4F7A-95EB-A7357F884997}"/>
              </a:ext>
            </a:extLst>
          </p:cNvPr>
          <p:cNvSpPr>
            <a:spLocks noGrp="1"/>
          </p:cNvSpPr>
          <p:nvPr>
            <p:ph idx="1"/>
          </p:nvPr>
        </p:nvSpPr>
        <p:spPr>
          <a:xfrm>
            <a:off x="838200" y="2269173"/>
            <a:ext cx="10515600" cy="3659988"/>
          </a:xfrm>
        </p:spPr>
        <p:txBody>
          <a:bodyPr>
            <a:normAutofit/>
          </a:bodyPr>
          <a:lstStyle/>
          <a:p>
            <a:pPr>
              <a:buFont typeface="Arial" panose="020B0604020202020204" pitchFamily="34" charset="0"/>
              <a:buChar char="•"/>
            </a:pPr>
            <a:r>
              <a:rPr lang="en-US" sz="2400" dirty="0">
                <a:solidFill>
                  <a:schemeClr val="bg1"/>
                </a:solidFill>
                <a:latin typeface="Ubuntu"/>
              </a:rPr>
              <a:t>HTML </a:t>
            </a:r>
            <a:r>
              <a:rPr lang="en-US" sz="2400" dirty="0" err="1">
                <a:solidFill>
                  <a:schemeClr val="bg1"/>
                </a:solidFill>
                <a:latin typeface="Ubuntu"/>
              </a:rPr>
              <a:t>adalah</a:t>
            </a:r>
            <a:r>
              <a:rPr lang="en-US" sz="2400" dirty="0">
                <a:solidFill>
                  <a:schemeClr val="bg1"/>
                </a:solidFill>
                <a:latin typeface="Ubuntu"/>
              </a:rPr>
              <a:t> standard markup language </a:t>
            </a:r>
            <a:r>
              <a:rPr lang="en-US" sz="2400" dirty="0" err="1">
                <a:solidFill>
                  <a:schemeClr val="bg1"/>
                </a:solidFill>
                <a:latin typeface="Ubuntu"/>
              </a:rPr>
              <a:t>untuk</a:t>
            </a:r>
            <a:r>
              <a:rPr lang="en-US" sz="2400" dirty="0">
                <a:solidFill>
                  <a:schemeClr val="bg1"/>
                </a:solidFill>
                <a:latin typeface="Ubuntu"/>
              </a:rPr>
              <a:t> </a:t>
            </a:r>
            <a:r>
              <a:rPr lang="en-US" sz="2400" dirty="0" err="1">
                <a:solidFill>
                  <a:schemeClr val="bg1"/>
                </a:solidFill>
                <a:latin typeface="Ubuntu"/>
              </a:rPr>
              <a:t>membuat</a:t>
            </a:r>
            <a:r>
              <a:rPr lang="en-US" sz="2400" dirty="0">
                <a:solidFill>
                  <a:schemeClr val="bg1"/>
                </a:solidFill>
                <a:latin typeface="Ubuntu"/>
              </a:rPr>
              <a:t> </a:t>
            </a:r>
            <a:r>
              <a:rPr lang="en-US" sz="2400" dirty="0" err="1">
                <a:solidFill>
                  <a:schemeClr val="bg1"/>
                </a:solidFill>
                <a:latin typeface="Ubuntu"/>
              </a:rPr>
              <a:t>halaman</a:t>
            </a:r>
            <a:r>
              <a:rPr lang="en-US" sz="2400" dirty="0">
                <a:solidFill>
                  <a:schemeClr val="bg1"/>
                </a:solidFill>
                <a:latin typeface="Ubuntu"/>
              </a:rPr>
              <a:t> web.</a:t>
            </a:r>
          </a:p>
          <a:p>
            <a:pPr>
              <a:buFont typeface="Arial" panose="020B0604020202020204" pitchFamily="34" charset="0"/>
              <a:buChar char="•"/>
            </a:pPr>
            <a:r>
              <a:rPr lang="en-US" sz="2400" dirty="0">
                <a:solidFill>
                  <a:schemeClr val="bg1"/>
                </a:solidFill>
                <a:latin typeface="Ubuntu"/>
              </a:rPr>
              <a:t>HTML </a:t>
            </a:r>
            <a:r>
              <a:rPr lang="en-US" sz="2400" dirty="0" err="1">
                <a:solidFill>
                  <a:schemeClr val="bg1"/>
                </a:solidFill>
                <a:latin typeface="Ubuntu"/>
              </a:rPr>
              <a:t>mendeskripsikan</a:t>
            </a:r>
            <a:r>
              <a:rPr lang="en-US" sz="2400" dirty="0">
                <a:solidFill>
                  <a:schemeClr val="bg1"/>
                </a:solidFill>
                <a:latin typeface="Ubuntu"/>
              </a:rPr>
              <a:t> </a:t>
            </a:r>
            <a:r>
              <a:rPr lang="en-US" sz="2400" dirty="0" err="1">
                <a:solidFill>
                  <a:schemeClr val="bg1"/>
                </a:solidFill>
                <a:latin typeface="Ubuntu"/>
              </a:rPr>
              <a:t>struktur</a:t>
            </a:r>
            <a:r>
              <a:rPr lang="en-US" sz="2400" dirty="0">
                <a:solidFill>
                  <a:schemeClr val="bg1"/>
                </a:solidFill>
                <a:latin typeface="Ubuntu"/>
              </a:rPr>
              <a:t> </a:t>
            </a:r>
            <a:r>
              <a:rPr lang="en-US" sz="2400" dirty="0" err="1">
                <a:solidFill>
                  <a:schemeClr val="bg1"/>
                </a:solidFill>
                <a:latin typeface="Ubuntu"/>
              </a:rPr>
              <a:t>halaman</a:t>
            </a:r>
            <a:r>
              <a:rPr lang="en-US" sz="2400" dirty="0">
                <a:solidFill>
                  <a:schemeClr val="bg1"/>
                </a:solidFill>
                <a:latin typeface="Ubuntu"/>
              </a:rPr>
              <a:t> web.</a:t>
            </a:r>
          </a:p>
          <a:p>
            <a:pPr>
              <a:buFont typeface="Arial" panose="020B0604020202020204" pitchFamily="34" charset="0"/>
              <a:buChar char="•"/>
            </a:pPr>
            <a:r>
              <a:rPr lang="en-US" sz="2400" dirty="0">
                <a:solidFill>
                  <a:schemeClr val="bg1"/>
                </a:solidFill>
                <a:latin typeface="Ubuntu"/>
              </a:rPr>
              <a:t>HTML </a:t>
            </a:r>
            <a:r>
              <a:rPr lang="en-US" sz="2400" dirty="0" err="1">
                <a:solidFill>
                  <a:schemeClr val="bg1"/>
                </a:solidFill>
                <a:latin typeface="Ubuntu"/>
              </a:rPr>
              <a:t>terdiri</a:t>
            </a:r>
            <a:r>
              <a:rPr lang="en-US" sz="2400" dirty="0">
                <a:solidFill>
                  <a:schemeClr val="bg1"/>
                </a:solidFill>
                <a:latin typeface="Ubuntu"/>
              </a:rPr>
              <a:t> </a:t>
            </a:r>
            <a:r>
              <a:rPr lang="en-US" sz="2400" dirty="0" err="1">
                <a:solidFill>
                  <a:schemeClr val="bg1"/>
                </a:solidFill>
                <a:latin typeface="Ubuntu"/>
              </a:rPr>
              <a:t>dari</a:t>
            </a:r>
            <a:r>
              <a:rPr lang="en-US" sz="2400" dirty="0">
                <a:solidFill>
                  <a:schemeClr val="bg1"/>
                </a:solidFill>
                <a:latin typeface="Ubuntu"/>
              </a:rPr>
              <a:t> </a:t>
            </a:r>
            <a:r>
              <a:rPr lang="en-US" sz="2400" dirty="0" err="1">
                <a:solidFill>
                  <a:schemeClr val="bg1"/>
                </a:solidFill>
                <a:latin typeface="Ubuntu"/>
              </a:rPr>
              <a:t>berbagai</a:t>
            </a:r>
            <a:r>
              <a:rPr lang="en-US" sz="2400" dirty="0">
                <a:solidFill>
                  <a:schemeClr val="bg1"/>
                </a:solidFill>
                <a:latin typeface="Ubuntu"/>
              </a:rPr>
              <a:t> </a:t>
            </a:r>
            <a:r>
              <a:rPr lang="en-US" sz="2400" dirty="0" err="1">
                <a:solidFill>
                  <a:schemeClr val="bg1"/>
                </a:solidFill>
                <a:latin typeface="Ubuntu"/>
              </a:rPr>
              <a:t>elemen</a:t>
            </a:r>
            <a:r>
              <a:rPr lang="en-US" sz="2400" dirty="0">
                <a:solidFill>
                  <a:schemeClr val="bg1"/>
                </a:solidFill>
                <a:latin typeface="Ubuntu"/>
              </a:rPr>
              <a:t>.</a:t>
            </a:r>
          </a:p>
          <a:p>
            <a:pPr>
              <a:buFont typeface="Arial" panose="020B0604020202020204" pitchFamily="34" charset="0"/>
              <a:buChar char="•"/>
            </a:pPr>
            <a:r>
              <a:rPr lang="en-US" sz="2400" b="0" i="0" dirty="0" err="1">
                <a:solidFill>
                  <a:schemeClr val="bg1"/>
                </a:solidFill>
                <a:effectLst/>
                <a:latin typeface="Ubuntu"/>
              </a:rPr>
              <a:t>Dalam</a:t>
            </a:r>
            <a:r>
              <a:rPr lang="en-US" sz="2400" b="0" i="0" dirty="0">
                <a:solidFill>
                  <a:schemeClr val="bg1"/>
                </a:solidFill>
                <a:effectLst/>
                <a:latin typeface="Ubuntu"/>
              </a:rPr>
              <a:t> HTML </a:t>
            </a:r>
            <a:r>
              <a:rPr lang="en-US" sz="2400" b="0" i="0" dirty="0" err="1">
                <a:solidFill>
                  <a:schemeClr val="bg1"/>
                </a:solidFill>
                <a:effectLst/>
                <a:latin typeface="Ubuntu"/>
              </a:rPr>
              <a:t>ada</a:t>
            </a:r>
            <a:r>
              <a:rPr lang="en-US" sz="2400" b="0" i="0" dirty="0">
                <a:solidFill>
                  <a:schemeClr val="bg1"/>
                </a:solidFill>
                <a:effectLst/>
                <a:latin typeface="Ubuntu"/>
              </a:rPr>
              <a:t> </a:t>
            </a:r>
            <a:r>
              <a:rPr lang="en-US" sz="2400" b="0" i="0" dirty="0" err="1">
                <a:solidFill>
                  <a:schemeClr val="bg1"/>
                </a:solidFill>
                <a:effectLst/>
                <a:latin typeface="Ubuntu"/>
              </a:rPr>
              <a:t>beberapa</a:t>
            </a:r>
            <a:r>
              <a:rPr lang="en-US" sz="2400" b="0" i="0" dirty="0">
                <a:solidFill>
                  <a:schemeClr val="bg1"/>
                </a:solidFill>
                <a:effectLst/>
                <a:latin typeface="Ubuntu"/>
              </a:rPr>
              <a:t> </a:t>
            </a:r>
            <a:r>
              <a:rPr lang="en-US" sz="2400" b="0" i="0" dirty="0" err="1">
                <a:solidFill>
                  <a:schemeClr val="bg1"/>
                </a:solidFill>
                <a:effectLst/>
                <a:latin typeface="Ubuntu"/>
              </a:rPr>
              <a:t>hal</a:t>
            </a:r>
            <a:r>
              <a:rPr lang="en-US" sz="2400" b="0" i="0" dirty="0">
                <a:solidFill>
                  <a:schemeClr val="bg1"/>
                </a:solidFill>
                <a:effectLst/>
                <a:latin typeface="Ubuntu"/>
              </a:rPr>
              <a:t> </a:t>
            </a:r>
            <a:r>
              <a:rPr lang="en-US" sz="2400" b="0" i="0" dirty="0" err="1">
                <a:solidFill>
                  <a:schemeClr val="bg1"/>
                </a:solidFill>
                <a:effectLst/>
                <a:latin typeface="Ubuntu"/>
              </a:rPr>
              <a:t>penting</a:t>
            </a:r>
            <a:r>
              <a:rPr lang="en-US" sz="2400" b="0" i="0" dirty="0">
                <a:solidFill>
                  <a:schemeClr val="bg1"/>
                </a:solidFill>
                <a:effectLst/>
                <a:latin typeface="Ubuntu"/>
              </a:rPr>
              <a:t> </a:t>
            </a:r>
            <a:r>
              <a:rPr lang="en-US" sz="2400" b="0" i="0" dirty="0" err="1">
                <a:solidFill>
                  <a:schemeClr val="bg1"/>
                </a:solidFill>
                <a:effectLst/>
                <a:latin typeface="Ubuntu"/>
              </a:rPr>
              <a:t>antara</a:t>
            </a:r>
            <a:r>
              <a:rPr lang="en-US" sz="2400" b="0" i="0" dirty="0">
                <a:solidFill>
                  <a:schemeClr val="bg1"/>
                </a:solidFill>
                <a:effectLst/>
                <a:latin typeface="Ubuntu"/>
              </a:rPr>
              <a:t> lain </a:t>
            </a:r>
            <a:r>
              <a:rPr lang="en-US" sz="2400" b="0" i="1" dirty="0">
                <a:solidFill>
                  <a:schemeClr val="bg1"/>
                </a:solidFill>
                <a:effectLst/>
                <a:latin typeface="Ubuntu"/>
              </a:rPr>
              <a:t>Tag</a:t>
            </a:r>
            <a:r>
              <a:rPr lang="en-US" sz="2400" b="0" i="0" dirty="0">
                <a:solidFill>
                  <a:schemeClr val="bg1"/>
                </a:solidFill>
                <a:effectLst/>
                <a:latin typeface="Ubuntu"/>
              </a:rPr>
              <a:t>, </a:t>
            </a:r>
            <a:r>
              <a:rPr lang="en-US" sz="2400" b="0" i="1" dirty="0">
                <a:solidFill>
                  <a:schemeClr val="bg1"/>
                </a:solidFill>
                <a:effectLst/>
                <a:latin typeface="Ubuntu"/>
              </a:rPr>
              <a:t>Element</a:t>
            </a:r>
            <a:r>
              <a:rPr lang="en-US" sz="2400" b="0" i="0" dirty="0">
                <a:solidFill>
                  <a:schemeClr val="bg1"/>
                </a:solidFill>
                <a:effectLst/>
                <a:latin typeface="Ubuntu"/>
              </a:rPr>
              <a:t> dan </a:t>
            </a:r>
            <a:r>
              <a:rPr lang="en-US" sz="2400" b="0" i="1" dirty="0">
                <a:solidFill>
                  <a:schemeClr val="bg1"/>
                </a:solidFill>
                <a:effectLst/>
                <a:latin typeface="Ubuntu"/>
              </a:rPr>
              <a:t>Attribute.</a:t>
            </a:r>
            <a:endParaRPr lang="en-US" sz="2400" b="0" i="0" dirty="0">
              <a:solidFill>
                <a:schemeClr val="bg1"/>
              </a:solidFill>
              <a:effectLst/>
              <a:latin typeface="Ubuntu"/>
            </a:endParaRPr>
          </a:p>
        </p:txBody>
      </p:sp>
    </p:spTree>
    <p:extLst>
      <p:ext uri="{BB962C8B-B14F-4D97-AF65-F5344CB8AC3E}">
        <p14:creationId xmlns:p14="http://schemas.microsoft.com/office/powerpoint/2010/main" val="96113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83C93-784B-4C5C-8712-966F1ECE8835}"/>
              </a:ext>
            </a:extLst>
          </p:cNvPr>
          <p:cNvSpPr>
            <a:spLocks noGrp="1"/>
          </p:cNvSpPr>
          <p:nvPr>
            <p:ph type="title"/>
          </p:nvPr>
        </p:nvSpPr>
        <p:spPr>
          <a:xfrm>
            <a:off x="838200" y="631825"/>
            <a:ext cx="10515600" cy="1325563"/>
          </a:xfrm>
        </p:spPr>
        <p:txBody>
          <a:bodyPr>
            <a:normAutofit/>
          </a:bodyPr>
          <a:lstStyle/>
          <a:p>
            <a:r>
              <a:rPr lang="en-US" b="0" i="0" dirty="0">
                <a:solidFill>
                  <a:schemeClr val="bg1"/>
                </a:solidFill>
                <a:effectLst/>
                <a:latin typeface="Ubuntu"/>
              </a:rPr>
              <a:t>HTML Tag</a:t>
            </a:r>
            <a:endParaRPr lang="en-US" dirty="0">
              <a:solidFill>
                <a:schemeClr val="bg1"/>
              </a:solidFill>
              <a:latin typeface="Ubuntu"/>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5455662-1798-4555-BC92-3DFD3A01F0D8}"/>
              </a:ext>
            </a:extLst>
          </p:cNvPr>
          <p:cNvSpPr>
            <a:spLocks noGrp="1"/>
          </p:cNvSpPr>
          <p:nvPr>
            <p:ph idx="1"/>
          </p:nvPr>
        </p:nvSpPr>
        <p:spPr>
          <a:xfrm>
            <a:off x="838200" y="2269173"/>
            <a:ext cx="10515600" cy="3659988"/>
          </a:xfrm>
        </p:spPr>
        <p:txBody>
          <a:bodyPr>
            <a:normAutofit/>
          </a:bodyPr>
          <a:lstStyle/>
          <a:p>
            <a:r>
              <a:rPr lang="en-US" sz="2400" dirty="0">
                <a:solidFill>
                  <a:schemeClr val="bg1"/>
                </a:solidFill>
                <a:latin typeface="Ubuntu"/>
              </a:rPr>
              <a:t>Tag </a:t>
            </a:r>
            <a:r>
              <a:rPr lang="en-US" sz="2400" dirty="0" err="1">
                <a:solidFill>
                  <a:schemeClr val="bg1"/>
                </a:solidFill>
                <a:latin typeface="Ubuntu"/>
              </a:rPr>
              <a:t>adalah</a:t>
            </a:r>
            <a:r>
              <a:rPr lang="en-US" sz="2400" dirty="0">
                <a:solidFill>
                  <a:schemeClr val="bg1"/>
                </a:solidFill>
                <a:latin typeface="Ubuntu"/>
              </a:rPr>
              <a:t> </a:t>
            </a:r>
            <a:r>
              <a:rPr lang="en-US" sz="2400" dirty="0" err="1">
                <a:solidFill>
                  <a:schemeClr val="bg1"/>
                </a:solidFill>
                <a:latin typeface="Ubuntu"/>
              </a:rPr>
              <a:t>sintaks</a:t>
            </a:r>
            <a:r>
              <a:rPr lang="en-US" sz="2400" dirty="0">
                <a:solidFill>
                  <a:schemeClr val="bg1"/>
                </a:solidFill>
                <a:latin typeface="Ubuntu"/>
              </a:rPr>
              <a:t> yang </a:t>
            </a:r>
            <a:r>
              <a:rPr lang="en-US" sz="2400" dirty="0" err="1">
                <a:solidFill>
                  <a:schemeClr val="bg1"/>
                </a:solidFill>
                <a:latin typeface="Ubuntu"/>
              </a:rPr>
              <a:t>digunakan</a:t>
            </a:r>
            <a:r>
              <a:rPr lang="en-US" sz="2400" dirty="0">
                <a:solidFill>
                  <a:schemeClr val="bg1"/>
                </a:solidFill>
                <a:latin typeface="Ubuntu"/>
              </a:rPr>
              <a:t> </a:t>
            </a:r>
            <a:r>
              <a:rPr lang="en-US" sz="2400" dirty="0" err="1">
                <a:solidFill>
                  <a:schemeClr val="bg1"/>
                </a:solidFill>
                <a:latin typeface="Ubuntu"/>
              </a:rPr>
              <a:t>untuk</a:t>
            </a:r>
            <a:r>
              <a:rPr lang="en-US" sz="2400" dirty="0">
                <a:solidFill>
                  <a:schemeClr val="bg1"/>
                </a:solidFill>
                <a:latin typeface="Ubuntu"/>
              </a:rPr>
              <a:t> HTML </a:t>
            </a:r>
            <a:r>
              <a:rPr lang="en-US" sz="2400" dirty="0" err="1">
                <a:solidFill>
                  <a:schemeClr val="bg1"/>
                </a:solidFill>
                <a:latin typeface="Ubuntu"/>
              </a:rPr>
              <a:t>disimbolkan</a:t>
            </a:r>
            <a:r>
              <a:rPr lang="en-US" sz="2400" dirty="0">
                <a:solidFill>
                  <a:schemeClr val="bg1"/>
                </a:solidFill>
                <a:latin typeface="Ubuntu"/>
              </a:rPr>
              <a:t> </a:t>
            </a:r>
            <a:r>
              <a:rPr lang="en-US" sz="2400" dirty="0" err="1">
                <a:solidFill>
                  <a:schemeClr val="bg1"/>
                </a:solidFill>
                <a:latin typeface="Ubuntu"/>
              </a:rPr>
              <a:t>dengan</a:t>
            </a:r>
            <a:r>
              <a:rPr lang="en-US" sz="2400" dirty="0">
                <a:solidFill>
                  <a:schemeClr val="bg1"/>
                </a:solidFill>
                <a:latin typeface="Ubuntu"/>
              </a:rPr>
              <a:t> </a:t>
            </a:r>
            <a:r>
              <a:rPr lang="en-US" sz="2400" dirty="0" err="1">
                <a:solidFill>
                  <a:schemeClr val="bg1"/>
                </a:solidFill>
                <a:latin typeface="Ubuntu"/>
              </a:rPr>
              <a:t>tanda</a:t>
            </a:r>
            <a:r>
              <a:rPr lang="en-US" sz="2400" dirty="0">
                <a:solidFill>
                  <a:schemeClr val="bg1"/>
                </a:solidFill>
                <a:latin typeface="Ubuntu"/>
              </a:rPr>
              <a:t> &lt;tag&gt;.</a:t>
            </a:r>
          </a:p>
          <a:p>
            <a:r>
              <a:rPr lang="sv-SE" sz="2400" dirty="0">
                <a:solidFill>
                  <a:schemeClr val="bg1"/>
                </a:solidFill>
                <a:latin typeface="Ubuntu"/>
              </a:rPr>
              <a:t>Tag HTML harus dibuka dan ditutup seperti ini &lt;tag&gt;&lt;/tag&gt;.</a:t>
            </a:r>
          </a:p>
          <a:p>
            <a:r>
              <a:rPr lang="sv-SE" sz="2400" dirty="0">
                <a:solidFill>
                  <a:schemeClr val="bg1"/>
                </a:solidFill>
                <a:latin typeface="Ubuntu"/>
              </a:rPr>
              <a:t>Contohnya antara lain seperti &lt;div&gt;, &lt;span&gt;, &lt;table&gt;, dll.</a:t>
            </a:r>
          </a:p>
        </p:txBody>
      </p:sp>
    </p:spTree>
    <p:extLst>
      <p:ext uri="{BB962C8B-B14F-4D97-AF65-F5344CB8AC3E}">
        <p14:creationId xmlns:p14="http://schemas.microsoft.com/office/powerpoint/2010/main" val="2711439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2F4690-A6DD-4E95-9457-30E110201EDB}"/>
              </a:ext>
            </a:extLst>
          </p:cNvPr>
          <p:cNvSpPr>
            <a:spLocks noGrp="1"/>
          </p:cNvSpPr>
          <p:nvPr>
            <p:ph type="title"/>
          </p:nvPr>
        </p:nvSpPr>
        <p:spPr>
          <a:xfrm>
            <a:off x="838200" y="631825"/>
            <a:ext cx="10515600" cy="1325563"/>
          </a:xfrm>
        </p:spPr>
        <p:txBody>
          <a:bodyPr>
            <a:normAutofit/>
          </a:bodyPr>
          <a:lstStyle/>
          <a:p>
            <a:r>
              <a:rPr lang="en-US" dirty="0">
                <a:solidFill>
                  <a:schemeClr val="bg1"/>
                </a:solidFill>
                <a:latin typeface="Ubuntu"/>
              </a:rPr>
              <a:t>HTML Element</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D94864-F651-4412-B4AD-11EF344D8A1D}"/>
              </a:ext>
            </a:extLst>
          </p:cNvPr>
          <p:cNvSpPr>
            <a:spLocks noGrp="1"/>
          </p:cNvSpPr>
          <p:nvPr>
            <p:ph idx="1"/>
          </p:nvPr>
        </p:nvSpPr>
        <p:spPr>
          <a:xfrm>
            <a:off x="838200" y="2269173"/>
            <a:ext cx="10515600" cy="3659988"/>
          </a:xfrm>
        </p:spPr>
        <p:txBody>
          <a:bodyPr>
            <a:normAutofit/>
          </a:bodyPr>
          <a:lstStyle/>
          <a:p>
            <a:r>
              <a:rPr lang="en-US" sz="2400" dirty="0" err="1">
                <a:solidFill>
                  <a:schemeClr val="bg1"/>
                </a:solidFill>
                <a:latin typeface="Ubuntu"/>
              </a:rPr>
              <a:t>Sebuah</a:t>
            </a:r>
            <a:r>
              <a:rPr lang="en-US" sz="2400" dirty="0">
                <a:solidFill>
                  <a:schemeClr val="bg1"/>
                </a:solidFill>
                <a:latin typeface="Ubuntu"/>
              </a:rPr>
              <a:t> HTML element </a:t>
            </a:r>
            <a:r>
              <a:rPr lang="en-US" sz="2400" dirty="0" err="1">
                <a:solidFill>
                  <a:schemeClr val="bg1"/>
                </a:solidFill>
                <a:latin typeface="Ubuntu"/>
              </a:rPr>
              <a:t>terdiri</a:t>
            </a:r>
            <a:r>
              <a:rPr lang="en-US" sz="2400" dirty="0">
                <a:solidFill>
                  <a:schemeClr val="bg1"/>
                </a:solidFill>
                <a:latin typeface="Ubuntu"/>
              </a:rPr>
              <a:t> </a:t>
            </a:r>
            <a:r>
              <a:rPr lang="en-US" sz="2400" dirty="0" err="1">
                <a:solidFill>
                  <a:schemeClr val="bg1"/>
                </a:solidFill>
                <a:latin typeface="Ubuntu"/>
              </a:rPr>
              <a:t>dari</a:t>
            </a:r>
            <a:r>
              <a:rPr lang="en-US" sz="2400" dirty="0">
                <a:solidFill>
                  <a:schemeClr val="bg1"/>
                </a:solidFill>
                <a:latin typeface="Ubuntu"/>
              </a:rPr>
              <a:t> tag </a:t>
            </a:r>
            <a:r>
              <a:rPr lang="en-US" sz="2400" dirty="0" err="1">
                <a:solidFill>
                  <a:schemeClr val="bg1"/>
                </a:solidFill>
                <a:latin typeface="Ubuntu"/>
              </a:rPr>
              <a:t>awal</a:t>
            </a:r>
            <a:r>
              <a:rPr lang="en-US" sz="2400" dirty="0">
                <a:solidFill>
                  <a:schemeClr val="bg1"/>
                </a:solidFill>
                <a:latin typeface="Ubuntu"/>
              </a:rPr>
              <a:t>, </a:t>
            </a:r>
            <a:r>
              <a:rPr lang="en-US" sz="2400" dirty="0" err="1">
                <a:solidFill>
                  <a:schemeClr val="bg1"/>
                </a:solidFill>
                <a:latin typeface="Ubuntu"/>
              </a:rPr>
              <a:t>isi</a:t>
            </a:r>
            <a:r>
              <a:rPr lang="en-US" sz="2400" dirty="0">
                <a:solidFill>
                  <a:schemeClr val="bg1"/>
                </a:solidFill>
                <a:latin typeface="Ubuntu"/>
              </a:rPr>
              <a:t> </a:t>
            </a:r>
            <a:r>
              <a:rPr lang="en-US" sz="2400" dirty="0" err="1">
                <a:solidFill>
                  <a:schemeClr val="bg1"/>
                </a:solidFill>
                <a:latin typeface="Ubuntu"/>
              </a:rPr>
              <a:t>konten</a:t>
            </a:r>
            <a:r>
              <a:rPr lang="en-US" sz="2400" dirty="0">
                <a:solidFill>
                  <a:schemeClr val="bg1"/>
                </a:solidFill>
                <a:latin typeface="Ubuntu"/>
              </a:rPr>
              <a:t>, dan tag </a:t>
            </a:r>
            <a:r>
              <a:rPr lang="en-US" sz="2400" dirty="0" err="1">
                <a:solidFill>
                  <a:schemeClr val="bg1"/>
                </a:solidFill>
                <a:latin typeface="Ubuntu"/>
              </a:rPr>
              <a:t>akhir</a:t>
            </a:r>
            <a:r>
              <a:rPr lang="en-US" sz="2400" dirty="0">
                <a:solidFill>
                  <a:schemeClr val="bg1"/>
                </a:solidFill>
                <a:latin typeface="Ubuntu"/>
              </a:rPr>
              <a:t>.</a:t>
            </a:r>
          </a:p>
          <a:p>
            <a:r>
              <a:rPr lang="en-US" sz="2400" dirty="0" err="1">
                <a:solidFill>
                  <a:schemeClr val="bg1"/>
                </a:solidFill>
                <a:latin typeface="Ubuntu"/>
              </a:rPr>
              <a:t>Contohnya</a:t>
            </a:r>
            <a:r>
              <a:rPr lang="en-US" sz="2400" dirty="0">
                <a:solidFill>
                  <a:schemeClr val="bg1"/>
                </a:solidFill>
                <a:latin typeface="Ubuntu"/>
              </a:rPr>
              <a:t> </a:t>
            </a:r>
            <a:r>
              <a:rPr lang="en-US" sz="2400" dirty="0" err="1">
                <a:solidFill>
                  <a:schemeClr val="bg1"/>
                </a:solidFill>
                <a:latin typeface="Ubuntu"/>
              </a:rPr>
              <a:t>seperti</a:t>
            </a:r>
            <a:r>
              <a:rPr lang="en-US" sz="2400" dirty="0">
                <a:solidFill>
                  <a:schemeClr val="bg1"/>
                </a:solidFill>
                <a:latin typeface="Ubuntu"/>
              </a:rPr>
              <a:t> “&lt;tag&gt;Isi </a:t>
            </a:r>
            <a:r>
              <a:rPr lang="en-US" sz="2400" dirty="0" err="1">
                <a:solidFill>
                  <a:schemeClr val="bg1"/>
                </a:solidFill>
                <a:latin typeface="Ubuntu"/>
              </a:rPr>
              <a:t>Konten</a:t>
            </a:r>
            <a:r>
              <a:rPr lang="en-US" sz="2400" dirty="0">
                <a:solidFill>
                  <a:schemeClr val="bg1"/>
                </a:solidFill>
                <a:latin typeface="Ubuntu"/>
              </a:rPr>
              <a:t>&lt;/tag&gt;”.</a:t>
            </a:r>
          </a:p>
          <a:p>
            <a:r>
              <a:rPr lang="en-US" sz="2400" dirty="0">
                <a:solidFill>
                  <a:schemeClr val="bg1"/>
                </a:solidFill>
                <a:latin typeface="Ubuntu"/>
              </a:rPr>
              <a:t>HTML elements </a:t>
            </a:r>
            <a:r>
              <a:rPr lang="en-US" sz="2400" dirty="0" err="1">
                <a:solidFill>
                  <a:schemeClr val="bg1"/>
                </a:solidFill>
                <a:latin typeface="Ubuntu"/>
              </a:rPr>
              <a:t>dapat</a:t>
            </a:r>
            <a:r>
              <a:rPr lang="en-US" sz="2400" dirty="0">
                <a:solidFill>
                  <a:schemeClr val="bg1"/>
                </a:solidFill>
                <a:latin typeface="Ubuntu"/>
              </a:rPr>
              <a:t> </a:t>
            </a:r>
            <a:r>
              <a:rPr lang="en-US" sz="2400" dirty="0" err="1">
                <a:solidFill>
                  <a:schemeClr val="bg1"/>
                </a:solidFill>
                <a:latin typeface="Ubuntu"/>
              </a:rPr>
              <a:t>dibuat</a:t>
            </a:r>
            <a:r>
              <a:rPr lang="en-US" sz="2400" dirty="0">
                <a:solidFill>
                  <a:schemeClr val="bg1"/>
                </a:solidFill>
                <a:latin typeface="Ubuntu"/>
              </a:rPr>
              <a:t> </a:t>
            </a:r>
            <a:r>
              <a:rPr lang="en-US" sz="2400" dirty="0" err="1">
                <a:solidFill>
                  <a:schemeClr val="bg1"/>
                </a:solidFill>
                <a:latin typeface="Ubuntu"/>
              </a:rPr>
              <a:t>bersarang</a:t>
            </a:r>
            <a:r>
              <a:rPr lang="en-US" sz="2400" dirty="0">
                <a:solidFill>
                  <a:schemeClr val="bg1"/>
                </a:solidFill>
                <a:latin typeface="Ubuntu"/>
              </a:rPr>
              <a:t> (</a:t>
            </a:r>
            <a:r>
              <a:rPr lang="en-US" sz="2400" dirty="0" err="1">
                <a:solidFill>
                  <a:schemeClr val="bg1"/>
                </a:solidFill>
                <a:latin typeface="Ubuntu"/>
              </a:rPr>
              <a:t>sebuah</a:t>
            </a:r>
            <a:r>
              <a:rPr lang="en-US" sz="2400" dirty="0">
                <a:solidFill>
                  <a:schemeClr val="bg1"/>
                </a:solidFill>
                <a:latin typeface="Ubuntu"/>
              </a:rPr>
              <a:t> </a:t>
            </a:r>
            <a:r>
              <a:rPr lang="en-US" sz="2400" dirty="0" err="1">
                <a:solidFill>
                  <a:schemeClr val="bg1"/>
                </a:solidFill>
                <a:latin typeface="Ubuntu"/>
              </a:rPr>
              <a:t>elemen</a:t>
            </a:r>
            <a:r>
              <a:rPr lang="en-US" sz="2400" dirty="0">
                <a:solidFill>
                  <a:schemeClr val="bg1"/>
                </a:solidFill>
                <a:latin typeface="Ubuntu"/>
              </a:rPr>
              <a:t> </a:t>
            </a:r>
            <a:r>
              <a:rPr lang="en-US" sz="2400" dirty="0" err="1">
                <a:solidFill>
                  <a:schemeClr val="bg1"/>
                </a:solidFill>
                <a:latin typeface="Ubuntu"/>
              </a:rPr>
              <a:t>dapat</a:t>
            </a:r>
            <a:r>
              <a:rPr lang="en-US" sz="2400" dirty="0">
                <a:solidFill>
                  <a:schemeClr val="bg1"/>
                </a:solidFill>
                <a:latin typeface="Ubuntu"/>
              </a:rPr>
              <a:t> </a:t>
            </a:r>
            <a:r>
              <a:rPr lang="en-US" sz="2400" dirty="0" err="1">
                <a:solidFill>
                  <a:schemeClr val="bg1"/>
                </a:solidFill>
                <a:latin typeface="Ubuntu"/>
              </a:rPr>
              <a:t>berisi</a:t>
            </a:r>
            <a:r>
              <a:rPr lang="en-US" sz="2400" dirty="0">
                <a:solidFill>
                  <a:schemeClr val="bg1"/>
                </a:solidFill>
                <a:latin typeface="Ubuntu"/>
              </a:rPr>
              <a:t> </a:t>
            </a:r>
            <a:r>
              <a:rPr lang="en-US" sz="2400" dirty="0" err="1">
                <a:solidFill>
                  <a:schemeClr val="bg1"/>
                </a:solidFill>
                <a:latin typeface="Ubuntu"/>
              </a:rPr>
              <a:t>elemen</a:t>
            </a:r>
            <a:r>
              <a:rPr lang="en-US" sz="2400" dirty="0">
                <a:solidFill>
                  <a:schemeClr val="bg1"/>
                </a:solidFill>
                <a:latin typeface="Ubuntu"/>
              </a:rPr>
              <a:t> lain).</a:t>
            </a:r>
          </a:p>
        </p:txBody>
      </p:sp>
    </p:spTree>
    <p:extLst>
      <p:ext uri="{BB962C8B-B14F-4D97-AF65-F5344CB8AC3E}">
        <p14:creationId xmlns:p14="http://schemas.microsoft.com/office/powerpoint/2010/main" val="1736990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D1C05E-AA8A-4CEC-8B05-83CD2D9C8267}"/>
              </a:ext>
            </a:extLst>
          </p:cNvPr>
          <p:cNvSpPr>
            <a:spLocks noGrp="1"/>
          </p:cNvSpPr>
          <p:nvPr>
            <p:ph type="title"/>
          </p:nvPr>
        </p:nvSpPr>
        <p:spPr>
          <a:xfrm>
            <a:off x="838200" y="631825"/>
            <a:ext cx="10515600" cy="1325563"/>
          </a:xfrm>
        </p:spPr>
        <p:txBody>
          <a:bodyPr>
            <a:normAutofit/>
          </a:bodyPr>
          <a:lstStyle/>
          <a:p>
            <a:r>
              <a:rPr lang="en-US" dirty="0">
                <a:solidFill>
                  <a:schemeClr val="bg1"/>
                </a:solidFill>
                <a:latin typeface="Ubuntu"/>
              </a:rPr>
              <a:t>HTML</a:t>
            </a:r>
            <a:r>
              <a:rPr lang="en-US" dirty="0">
                <a:solidFill>
                  <a:schemeClr val="bg1"/>
                </a:solidFill>
              </a:rPr>
              <a:t> Attribute</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E82FE2-321E-434F-95E5-72C4868E0CBC}"/>
              </a:ext>
            </a:extLst>
          </p:cNvPr>
          <p:cNvSpPr>
            <a:spLocks noGrp="1"/>
          </p:cNvSpPr>
          <p:nvPr>
            <p:ph idx="1"/>
          </p:nvPr>
        </p:nvSpPr>
        <p:spPr>
          <a:xfrm>
            <a:off x="838200" y="2269173"/>
            <a:ext cx="10515600" cy="3659988"/>
          </a:xfrm>
        </p:spPr>
        <p:txBody>
          <a:bodyPr>
            <a:normAutofit/>
          </a:bodyPr>
          <a:lstStyle/>
          <a:p>
            <a:r>
              <a:rPr lang="en-US" sz="2400" dirty="0" err="1">
                <a:solidFill>
                  <a:schemeClr val="bg1"/>
                </a:solidFill>
                <a:latin typeface="Ubuntu"/>
              </a:rPr>
              <a:t>Semua</a:t>
            </a:r>
            <a:r>
              <a:rPr lang="en-US" sz="2400" dirty="0">
                <a:solidFill>
                  <a:schemeClr val="bg1"/>
                </a:solidFill>
                <a:latin typeface="Ubuntu"/>
              </a:rPr>
              <a:t> HTML elements </a:t>
            </a:r>
            <a:r>
              <a:rPr lang="en-US" sz="2400" dirty="0" err="1">
                <a:solidFill>
                  <a:schemeClr val="bg1"/>
                </a:solidFill>
                <a:latin typeface="Ubuntu"/>
              </a:rPr>
              <a:t>dapat</a:t>
            </a:r>
            <a:r>
              <a:rPr lang="en-US" sz="2400" dirty="0">
                <a:solidFill>
                  <a:schemeClr val="bg1"/>
                </a:solidFill>
                <a:latin typeface="Ubuntu"/>
              </a:rPr>
              <a:t> </a:t>
            </a:r>
            <a:r>
              <a:rPr lang="en-US" sz="2400" dirty="0" err="1">
                <a:solidFill>
                  <a:schemeClr val="bg1"/>
                </a:solidFill>
                <a:latin typeface="Ubuntu"/>
              </a:rPr>
              <a:t>memiliki</a:t>
            </a:r>
            <a:r>
              <a:rPr lang="en-US" sz="2400" dirty="0">
                <a:solidFill>
                  <a:schemeClr val="bg1"/>
                </a:solidFill>
                <a:latin typeface="Ubuntu"/>
              </a:rPr>
              <a:t> attribute.</a:t>
            </a:r>
          </a:p>
          <a:p>
            <a:r>
              <a:rPr lang="en-US" sz="2400" dirty="0">
                <a:solidFill>
                  <a:schemeClr val="bg1"/>
                </a:solidFill>
                <a:latin typeface="Ubuntu"/>
              </a:rPr>
              <a:t>Attributes </a:t>
            </a:r>
            <a:r>
              <a:rPr lang="en-US" sz="2400" dirty="0" err="1">
                <a:solidFill>
                  <a:schemeClr val="bg1"/>
                </a:solidFill>
                <a:latin typeface="Ubuntu"/>
              </a:rPr>
              <a:t>memberika</a:t>
            </a:r>
            <a:r>
              <a:rPr lang="en-US" sz="2400" dirty="0">
                <a:solidFill>
                  <a:schemeClr val="bg1"/>
                </a:solidFill>
                <a:latin typeface="Ubuntu"/>
              </a:rPr>
              <a:t> </a:t>
            </a:r>
            <a:r>
              <a:rPr lang="en-US" sz="2400" dirty="0" err="1">
                <a:solidFill>
                  <a:schemeClr val="bg1"/>
                </a:solidFill>
                <a:latin typeface="Ubuntu"/>
              </a:rPr>
              <a:t>informasi</a:t>
            </a:r>
            <a:r>
              <a:rPr lang="en-US" sz="2400" dirty="0">
                <a:solidFill>
                  <a:schemeClr val="bg1"/>
                </a:solidFill>
                <a:latin typeface="Ubuntu"/>
              </a:rPr>
              <a:t> </a:t>
            </a:r>
            <a:r>
              <a:rPr lang="en-US" sz="2400" dirty="0" err="1">
                <a:solidFill>
                  <a:schemeClr val="bg1"/>
                </a:solidFill>
                <a:latin typeface="Ubuntu"/>
              </a:rPr>
              <a:t>tambahan</a:t>
            </a:r>
            <a:r>
              <a:rPr lang="en-US" sz="2400" dirty="0">
                <a:solidFill>
                  <a:schemeClr val="bg1"/>
                </a:solidFill>
                <a:latin typeface="Ubuntu"/>
              </a:rPr>
              <a:t> </a:t>
            </a:r>
            <a:r>
              <a:rPr lang="en-US" sz="2400" dirty="0" err="1">
                <a:solidFill>
                  <a:schemeClr val="bg1"/>
                </a:solidFill>
                <a:latin typeface="Ubuntu"/>
              </a:rPr>
              <a:t>terkait</a:t>
            </a:r>
            <a:r>
              <a:rPr lang="en-US" sz="2400" dirty="0">
                <a:solidFill>
                  <a:schemeClr val="bg1"/>
                </a:solidFill>
                <a:latin typeface="Ubuntu"/>
              </a:rPr>
              <a:t> element.</a:t>
            </a:r>
          </a:p>
          <a:p>
            <a:r>
              <a:rPr lang="en-US" sz="2400" dirty="0">
                <a:solidFill>
                  <a:schemeClr val="bg1"/>
                </a:solidFill>
                <a:latin typeface="Ubuntu"/>
              </a:rPr>
              <a:t>Attributes </a:t>
            </a:r>
            <a:r>
              <a:rPr lang="en-US" sz="2400" dirty="0" err="1">
                <a:solidFill>
                  <a:schemeClr val="bg1"/>
                </a:solidFill>
                <a:latin typeface="Ubuntu"/>
              </a:rPr>
              <a:t>selalu</a:t>
            </a:r>
            <a:r>
              <a:rPr lang="en-US" sz="2400" dirty="0">
                <a:solidFill>
                  <a:schemeClr val="bg1"/>
                </a:solidFill>
                <a:latin typeface="Ubuntu"/>
              </a:rPr>
              <a:t> </a:t>
            </a:r>
            <a:r>
              <a:rPr lang="en-US" sz="2400" dirty="0" err="1">
                <a:solidFill>
                  <a:schemeClr val="bg1"/>
                </a:solidFill>
                <a:latin typeface="Ubuntu"/>
              </a:rPr>
              <a:t>ditulis</a:t>
            </a:r>
            <a:r>
              <a:rPr lang="en-US" sz="2400" dirty="0">
                <a:solidFill>
                  <a:schemeClr val="bg1"/>
                </a:solidFill>
                <a:latin typeface="Ubuntu"/>
              </a:rPr>
              <a:t>/</a:t>
            </a:r>
            <a:r>
              <a:rPr lang="en-US" sz="2400" dirty="0" err="1">
                <a:solidFill>
                  <a:schemeClr val="bg1"/>
                </a:solidFill>
                <a:latin typeface="Ubuntu"/>
              </a:rPr>
              <a:t>didefinisikan</a:t>
            </a:r>
            <a:r>
              <a:rPr lang="en-US" sz="2400" dirty="0">
                <a:solidFill>
                  <a:schemeClr val="bg1"/>
                </a:solidFill>
                <a:latin typeface="Ubuntu"/>
              </a:rPr>
              <a:t> di </a:t>
            </a:r>
            <a:r>
              <a:rPr lang="en-US" sz="2400" dirty="0" err="1">
                <a:solidFill>
                  <a:schemeClr val="bg1"/>
                </a:solidFill>
                <a:latin typeface="Ubuntu"/>
              </a:rPr>
              <a:t>awal</a:t>
            </a:r>
            <a:r>
              <a:rPr lang="en-US" sz="2400" dirty="0">
                <a:solidFill>
                  <a:schemeClr val="bg1"/>
                </a:solidFill>
                <a:latin typeface="Ubuntu"/>
              </a:rPr>
              <a:t> tag.</a:t>
            </a:r>
          </a:p>
          <a:p>
            <a:r>
              <a:rPr lang="en-US" sz="2400" dirty="0">
                <a:solidFill>
                  <a:schemeClr val="bg1"/>
                </a:solidFill>
                <a:latin typeface="Ubuntu"/>
              </a:rPr>
              <a:t>Attributes </a:t>
            </a:r>
            <a:r>
              <a:rPr lang="en-US" sz="2400" dirty="0" err="1">
                <a:solidFill>
                  <a:schemeClr val="bg1"/>
                </a:solidFill>
                <a:latin typeface="Ubuntu"/>
              </a:rPr>
              <a:t>biasanya</a:t>
            </a:r>
            <a:r>
              <a:rPr lang="en-US" sz="2400" dirty="0">
                <a:solidFill>
                  <a:schemeClr val="bg1"/>
                </a:solidFill>
                <a:latin typeface="Ubuntu"/>
              </a:rPr>
              <a:t> </a:t>
            </a:r>
            <a:r>
              <a:rPr lang="en-US" sz="2400" dirty="0" err="1">
                <a:solidFill>
                  <a:schemeClr val="bg1"/>
                </a:solidFill>
                <a:latin typeface="Ubuntu"/>
              </a:rPr>
              <a:t>selalu</a:t>
            </a:r>
            <a:r>
              <a:rPr lang="en-US" sz="2400" dirty="0">
                <a:solidFill>
                  <a:schemeClr val="bg1"/>
                </a:solidFill>
                <a:latin typeface="Ubuntu"/>
              </a:rPr>
              <a:t> </a:t>
            </a:r>
            <a:r>
              <a:rPr lang="en-US" sz="2400" dirty="0" err="1">
                <a:solidFill>
                  <a:schemeClr val="bg1"/>
                </a:solidFill>
                <a:latin typeface="Ubuntu"/>
              </a:rPr>
              <a:t>dalam</a:t>
            </a:r>
            <a:r>
              <a:rPr lang="en-US" sz="2400" dirty="0">
                <a:solidFill>
                  <a:schemeClr val="bg1"/>
                </a:solidFill>
                <a:latin typeface="Ubuntu"/>
              </a:rPr>
              <a:t> </a:t>
            </a:r>
            <a:r>
              <a:rPr lang="en-US" sz="2400" dirty="0" err="1">
                <a:solidFill>
                  <a:schemeClr val="bg1"/>
                </a:solidFill>
                <a:latin typeface="Ubuntu"/>
              </a:rPr>
              <a:t>pasangan</a:t>
            </a:r>
            <a:r>
              <a:rPr lang="en-US" sz="2400" dirty="0">
                <a:solidFill>
                  <a:schemeClr val="bg1"/>
                </a:solidFill>
                <a:latin typeface="Ubuntu"/>
              </a:rPr>
              <a:t> </a:t>
            </a:r>
            <a:r>
              <a:rPr lang="en-US" sz="2400" dirty="0" err="1">
                <a:solidFill>
                  <a:schemeClr val="bg1"/>
                </a:solidFill>
                <a:latin typeface="Ubuntu"/>
              </a:rPr>
              <a:t>nama</a:t>
            </a:r>
            <a:r>
              <a:rPr lang="en-US" sz="2400" dirty="0">
                <a:solidFill>
                  <a:schemeClr val="bg1"/>
                </a:solidFill>
                <a:latin typeface="Ubuntu"/>
              </a:rPr>
              <a:t> dan </a:t>
            </a:r>
            <a:r>
              <a:rPr lang="en-US" sz="2400" dirty="0" err="1">
                <a:solidFill>
                  <a:schemeClr val="bg1"/>
                </a:solidFill>
                <a:latin typeface="Ubuntu"/>
              </a:rPr>
              <a:t>nilai</a:t>
            </a:r>
            <a:r>
              <a:rPr lang="en-US" sz="2400" dirty="0">
                <a:solidFill>
                  <a:schemeClr val="bg1"/>
                </a:solidFill>
                <a:latin typeface="Ubuntu"/>
              </a:rPr>
              <a:t> </a:t>
            </a:r>
            <a:r>
              <a:rPr lang="en-US" sz="2400" dirty="0" err="1">
                <a:solidFill>
                  <a:schemeClr val="bg1"/>
                </a:solidFill>
                <a:latin typeface="Ubuntu"/>
              </a:rPr>
              <a:t>seperti</a:t>
            </a:r>
            <a:r>
              <a:rPr lang="en-US" sz="2400" dirty="0">
                <a:solidFill>
                  <a:schemeClr val="bg1"/>
                </a:solidFill>
                <a:latin typeface="Ubuntu"/>
              </a:rPr>
              <a:t>: </a:t>
            </a:r>
            <a:r>
              <a:rPr lang="en-US" sz="2400" b="1" dirty="0" err="1">
                <a:solidFill>
                  <a:schemeClr val="bg1"/>
                </a:solidFill>
                <a:latin typeface="Ubuntu"/>
              </a:rPr>
              <a:t>nama</a:t>
            </a:r>
            <a:r>
              <a:rPr lang="en-US" sz="2400" b="1" dirty="0">
                <a:solidFill>
                  <a:schemeClr val="bg1"/>
                </a:solidFill>
                <a:latin typeface="Ubuntu"/>
              </a:rPr>
              <a:t>=“</a:t>
            </a:r>
            <a:r>
              <a:rPr lang="en-US" sz="2400" b="1" dirty="0" err="1">
                <a:solidFill>
                  <a:schemeClr val="bg1"/>
                </a:solidFill>
                <a:latin typeface="Ubuntu"/>
              </a:rPr>
              <a:t>nilai</a:t>
            </a:r>
            <a:r>
              <a:rPr lang="en-US" sz="2400" b="1" dirty="0">
                <a:solidFill>
                  <a:schemeClr val="bg1"/>
                </a:solidFill>
                <a:latin typeface="Ubuntu"/>
              </a:rPr>
              <a:t>“</a:t>
            </a:r>
            <a:r>
              <a:rPr lang="en-US" sz="2400" dirty="0">
                <a:solidFill>
                  <a:schemeClr val="bg1"/>
                </a:solidFill>
                <a:latin typeface="Ubuntu"/>
              </a:rPr>
              <a:t>, </a:t>
            </a:r>
            <a:r>
              <a:rPr lang="en-US" sz="2400" b="1" dirty="0">
                <a:solidFill>
                  <a:schemeClr val="bg1"/>
                </a:solidFill>
                <a:latin typeface="Ubuntu"/>
              </a:rPr>
              <a:t>class=“value”</a:t>
            </a:r>
            <a:r>
              <a:rPr lang="en-US" sz="2400" dirty="0">
                <a:solidFill>
                  <a:schemeClr val="bg1"/>
                </a:solidFill>
                <a:latin typeface="Ubuntu"/>
              </a:rPr>
              <a:t>.</a:t>
            </a:r>
            <a:endParaRPr lang="en-US" sz="2400" b="1" dirty="0">
              <a:solidFill>
                <a:schemeClr val="bg1"/>
              </a:solidFill>
              <a:latin typeface="Ubuntu"/>
            </a:endParaRPr>
          </a:p>
        </p:txBody>
      </p:sp>
    </p:spTree>
    <p:extLst>
      <p:ext uri="{BB962C8B-B14F-4D97-AF65-F5344CB8AC3E}">
        <p14:creationId xmlns:p14="http://schemas.microsoft.com/office/powerpoint/2010/main" val="13423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BCF94-7A16-47CD-96EE-15320AEEB35E}"/>
              </a:ext>
            </a:extLst>
          </p:cNvPr>
          <p:cNvSpPr>
            <a:spLocks noGrp="1"/>
          </p:cNvSpPr>
          <p:nvPr>
            <p:ph type="title"/>
          </p:nvPr>
        </p:nvSpPr>
        <p:spPr>
          <a:xfrm>
            <a:off x="838200" y="631825"/>
            <a:ext cx="10515600" cy="1325563"/>
          </a:xfrm>
        </p:spPr>
        <p:txBody>
          <a:bodyPr>
            <a:normAutofit/>
          </a:bodyPr>
          <a:lstStyle/>
          <a:p>
            <a:r>
              <a:rPr lang="en-US" dirty="0">
                <a:solidFill>
                  <a:schemeClr val="bg1"/>
                </a:solidFill>
                <a:latin typeface="Ubuntu"/>
              </a:rPr>
              <a:t>Inspect Element</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76A642-9C9E-41DC-82C8-09DADE62D719}"/>
              </a:ext>
            </a:extLst>
          </p:cNvPr>
          <p:cNvSpPr>
            <a:spLocks noGrp="1"/>
          </p:cNvSpPr>
          <p:nvPr>
            <p:ph idx="1"/>
          </p:nvPr>
        </p:nvSpPr>
        <p:spPr>
          <a:xfrm>
            <a:off x="838200" y="2269173"/>
            <a:ext cx="10515600" cy="3659988"/>
          </a:xfrm>
        </p:spPr>
        <p:txBody>
          <a:bodyPr>
            <a:normAutofit/>
          </a:bodyPr>
          <a:lstStyle/>
          <a:p>
            <a:r>
              <a:rPr lang="en-US" sz="2400" b="0" i="0" dirty="0">
                <a:solidFill>
                  <a:schemeClr val="bg1"/>
                </a:solidFill>
                <a:effectLst/>
                <a:latin typeface="Ubuntu"/>
              </a:rPr>
              <a:t>Inspect </a:t>
            </a:r>
            <a:r>
              <a:rPr lang="en-US" sz="2400" dirty="0">
                <a:solidFill>
                  <a:schemeClr val="bg1"/>
                </a:solidFill>
                <a:latin typeface="Ubuntu"/>
              </a:rPr>
              <a:t>element </a:t>
            </a:r>
            <a:r>
              <a:rPr lang="en-US" sz="2400" dirty="0" err="1">
                <a:solidFill>
                  <a:schemeClr val="bg1"/>
                </a:solidFill>
                <a:latin typeface="Ubuntu"/>
              </a:rPr>
              <a:t>adalah</a:t>
            </a:r>
            <a:r>
              <a:rPr lang="en-US" sz="2400" dirty="0">
                <a:solidFill>
                  <a:schemeClr val="bg1"/>
                </a:solidFill>
                <a:latin typeface="Ubuntu"/>
              </a:rPr>
              <a:t> </a:t>
            </a:r>
            <a:r>
              <a:rPr lang="sv-SE" sz="2400" dirty="0">
                <a:solidFill>
                  <a:schemeClr val="bg1"/>
                </a:solidFill>
                <a:latin typeface="Ubuntu"/>
              </a:rPr>
              <a:t>suatu cara yang memungkinkan untuk melihat dan mengedit HTML &amp; CSS konten web.</a:t>
            </a:r>
            <a:endParaRPr lang="en-US" sz="2400" dirty="0">
              <a:solidFill>
                <a:schemeClr val="bg1"/>
              </a:solidFill>
              <a:latin typeface="Ubuntu"/>
            </a:endParaRPr>
          </a:p>
          <a:p>
            <a:r>
              <a:rPr lang="en-US" sz="2400" b="0" i="0" dirty="0" err="1">
                <a:solidFill>
                  <a:schemeClr val="bg1"/>
                </a:solidFill>
                <a:effectLst/>
                <a:latin typeface="Ubuntu"/>
              </a:rPr>
              <a:t>Caranya</a:t>
            </a:r>
            <a:r>
              <a:rPr lang="en-US" sz="2400" b="0" i="0" dirty="0">
                <a:solidFill>
                  <a:schemeClr val="bg1"/>
                </a:solidFill>
                <a:effectLst/>
                <a:latin typeface="Ubuntu"/>
              </a:rPr>
              <a:t> </a:t>
            </a:r>
            <a:r>
              <a:rPr lang="en-US" sz="2400" b="0" i="0" dirty="0" err="1">
                <a:solidFill>
                  <a:schemeClr val="bg1"/>
                </a:solidFill>
                <a:effectLst/>
                <a:latin typeface="Ubuntu"/>
              </a:rPr>
              <a:t>klik</a:t>
            </a:r>
            <a:r>
              <a:rPr lang="en-US" sz="2400" b="0" i="0" dirty="0">
                <a:solidFill>
                  <a:schemeClr val="bg1"/>
                </a:solidFill>
                <a:effectLst/>
                <a:latin typeface="Ubuntu"/>
              </a:rPr>
              <a:t> </a:t>
            </a:r>
            <a:r>
              <a:rPr lang="en-US" sz="2400" b="0" i="0" dirty="0" err="1">
                <a:solidFill>
                  <a:schemeClr val="bg1"/>
                </a:solidFill>
                <a:effectLst/>
                <a:latin typeface="Ubuntu"/>
              </a:rPr>
              <a:t>kanan</a:t>
            </a:r>
            <a:r>
              <a:rPr lang="en-US" sz="2400" b="0" i="0" dirty="0">
                <a:solidFill>
                  <a:schemeClr val="bg1"/>
                </a:solidFill>
                <a:effectLst/>
                <a:latin typeface="Ubuntu"/>
              </a:rPr>
              <a:t> di </a:t>
            </a:r>
            <a:r>
              <a:rPr lang="en-US" sz="2400" b="0" i="0" dirty="0" err="1">
                <a:solidFill>
                  <a:schemeClr val="bg1"/>
                </a:solidFill>
                <a:effectLst/>
                <a:latin typeface="Ubuntu"/>
              </a:rPr>
              <a:t>halaman</a:t>
            </a:r>
            <a:r>
              <a:rPr lang="en-US" sz="2400" b="0" i="0" dirty="0">
                <a:solidFill>
                  <a:schemeClr val="bg1"/>
                </a:solidFill>
                <a:effectLst/>
                <a:latin typeface="Ubuntu"/>
              </a:rPr>
              <a:t> website yang </a:t>
            </a:r>
            <a:r>
              <a:rPr lang="en-US" sz="2400" b="0" i="0" dirty="0" err="1">
                <a:solidFill>
                  <a:schemeClr val="bg1"/>
                </a:solidFill>
                <a:effectLst/>
                <a:latin typeface="Ubuntu"/>
              </a:rPr>
              <a:t>ingin</a:t>
            </a:r>
            <a:r>
              <a:rPr lang="en-US" sz="2400" b="0" i="0" dirty="0">
                <a:solidFill>
                  <a:schemeClr val="bg1"/>
                </a:solidFill>
                <a:effectLst/>
                <a:latin typeface="Ubuntu"/>
              </a:rPr>
              <a:t> </a:t>
            </a:r>
            <a:r>
              <a:rPr lang="en-US" sz="2400" b="0" i="0" dirty="0" err="1">
                <a:solidFill>
                  <a:schemeClr val="bg1"/>
                </a:solidFill>
                <a:effectLst/>
                <a:latin typeface="Ubuntu"/>
              </a:rPr>
              <a:t>diinspect</a:t>
            </a:r>
            <a:r>
              <a:rPr lang="en-US" sz="2400" b="0" i="0" dirty="0">
                <a:solidFill>
                  <a:schemeClr val="bg1"/>
                </a:solidFill>
                <a:effectLst/>
                <a:latin typeface="Ubuntu"/>
              </a:rPr>
              <a:t> </a:t>
            </a:r>
            <a:r>
              <a:rPr lang="en-US" sz="2400" b="0" i="0" dirty="0" err="1">
                <a:solidFill>
                  <a:schemeClr val="bg1"/>
                </a:solidFill>
                <a:effectLst/>
                <a:latin typeface="Ubuntu"/>
              </a:rPr>
              <a:t>kemudian</a:t>
            </a:r>
            <a:r>
              <a:rPr lang="en-US" sz="2400" b="0" i="0" dirty="0">
                <a:solidFill>
                  <a:schemeClr val="bg1"/>
                </a:solidFill>
                <a:effectLst/>
                <a:latin typeface="Ubuntu"/>
              </a:rPr>
              <a:t> </a:t>
            </a:r>
            <a:r>
              <a:rPr lang="en-US" sz="2400" b="0" i="0" dirty="0" err="1">
                <a:solidFill>
                  <a:schemeClr val="bg1"/>
                </a:solidFill>
                <a:effectLst/>
                <a:latin typeface="Ubuntu"/>
              </a:rPr>
              <a:t>pilih</a:t>
            </a:r>
            <a:r>
              <a:rPr lang="en-US" sz="2400" b="0" i="0" dirty="0">
                <a:solidFill>
                  <a:schemeClr val="bg1"/>
                </a:solidFill>
                <a:effectLst/>
                <a:latin typeface="Ubuntu"/>
              </a:rPr>
              <a:t> </a:t>
            </a:r>
            <a:r>
              <a:rPr lang="en-US" sz="2400" b="1" i="0" dirty="0">
                <a:solidFill>
                  <a:schemeClr val="bg1"/>
                </a:solidFill>
                <a:effectLst/>
                <a:latin typeface="Ubuntu"/>
              </a:rPr>
              <a:t>Inspect Element</a:t>
            </a:r>
            <a:r>
              <a:rPr lang="en-US" sz="2400" b="0" i="0" dirty="0">
                <a:solidFill>
                  <a:schemeClr val="bg1"/>
                </a:solidFill>
                <a:effectLst/>
                <a:latin typeface="Ubuntu"/>
              </a:rPr>
              <a:t> dan </a:t>
            </a:r>
            <a:r>
              <a:rPr lang="en-US" sz="2400" b="0" i="0" dirty="0" err="1">
                <a:solidFill>
                  <a:schemeClr val="bg1"/>
                </a:solidFill>
                <a:effectLst/>
                <a:latin typeface="Ubuntu"/>
              </a:rPr>
              <a:t>akan</a:t>
            </a:r>
            <a:r>
              <a:rPr lang="en-US" sz="2400" b="0" i="0" dirty="0">
                <a:solidFill>
                  <a:schemeClr val="bg1"/>
                </a:solidFill>
                <a:effectLst/>
                <a:latin typeface="Ubuntu"/>
              </a:rPr>
              <a:t> </a:t>
            </a:r>
            <a:r>
              <a:rPr lang="en-US" sz="2400" b="0" i="0" dirty="0" err="1">
                <a:solidFill>
                  <a:schemeClr val="bg1"/>
                </a:solidFill>
                <a:effectLst/>
                <a:latin typeface="Ubuntu"/>
              </a:rPr>
              <a:t>muncul</a:t>
            </a:r>
            <a:r>
              <a:rPr lang="en-US" sz="2400" b="0" i="0" dirty="0">
                <a:solidFill>
                  <a:schemeClr val="bg1"/>
                </a:solidFill>
                <a:effectLst/>
                <a:latin typeface="Ubuntu"/>
              </a:rPr>
              <a:t> </a:t>
            </a:r>
            <a:r>
              <a:rPr lang="en-US" sz="2400" b="0" i="0" dirty="0" err="1">
                <a:solidFill>
                  <a:schemeClr val="bg1"/>
                </a:solidFill>
                <a:effectLst/>
                <a:latin typeface="Ubuntu"/>
              </a:rPr>
              <a:t>halaman</a:t>
            </a:r>
            <a:r>
              <a:rPr lang="en-US" sz="2400" b="0" i="0" dirty="0">
                <a:solidFill>
                  <a:schemeClr val="bg1"/>
                </a:solidFill>
                <a:effectLst/>
                <a:latin typeface="Ubuntu"/>
              </a:rPr>
              <a:t> </a:t>
            </a:r>
            <a:r>
              <a:rPr lang="en-US" sz="2400" b="0" i="0" dirty="0" err="1">
                <a:solidFill>
                  <a:schemeClr val="bg1"/>
                </a:solidFill>
                <a:effectLst/>
                <a:latin typeface="Ubuntu"/>
              </a:rPr>
              <a:t>kode</a:t>
            </a:r>
            <a:r>
              <a:rPr lang="en-US" sz="2400" b="0" i="0" dirty="0">
                <a:solidFill>
                  <a:schemeClr val="bg1"/>
                </a:solidFill>
                <a:effectLst/>
                <a:latin typeface="Ubuntu"/>
              </a:rPr>
              <a:t> HTML </a:t>
            </a:r>
            <a:r>
              <a:rPr lang="en-US" sz="2400" b="0" i="0" dirty="0" err="1">
                <a:solidFill>
                  <a:schemeClr val="bg1"/>
                </a:solidFill>
                <a:effectLst/>
                <a:latin typeface="Ubuntu"/>
              </a:rPr>
              <a:t>dari</a:t>
            </a:r>
            <a:r>
              <a:rPr lang="en-US" sz="2400" b="0" i="0" dirty="0">
                <a:solidFill>
                  <a:schemeClr val="bg1"/>
                </a:solidFill>
                <a:effectLst/>
                <a:latin typeface="Ubuntu"/>
              </a:rPr>
              <a:t> </a:t>
            </a:r>
            <a:r>
              <a:rPr lang="en-US" sz="2400" b="0" i="0" dirty="0" err="1">
                <a:solidFill>
                  <a:schemeClr val="bg1"/>
                </a:solidFill>
                <a:effectLst/>
                <a:latin typeface="Ubuntu"/>
              </a:rPr>
              <a:t>halaman</a:t>
            </a:r>
            <a:r>
              <a:rPr lang="en-US" sz="2400" b="0" i="0" dirty="0">
                <a:solidFill>
                  <a:schemeClr val="bg1"/>
                </a:solidFill>
                <a:effectLst/>
                <a:latin typeface="Ubuntu"/>
              </a:rPr>
              <a:t> website </a:t>
            </a:r>
            <a:r>
              <a:rPr lang="en-US" sz="2400" b="0" i="0" dirty="0" err="1">
                <a:solidFill>
                  <a:schemeClr val="bg1"/>
                </a:solidFill>
                <a:effectLst/>
                <a:latin typeface="Ubuntu"/>
              </a:rPr>
              <a:t>tersebut</a:t>
            </a:r>
            <a:r>
              <a:rPr lang="en-US" sz="2400" b="0" i="0" dirty="0">
                <a:solidFill>
                  <a:schemeClr val="bg1"/>
                </a:solidFill>
                <a:effectLst/>
                <a:latin typeface="Ubuntu"/>
              </a:rPr>
              <a:t>. </a:t>
            </a:r>
            <a:r>
              <a:rPr lang="en-US" sz="2400" b="0" i="0" dirty="0" err="1">
                <a:solidFill>
                  <a:schemeClr val="bg1"/>
                </a:solidFill>
                <a:effectLst/>
                <a:latin typeface="Ubuntu"/>
              </a:rPr>
              <a:t>Posisi</a:t>
            </a:r>
            <a:r>
              <a:rPr lang="en-US" sz="2400" b="0" i="0" dirty="0">
                <a:solidFill>
                  <a:schemeClr val="bg1"/>
                </a:solidFill>
                <a:effectLst/>
                <a:latin typeface="Ubuntu"/>
              </a:rPr>
              <a:t> </a:t>
            </a:r>
            <a:r>
              <a:rPr lang="en-US" sz="2400" b="0" i="0" dirty="0" err="1">
                <a:solidFill>
                  <a:schemeClr val="bg1"/>
                </a:solidFill>
                <a:effectLst/>
                <a:latin typeface="Ubuntu"/>
              </a:rPr>
              <a:t>halaman</a:t>
            </a:r>
            <a:r>
              <a:rPr lang="en-US" sz="2400" b="0" i="0" dirty="0">
                <a:solidFill>
                  <a:schemeClr val="bg1"/>
                </a:solidFill>
                <a:effectLst/>
                <a:latin typeface="Ubuntu"/>
              </a:rPr>
              <a:t> inspect </a:t>
            </a:r>
            <a:r>
              <a:rPr lang="en-US" sz="2400" b="0" i="0" dirty="0" err="1">
                <a:solidFill>
                  <a:schemeClr val="bg1"/>
                </a:solidFill>
                <a:effectLst/>
                <a:latin typeface="Ubuntu"/>
              </a:rPr>
              <a:t>bisa</a:t>
            </a:r>
            <a:r>
              <a:rPr lang="en-US" sz="2400" b="0" i="0" dirty="0">
                <a:solidFill>
                  <a:schemeClr val="bg1"/>
                </a:solidFill>
                <a:effectLst/>
                <a:latin typeface="Ubuntu"/>
              </a:rPr>
              <a:t> </a:t>
            </a:r>
            <a:r>
              <a:rPr lang="en-US" sz="2400" b="0" i="0" dirty="0" err="1">
                <a:solidFill>
                  <a:schemeClr val="bg1"/>
                </a:solidFill>
                <a:effectLst/>
                <a:latin typeface="Ubuntu"/>
              </a:rPr>
              <a:t>diatur</a:t>
            </a:r>
            <a:r>
              <a:rPr lang="en-US" sz="2400" b="0" i="0" dirty="0">
                <a:solidFill>
                  <a:schemeClr val="bg1"/>
                </a:solidFill>
                <a:effectLst/>
                <a:latin typeface="Ubuntu"/>
              </a:rPr>
              <a:t> </a:t>
            </a:r>
            <a:r>
              <a:rPr lang="en-US" sz="2400" b="0" i="0" dirty="0" err="1">
                <a:solidFill>
                  <a:schemeClr val="bg1"/>
                </a:solidFill>
                <a:effectLst/>
                <a:latin typeface="Ubuntu"/>
              </a:rPr>
              <a:t>disebelah</a:t>
            </a:r>
            <a:r>
              <a:rPr lang="en-US" sz="2400" b="0" i="0" dirty="0">
                <a:solidFill>
                  <a:schemeClr val="bg1"/>
                </a:solidFill>
                <a:effectLst/>
                <a:latin typeface="Ubuntu"/>
              </a:rPr>
              <a:t> </a:t>
            </a:r>
            <a:r>
              <a:rPr lang="en-US" sz="2400" b="0" i="0" dirty="0" err="1">
                <a:solidFill>
                  <a:schemeClr val="bg1"/>
                </a:solidFill>
                <a:effectLst/>
                <a:latin typeface="Ubuntu"/>
              </a:rPr>
              <a:t>kiri</a:t>
            </a:r>
            <a:r>
              <a:rPr lang="en-US" sz="2400" b="0" i="0" dirty="0">
                <a:solidFill>
                  <a:schemeClr val="bg1"/>
                </a:solidFill>
                <a:effectLst/>
                <a:latin typeface="Ubuntu"/>
              </a:rPr>
              <a:t> </a:t>
            </a:r>
            <a:r>
              <a:rPr lang="en-US" sz="2400" b="0" i="0" dirty="0" err="1">
                <a:solidFill>
                  <a:schemeClr val="bg1"/>
                </a:solidFill>
                <a:effectLst/>
                <a:latin typeface="Ubuntu"/>
              </a:rPr>
              <a:t>halaman</a:t>
            </a:r>
            <a:r>
              <a:rPr lang="en-US" sz="2400" b="0" i="0" dirty="0">
                <a:solidFill>
                  <a:schemeClr val="bg1"/>
                </a:solidFill>
                <a:effectLst/>
                <a:latin typeface="Ubuntu"/>
              </a:rPr>
              <a:t> website </a:t>
            </a:r>
            <a:r>
              <a:rPr lang="en-US" sz="2400" b="0" i="0" dirty="0" err="1">
                <a:solidFill>
                  <a:schemeClr val="bg1"/>
                </a:solidFill>
                <a:effectLst/>
                <a:latin typeface="Ubuntu"/>
              </a:rPr>
              <a:t>atau</a:t>
            </a:r>
            <a:r>
              <a:rPr lang="en-US" sz="2400" b="0" i="0" dirty="0">
                <a:solidFill>
                  <a:schemeClr val="bg1"/>
                </a:solidFill>
                <a:effectLst/>
                <a:latin typeface="Ubuntu"/>
              </a:rPr>
              <a:t> </a:t>
            </a:r>
            <a:r>
              <a:rPr lang="en-US" sz="2400" b="0" i="0" dirty="0" err="1">
                <a:solidFill>
                  <a:schemeClr val="bg1"/>
                </a:solidFill>
                <a:effectLst/>
                <a:latin typeface="Ubuntu"/>
              </a:rPr>
              <a:t>dibawah</a:t>
            </a:r>
            <a:endParaRPr lang="en-US" sz="2400" b="0" i="0" dirty="0">
              <a:solidFill>
                <a:schemeClr val="bg1"/>
              </a:solidFill>
              <a:effectLst/>
              <a:latin typeface="Ubuntu"/>
            </a:endParaRPr>
          </a:p>
          <a:p>
            <a:r>
              <a:rPr lang="en-US" sz="2400" b="0" i="0" dirty="0">
                <a:solidFill>
                  <a:schemeClr val="bg1"/>
                </a:solidFill>
                <a:effectLst/>
                <a:latin typeface="Ubuntu"/>
              </a:rPr>
              <a:t>Kita juga </a:t>
            </a:r>
            <a:r>
              <a:rPr lang="en-US" sz="2400" b="0" i="0" dirty="0" err="1">
                <a:solidFill>
                  <a:schemeClr val="bg1"/>
                </a:solidFill>
                <a:effectLst/>
                <a:latin typeface="Ubuntu"/>
              </a:rPr>
              <a:t>bisa</a:t>
            </a:r>
            <a:r>
              <a:rPr lang="en-US" sz="2400" b="0" i="0" dirty="0">
                <a:solidFill>
                  <a:schemeClr val="bg1"/>
                </a:solidFill>
                <a:effectLst/>
                <a:latin typeface="Ubuntu"/>
              </a:rPr>
              <a:t> </a:t>
            </a:r>
            <a:r>
              <a:rPr lang="en-US" sz="2400" b="0" i="0" dirty="0" err="1">
                <a:solidFill>
                  <a:schemeClr val="bg1"/>
                </a:solidFill>
                <a:effectLst/>
                <a:latin typeface="Ubuntu"/>
              </a:rPr>
              <a:t>melakukan</a:t>
            </a:r>
            <a:r>
              <a:rPr lang="en-US" sz="2400" b="0" i="0" dirty="0">
                <a:solidFill>
                  <a:schemeClr val="bg1"/>
                </a:solidFill>
                <a:effectLst/>
                <a:latin typeface="Ubuntu"/>
              </a:rPr>
              <a:t> highlight </a:t>
            </a:r>
            <a:r>
              <a:rPr lang="en-US" sz="2400" b="0" i="0" dirty="0" err="1">
                <a:solidFill>
                  <a:schemeClr val="bg1"/>
                </a:solidFill>
                <a:effectLst/>
                <a:latin typeface="Ubuntu"/>
              </a:rPr>
              <a:t>terhadap</a:t>
            </a:r>
            <a:r>
              <a:rPr lang="en-US" sz="2400" b="0" i="0" dirty="0">
                <a:solidFill>
                  <a:schemeClr val="bg1"/>
                </a:solidFill>
                <a:effectLst/>
                <a:latin typeface="Ubuntu"/>
              </a:rPr>
              <a:t> </a:t>
            </a:r>
            <a:r>
              <a:rPr lang="en-US" sz="2400" b="0" i="0" dirty="0" err="1">
                <a:solidFill>
                  <a:schemeClr val="bg1"/>
                </a:solidFill>
                <a:effectLst/>
                <a:latin typeface="Ubuntu"/>
              </a:rPr>
              <a:t>komponen</a:t>
            </a:r>
            <a:r>
              <a:rPr lang="en-US" sz="2400" b="0" i="0" dirty="0">
                <a:solidFill>
                  <a:schemeClr val="bg1"/>
                </a:solidFill>
                <a:effectLst/>
                <a:latin typeface="Ubuntu"/>
              </a:rPr>
              <a:t> website </a:t>
            </a:r>
            <a:r>
              <a:rPr lang="en-US" sz="2400" b="0" i="0" dirty="0" err="1">
                <a:solidFill>
                  <a:schemeClr val="bg1"/>
                </a:solidFill>
                <a:effectLst/>
                <a:latin typeface="Ubuntu"/>
              </a:rPr>
              <a:t>tertentu</a:t>
            </a:r>
            <a:r>
              <a:rPr lang="en-US" sz="2400" b="0" i="0" dirty="0">
                <a:solidFill>
                  <a:schemeClr val="bg1"/>
                </a:solidFill>
                <a:effectLst/>
                <a:latin typeface="Ubuntu"/>
              </a:rPr>
              <a:t> dan </a:t>
            </a:r>
            <a:r>
              <a:rPr lang="en-US" sz="2400" b="0" i="0" dirty="0" err="1">
                <a:solidFill>
                  <a:schemeClr val="bg1"/>
                </a:solidFill>
                <a:effectLst/>
                <a:latin typeface="Ubuntu"/>
              </a:rPr>
              <a:t>melihat</a:t>
            </a:r>
            <a:r>
              <a:rPr lang="en-US" sz="2400" b="0" i="0" dirty="0">
                <a:solidFill>
                  <a:schemeClr val="bg1"/>
                </a:solidFill>
                <a:effectLst/>
                <a:latin typeface="Ubuntu"/>
              </a:rPr>
              <a:t> </a:t>
            </a:r>
            <a:r>
              <a:rPr lang="en-US" sz="2400" b="0" i="0" dirty="0" err="1">
                <a:solidFill>
                  <a:schemeClr val="bg1"/>
                </a:solidFill>
                <a:effectLst/>
                <a:latin typeface="Ubuntu"/>
              </a:rPr>
              <a:t>kode</a:t>
            </a:r>
            <a:r>
              <a:rPr lang="en-US" sz="2400" b="0" i="0" dirty="0">
                <a:solidFill>
                  <a:schemeClr val="bg1"/>
                </a:solidFill>
                <a:effectLst/>
                <a:latin typeface="Ubuntu"/>
              </a:rPr>
              <a:t> </a:t>
            </a:r>
            <a:r>
              <a:rPr lang="en-US" sz="2400" b="0" i="0" dirty="0" err="1">
                <a:solidFill>
                  <a:schemeClr val="bg1"/>
                </a:solidFill>
                <a:effectLst/>
                <a:latin typeface="Ubuntu"/>
              </a:rPr>
              <a:t>spesifiknya</a:t>
            </a:r>
            <a:r>
              <a:rPr lang="en-US" sz="2400" b="0" i="0" dirty="0">
                <a:solidFill>
                  <a:schemeClr val="bg1"/>
                </a:solidFill>
                <a:effectLst/>
                <a:latin typeface="Ubuntu"/>
              </a:rPr>
              <a:t> </a:t>
            </a:r>
            <a:r>
              <a:rPr lang="en-US" sz="2400" b="0" i="0" dirty="0" err="1">
                <a:solidFill>
                  <a:schemeClr val="bg1"/>
                </a:solidFill>
                <a:effectLst/>
                <a:latin typeface="Ubuntu"/>
              </a:rPr>
              <a:t>dengan</a:t>
            </a:r>
            <a:r>
              <a:rPr lang="en-US" sz="2400" b="0" i="0" dirty="0">
                <a:solidFill>
                  <a:schemeClr val="bg1"/>
                </a:solidFill>
                <a:effectLst/>
                <a:latin typeface="Ubuntu"/>
              </a:rPr>
              <a:t> </a:t>
            </a:r>
            <a:r>
              <a:rPr lang="en-US" sz="2400" b="0" i="0" dirty="0" err="1">
                <a:solidFill>
                  <a:schemeClr val="bg1"/>
                </a:solidFill>
                <a:effectLst/>
                <a:latin typeface="Ubuntu"/>
              </a:rPr>
              <a:t>menggunakan</a:t>
            </a:r>
            <a:r>
              <a:rPr lang="en-US" sz="2400" b="0" i="0" dirty="0">
                <a:solidFill>
                  <a:schemeClr val="bg1"/>
                </a:solidFill>
                <a:effectLst/>
                <a:latin typeface="Ubuntu"/>
              </a:rPr>
              <a:t> </a:t>
            </a:r>
            <a:r>
              <a:rPr lang="en-US" sz="2400" b="0" i="0" dirty="0" err="1">
                <a:solidFill>
                  <a:schemeClr val="bg1"/>
                </a:solidFill>
                <a:effectLst/>
                <a:latin typeface="Ubuntu"/>
              </a:rPr>
              <a:t>tombol</a:t>
            </a:r>
            <a:r>
              <a:rPr lang="en-US" sz="2400" b="0" i="0" dirty="0">
                <a:solidFill>
                  <a:schemeClr val="bg1"/>
                </a:solidFill>
                <a:effectLst/>
                <a:latin typeface="Ubuntu"/>
              </a:rPr>
              <a:t> </a:t>
            </a:r>
            <a:r>
              <a:rPr lang="en-US" sz="2400" b="0" i="0" dirty="0" err="1">
                <a:solidFill>
                  <a:schemeClr val="bg1"/>
                </a:solidFill>
                <a:effectLst/>
                <a:latin typeface="Ubuntu"/>
              </a:rPr>
              <a:t>panah</a:t>
            </a:r>
            <a:r>
              <a:rPr lang="en-US" sz="2400" b="0" i="0" dirty="0">
                <a:solidFill>
                  <a:schemeClr val="bg1"/>
                </a:solidFill>
                <a:effectLst/>
                <a:latin typeface="Ubuntu"/>
              </a:rPr>
              <a:t> di </a:t>
            </a:r>
            <a:r>
              <a:rPr lang="en-US" sz="2400" b="0" i="0" dirty="0" err="1">
                <a:solidFill>
                  <a:schemeClr val="bg1"/>
                </a:solidFill>
                <a:effectLst/>
                <a:latin typeface="Ubuntu"/>
              </a:rPr>
              <a:t>pojok</a:t>
            </a:r>
            <a:r>
              <a:rPr lang="en-US" sz="2400" b="0" i="0" dirty="0">
                <a:solidFill>
                  <a:schemeClr val="bg1"/>
                </a:solidFill>
                <a:effectLst/>
                <a:latin typeface="Ubuntu"/>
              </a:rPr>
              <a:t> </a:t>
            </a:r>
            <a:r>
              <a:rPr lang="en-US" sz="2400" b="0" i="0" dirty="0" err="1">
                <a:solidFill>
                  <a:schemeClr val="bg1"/>
                </a:solidFill>
                <a:effectLst/>
                <a:latin typeface="Ubuntu"/>
              </a:rPr>
              <a:t>halaman</a:t>
            </a:r>
            <a:r>
              <a:rPr lang="en-US" sz="2400" b="0" i="0" dirty="0">
                <a:solidFill>
                  <a:schemeClr val="bg1"/>
                </a:solidFill>
                <a:effectLst/>
                <a:latin typeface="Ubuntu"/>
              </a:rPr>
              <a:t> inspector dan </a:t>
            </a:r>
            <a:r>
              <a:rPr lang="en-US" sz="2400" b="0" i="0" dirty="0" err="1">
                <a:solidFill>
                  <a:schemeClr val="bg1"/>
                </a:solidFill>
                <a:effectLst/>
                <a:latin typeface="Ubuntu"/>
              </a:rPr>
              <a:t>pilih</a:t>
            </a:r>
            <a:r>
              <a:rPr lang="en-US" sz="2400" b="0" i="0" dirty="0">
                <a:solidFill>
                  <a:schemeClr val="bg1"/>
                </a:solidFill>
                <a:effectLst/>
                <a:latin typeface="Ubuntu"/>
              </a:rPr>
              <a:t> </a:t>
            </a:r>
            <a:r>
              <a:rPr lang="en-US" sz="2400" b="0" i="0" dirty="0" err="1">
                <a:solidFill>
                  <a:schemeClr val="bg1"/>
                </a:solidFill>
                <a:effectLst/>
                <a:latin typeface="Ubuntu"/>
              </a:rPr>
              <a:t>halaman</a:t>
            </a:r>
            <a:r>
              <a:rPr lang="en-US" sz="2400" b="0" i="0" dirty="0">
                <a:solidFill>
                  <a:schemeClr val="bg1"/>
                </a:solidFill>
                <a:effectLst/>
                <a:latin typeface="Ubuntu"/>
              </a:rPr>
              <a:t> website yang </a:t>
            </a:r>
            <a:r>
              <a:rPr lang="en-US" sz="2400" b="0" i="0" dirty="0" err="1">
                <a:solidFill>
                  <a:schemeClr val="bg1"/>
                </a:solidFill>
                <a:effectLst/>
                <a:latin typeface="Ubuntu"/>
              </a:rPr>
              <a:t>ingin</a:t>
            </a:r>
            <a:r>
              <a:rPr lang="en-US" sz="2400" b="0" i="0" dirty="0">
                <a:solidFill>
                  <a:schemeClr val="bg1"/>
                </a:solidFill>
                <a:effectLst/>
                <a:latin typeface="Ubuntu"/>
              </a:rPr>
              <a:t> </a:t>
            </a:r>
            <a:r>
              <a:rPr lang="en-US" sz="2400" b="0" i="0" dirty="0" err="1">
                <a:solidFill>
                  <a:schemeClr val="bg1"/>
                </a:solidFill>
                <a:effectLst/>
                <a:latin typeface="Ubuntu"/>
              </a:rPr>
              <a:t>dilihat</a:t>
            </a:r>
            <a:r>
              <a:rPr lang="en-US" sz="2400" b="0" i="0" dirty="0">
                <a:solidFill>
                  <a:schemeClr val="bg1"/>
                </a:solidFill>
                <a:effectLst/>
                <a:latin typeface="Ubuntu"/>
              </a:rPr>
              <a:t> </a:t>
            </a:r>
            <a:r>
              <a:rPr lang="en-US" sz="2400" b="0" i="0" dirty="0" err="1">
                <a:solidFill>
                  <a:schemeClr val="bg1"/>
                </a:solidFill>
                <a:effectLst/>
                <a:latin typeface="Ubuntu"/>
              </a:rPr>
              <a:t>kodenya</a:t>
            </a:r>
            <a:endParaRPr lang="en-US" sz="2400" dirty="0">
              <a:solidFill>
                <a:schemeClr val="bg1"/>
              </a:solidFill>
              <a:latin typeface="Ubuntu"/>
            </a:endParaRPr>
          </a:p>
        </p:txBody>
      </p:sp>
    </p:spTree>
    <p:extLst>
      <p:ext uri="{BB962C8B-B14F-4D97-AF65-F5344CB8AC3E}">
        <p14:creationId xmlns:p14="http://schemas.microsoft.com/office/powerpoint/2010/main" val="2055168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93D1A-E92A-4C54-861B-D22F674FF2D9}"/>
              </a:ext>
            </a:extLst>
          </p:cNvPr>
          <p:cNvSpPr>
            <a:spLocks noGrp="1"/>
          </p:cNvSpPr>
          <p:nvPr>
            <p:ph type="title"/>
          </p:nvPr>
        </p:nvSpPr>
        <p:spPr>
          <a:xfrm>
            <a:off x="838200" y="631825"/>
            <a:ext cx="10515600" cy="1325563"/>
          </a:xfrm>
        </p:spPr>
        <p:txBody>
          <a:bodyPr>
            <a:normAutofit/>
          </a:bodyPr>
          <a:lstStyle/>
          <a:p>
            <a:r>
              <a:rPr lang="en-US" dirty="0">
                <a:solidFill>
                  <a:schemeClr val="bg1"/>
                </a:solidFill>
                <a:latin typeface="Ubuntu"/>
              </a:rPr>
              <a:t>Python</a:t>
            </a:r>
            <a:r>
              <a:rPr lang="en-US" dirty="0">
                <a:solidFill>
                  <a:schemeClr val="bg1"/>
                </a:solidFill>
              </a:rPr>
              <a:t> (</a:t>
            </a:r>
            <a:r>
              <a:rPr lang="en-US" dirty="0" err="1">
                <a:solidFill>
                  <a:schemeClr val="bg1"/>
                </a:solidFill>
              </a:rPr>
              <a:t>Installasi</a:t>
            </a:r>
            <a:r>
              <a:rPr lang="en-US" dirty="0">
                <a:solidFill>
                  <a:schemeClr val="bg1"/>
                </a:solidFill>
              </a:rPr>
              <a:t>)</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1EF242-D845-4BED-BB37-16569884837D}"/>
              </a:ext>
            </a:extLst>
          </p:cNvPr>
          <p:cNvSpPr>
            <a:spLocks noGrp="1"/>
          </p:cNvSpPr>
          <p:nvPr>
            <p:ph idx="1"/>
          </p:nvPr>
        </p:nvSpPr>
        <p:spPr>
          <a:xfrm>
            <a:off x="838200" y="2269173"/>
            <a:ext cx="10515600" cy="3659988"/>
          </a:xfrm>
        </p:spPr>
        <p:txBody>
          <a:bodyPr>
            <a:normAutofit/>
          </a:bodyPr>
          <a:lstStyle/>
          <a:p>
            <a:r>
              <a:rPr lang="en-US" sz="2400" dirty="0">
                <a:solidFill>
                  <a:schemeClr val="bg1"/>
                </a:solidFill>
                <a:latin typeface="Ubuntu"/>
              </a:rPr>
              <a:t>Buka </a:t>
            </a:r>
            <a:r>
              <a:rPr lang="en-US" sz="2400" dirty="0">
                <a:solidFill>
                  <a:srgbClr val="00B0F0"/>
                </a:solidFill>
                <a:latin typeface="Ubuntu"/>
                <a:hlinkClick r:id="rId2">
                  <a:extLst>
                    <a:ext uri="{A12FA001-AC4F-418D-AE19-62706E023703}">
                      <ahyp:hlinkClr xmlns:ahyp="http://schemas.microsoft.com/office/drawing/2018/hyperlinkcolor" val="tx"/>
                    </a:ext>
                  </a:extLst>
                </a:hlinkClick>
              </a:rPr>
              <a:t>https://www.python.org/downloads/</a:t>
            </a:r>
            <a:r>
              <a:rPr lang="en-US" sz="2400" dirty="0">
                <a:solidFill>
                  <a:schemeClr val="bg1"/>
                </a:solidFill>
                <a:latin typeface="Ubuntu"/>
              </a:rPr>
              <a:t> dan download python 3</a:t>
            </a:r>
          </a:p>
          <a:p>
            <a:r>
              <a:rPr lang="en-US" sz="2400" dirty="0" err="1">
                <a:solidFill>
                  <a:schemeClr val="bg1"/>
                </a:solidFill>
                <a:latin typeface="Ubuntu"/>
              </a:rPr>
              <a:t>Silahkan</a:t>
            </a:r>
            <a:r>
              <a:rPr lang="en-US" sz="2400" dirty="0">
                <a:solidFill>
                  <a:schemeClr val="bg1"/>
                </a:solidFill>
                <a:latin typeface="Ubuntu"/>
              </a:rPr>
              <a:t> di install, </a:t>
            </a:r>
            <a:r>
              <a:rPr lang="en-US" sz="2400" dirty="0" err="1">
                <a:solidFill>
                  <a:schemeClr val="bg1"/>
                </a:solidFill>
                <a:latin typeface="Ubuntu"/>
              </a:rPr>
              <a:t>jangan</a:t>
            </a:r>
            <a:r>
              <a:rPr lang="en-US" sz="2400" dirty="0">
                <a:solidFill>
                  <a:schemeClr val="bg1"/>
                </a:solidFill>
                <a:latin typeface="Ubuntu"/>
              </a:rPr>
              <a:t> </a:t>
            </a:r>
            <a:r>
              <a:rPr lang="en-US" sz="2400" dirty="0" err="1">
                <a:solidFill>
                  <a:schemeClr val="bg1"/>
                </a:solidFill>
                <a:latin typeface="Ubuntu"/>
              </a:rPr>
              <a:t>lupa</a:t>
            </a:r>
            <a:r>
              <a:rPr lang="en-US" sz="2400" dirty="0">
                <a:solidFill>
                  <a:schemeClr val="bg1"/>
                </a:solidFill>
                <a:latin typeface="Ubuntu"/>
              </a:rPr>
              <a:t> </a:t>
            </a:r>
            <a:r>
              <a:rPr lang="en-US" sz="2400" dirty="0" err="1">
                <a:solidFill>
                  <a:schemeClr val="bg1"/>
                </a:solidFill>
                <a:latin typeface="Ubuntu"/>
              </a:rPr>
              <a:t>centang</a:t>
            </a:r>
            <a:r>
              <a:rPr lang="en-US" sz="2400" dirty="0">
                <a:solidFill>
                  <a:schemeClr val="bg1"/>
                </a:solidFill>
                <a:latin typeface="Ubuntu"/>
              </a:rPr>
              <a:t> “</a:t>
            </a:r>
            <a:r>
              <a:rPr lang="en-US" sz="2400" b="1" dirty="0">
                <a:solidFill>
                  <a:schemeClr val="bg1"/>
                </a:solidFill>
                <a:latin typeface="Ubuntu"/>
              </a:rPr>
              <a:t>add Path</a:t>
            </a:r>
            <a:r>
              <a:rPr lang="en-US" sz="2400" dirty="0">
                <a:solidFill>
                  <a:schemeClr val="bg1"/>
                </a:solidFill>
                <a:latin typeface="Ubuntu"/>
              </a:rPr>
              <a:t>”, Setelah </a:t>
            </a:r>
            <a:r>
              <a:rPr lang="en-US" sz="2400" dirty="0" err="1">
                <a:solidFill>
                  <a:schemeClr val="bg1"/>
                </a:solidFill>
                <a:latin typeface="Ubuntu"/>
              </a:rPr>
              <a:t>itu</a:t>
            </a:r>
            <a:r>
              <a:rPr lang="en-US" sz="2400" dirty="0">
                <a:solidFill>
                  <a:schemeClr val="bg1"/>
                </a:solidFill>
                <a:latin typeface="Ubuntu"/>
              </a:rPr>
              <a:t> </a:t>
            </a:r>
            <a:r>
              <a:rPr lang="en-US" sz="2400" dirty="0" err="1">
                <a:solidFill>
                  <a:schemeClr val="bg1"/>
                </a:solidFill>
                <a:latin typeface="Ubuntu"/>
              </a:rPr>
              <a:t>klik</a:t>
            </a:r>
            <a:r>
              <a:rPr lang="en-US" sz="2400" dirty="0">
                <a:solidFill>
                  <a:schemeClr val="bg1"/>
                </a:solidFill>
                <a:latin typeface="Ubuntu"/>
              </a:rPr>
              <a:t> “</a:t>
            </a:r>
            <a:r>
              <a:rPr lang="en-US" sz="2400" b="1" dirty="0">
                <a:solidFill>
                  <a:schemeClr val="bg1"/>
                </a:solidFill>
                <a:latin typeface="Ubuntu"/>
              </a:rPr>
              <a:t>Install Now</a:t>
            </a:r>
            <a:r>
              <a:rPr lang="en-US" sz="2400" dirty="0">
                <a:solidFill>
                  <a:schemeClr val="bg1"/>
                </a:solidFill>
                <a:latin typeface="Ubuntu"/>
              </a:rPr>
              <a:t>”</a:t>
            </a:r>
          </a:p>
          <a:p>
            <a:r>
              <a:rPr lang="en-US" sz="2400" dirty="0">
                <a:solidFill>
                  <a:schemeClr val="bg1"/>
                </a:solidFill>
                <a:latin typeface="Ubuntu"/>
              </a:rPr>
              <a:t>Setelah </a:t>
            </a:r>
            <a:r>
              <a:rPr lang="en-US" sz="2400" dirty="0" err="1">
                <a:solidFill>
                  <a:schemeClr val="bg1"/>
                </a:solidFill>
                <a:latin typeface="Ubuntu"/>
              </a:rPr>
              <a:t>selesai</a:t>
            </a:r>
            <a:r>
              <a:rPr lang="en-US" sz="2400" dirty="0">
                <a:solidFill>
                  <a:schemeClr val="bg1"/>
                </a:solidFill>
                <a:latin typeface="Ubuntu"/>
              </a:rPr>
              <a:t> </a:t>
            </a:r>
            <a:r>
              <a:rPr lang="en-US" sz="2400" dirty="0" err="1">
                <a:solidFill>
                  <a:schemeClr val="bg1"/>
                </a:solidFill>
                <a:latin typeface="Ubuntu"/>
              </a:rPr>
              <a:t>buka</a:t>
            </a:r>
            <a:r>
              <a:rPr lang="en-US" sz="2400" dirty="0">
                <a:solidFill>
                  <a:schemeClr val="bg1"/>
                </a:solidFill>
                <a:latin typeface="Ubuntu"/>
              </a:rPr>
              <a:t> </a:t>
            </a:r>
            <a:r>
              <a:rPr lang="en-US" sz="2400" dirty="0" err="1">
                <a:solidFill>
                  <a:schemeClr val="bg1"/>
                </a:solidFill>
                <a:latin typeface="Ubuntu"/>
              </a:rPr>
              <a:t>cmd</a:t>
            </a:r>
            <a:r>
              <a:rPr lang="en-US" sz="2400" dirty="0">
                <a:solidFill>
                  <a:schemeClr val="bg1"/>
                </a:solidFill>
                <a:latin typeface="Ubuntu"/>
              </a:rPr>
              <a:t>/terminal, </a:t>
            </a:r>
            <a:r>
              <a:rPr lang="en-US" sz="2400" dirty="0" err="1">
                <a:solidFill>
                  <a:schemeClr val="bg1"/>
                </a:solidFill>
                <a:latin typeface="Ubuntu"/>
              </a:rPr>
              <a:t>cek</a:t>
            </a:r>
            <a:r>
              <a:rPr lang="en-US" sz="2400" dirty="0">
                <a:solidFill>
                  <a:schemeClr val="bg1"/>
                </a:solidFill>
                <a:latin typeface="Ubuntu"/>
              </a:rPr>
              <a:t> </a:t>
            </a:r>
            <a:r>
              <a:rPr lang="en-US" sz="2400" dirty="0" err="1">
                <a:solidFill>
                  <a:schemeClr val="bg1"/>
                </a:solidFill>
                <a:latin typeface="Ubuntu"/>
              </a:rPr>
              <a:t>apakah</a:t>
            </a:r>
            <a:r>
              <a:rPr lang="en-US" sz="2400" dirty="0">
                <a:solidFill>
                  <a:schemeClr val="bg1"/>
                </a:solidFill>
                <a:latin typeface="Ubuntu"/>
              </a:rPr>
              <a:t> python </a:t>
            </a:r>
            <a:r>
              <a:rPr lang="en-US" sz="2400" dirty="0" err="1">
                <a:solidFill>
                  <a:schemeClr val="bg1"/>
                </a:solidFill>
                <a:latin typeface="Ubuntu"/>
              </a:rPr>
              <a:t>sudah</a:t>
            </a:r>
            <a:r>
              <a:rPr lang="en-US" sz="2400" dirty="0">
                <a:solidFill>
                  <a:schemeClr val="bg1"/>
                </a:solidFill>
                <a:latin typeface="Ubuntu"/>
              </a:rPr>
              <a:t> </a:t>
            </a:r>
            <a:r>
              <a:rPr lang="en-US" sz="2400" dirty="0" err="1">
                <a:solidFill>
                  <a:schemeClr val="bg1"/>
                </a:solidFill>
                <a:latin typeface="Ubuntu"/>
              </a:rPr>
              <a:t>bisa</a:t>
            </a:r>
            <a:r>
              <a:rPr lang="en-US" sz="2400" dirty="0">
                <a:solidFill>
                  <a:schemeClr val="bg1"/>
                </a:solidFill>
                <a:latin typeface="Ubuntu"/>
              </a:rPr>
              <a:t> </a:t>
            </a:r>
            <a:r>
              <a:rPr lang="en-US" sz="2400" dirty="0" err="1">
                <a:solidFill>
                  <a:schemeClr val="bg1"/>
                </a:solidFill>
                <a:latin typeface="Ubuntu"/>
              </a:rPr>
              <a:t>dijalankan</a:t>
            </a:r>
            <a:r>
              <a:rPr lang="en-US" sz="2400" dirty="0">
                <a:solidFill>
                  <a:schemeClr val="bg1"/>
                </a:solidFill>
                <a:latin typeface="Ubuntu"/>
              </a:rPr>
              <a:t> </a:t>
            </a:r>
            <a:r>
              <a:rPr lang="en-US" sz="2400" dirty="0" err="1">
                <a:solidFill>
                  <a:schemeClr val="bg1"/>
                </a:solidFill>
                <a:latin typeface="Ubuntu"/>
              </a:rPr>
              <a:t>dengan</a:t>
            </a:r>
            <a:r>
              <a:rPr lang="en-US" sz="2400" dirty="0">
                <a:solidFill>
                  <a:schemeClr val="bg1"/>
                </a:solidFill>
                <a:latin typeface="Ubuntu"/>
              </a:rPr>
              <a:t> </a:t>
            </a:r>
            <a:r>
              <a:rPr lang="en-US" sz="2400" dirty="0" err="1">
                <a:solidFill>
                  <a:schemeClr val="bg1"/>
                </a:solidFill>
                <a:latin typeface="Ubuntu"/>
              </a:rPr>
              <a:t>menggunakan</a:t>
            </a:r>
            <a:r>
              <a:rPr lang="en-US" sz="2400" dirty="0">
                <a:solidFill>
                  <a:schemeClr val="bg1"/>
                </a:solidFill>
                <a:latin typeface="Ubuntu"/>
              </a:rPr>
              <a:t> </a:t>
            </a:r>
            <a:r>
              <a:rPr lang="en-US" sz="2400" dirty="0" err="1">
                <a:solidFill>
                  <a:schemeClr val="bg1"/>
                </a:solidFill>
                <a:latin typeface="Ubuntu"/>
              </a:rPr>
              <a:t>perintah</a:t>
            </a:r>
            <a:r>
              <a:rPr lang="en-US" sz="2400" dirty="0">
                <a:solidFill>
                  <a:schemeClr val="bg1"/>
                </a:solidFill>
                <a:latin typeface="Ubuntu"/>
              </a:rPr>
              <a:t> “</a:t>
            </a:r>
            <a:r>
              <a:rPr lang="en-US" sz="2400" b="1" dirty="0">
                <a:solidFill>
                  <a:schemeClr val="bg1"/>
                </a:solidFill>
                <a:latin typeface="Ubuntu"/>
              </a:rPr>
              <a:t>python</a:t>
            </a:r>
            <a:r>
              <a:rPr lang="en-US" sz="2400" dirty="0">
                <a:solidFill>
                  <a:schemeClr val="bg1"/>
                </a:solidFill>
                <a:latin typeface="Ubuntu"/>
              </a:rPr>
              <a:t>”.</a:t>
            </a:r>
          </a:p>
        </p:txBody>
      </p:sp>
    </p:spTree>
    <p:extLst>
      <p:ext uri="{BB962C8B-B14F-4D97-AF65-F5344CB8AC3E}">
        <p14:creationId xmlns:p14="http://schemas.microsoft.com/office/powerpoint/2010/main" val="2614683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35FA5-FD7C-4756-B968-81DFF1693C2A}"/>
              </a:ext>
            </a:extLst>
          </p:cNvPr>
          <p:cNvSpPr>
            <a:spLocks noGrp="1"/>
          </p:cNvSpPr>
          <p:nvPr>
            <p:ph type="title"/>
          </p:nvPr>
        </p:nvSpPr>
        <p:spPr>
          <a:xfrm>
            <a:off x="838200" y="631825"/>
            <a:ext cx="10515600" cy="1325563"/>
          </a:xfrm>
        </p:spPr>
        <p:txBody>
          <a:bodyPr>
            <a:normAutofit/>
          </a:bodyPr>
          <a:lstStyle/>
          <a:p>
            <a:r>
              <a:rPr lang="en-US" dirty="0">
                <a:solidFill>
                  <a:schemeClr val="bg1"/>
                </a:solidFill>
                <a:latin typeface="Ubuntu"/>
              </a:rPr>
              <a:t>Python (Virtual Environment)</a:t>
            </a: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50917B-07D9-4D52-80B4-AE36EA2ACE03}"/>
              </a:ext>
            </a:extLst>
          </p:cNvPr>
          <p:cNvSpPr>
            <a:spLocks noGrp="1"/>
          </p:cNvSpPr>
          <p:nvPr>
            <p:ph idx="1"/>
          </p:nvPr>
        </p:nvSpPr>
        <p:spPr>
          <a:xfrm>
            <a:off x="838200" y="2269173"/>
            <a:ext cx="10515600" cy="3659988"/>
          </a:xfrm>
        </p:spPr>
        <p:txBody>
          <a:bodyPr>
            <a:normAutofit/>
          </a:bodyPr>
          <a:lstStyle/>
          <a:p>
            <a:r>
              <a:rPr lang="en-US" sz="2000" dirty="0">
                <a:solidFill>
                  <a:schemeClr val="bg1"/>
                </a:solidFill>
                <a:latin typeface="Ubuntu"/>
              </a:rPr>
              <a:t>Ketika </a:t>
            </a:r>
            <a:r>
              <a:rPr lang="en-US" sz="2000" dirty="0" err="1">
                <a:solidFill>
                  <a:schemeClr val="bg1"/>
                </a:solidFill>
                <a:latin typeface="Ubuntu"/>
              </a:rPr>
              <a:t>menginstall</a:t>
            </a:r>
            <a:r>
              <a:rPr lang="en-US" sz="2000" dirty="0">
                <a:solidFill>
                  <a:schemeClr val="bg1"/>
                </a:solidFill>
                <a:latin typeface="Ubuntu"/>
              </a:rPr>
              <a:t> </a:t>
            </a:r>
            <a:r>
              <a:rPr lang="en-US" sz="2000" dirty="0" err="1">
                <a:solidFill>
                  <a:schemeClr val="bg1"/>
                </a:solidFill>
                <a:latin typeface="Ubuntu"/>
              </a:rPr>
              <a:t>sebuah</a:t>
            </a:r>
            <a:r>
              <a:rPr lang="en-US" sz="2000" dirty="0">
                <a:solidFill>
                  <a:schemeClr val="bg1"/>
                </a:solidFill>
                <a:latin typeface="Ubuntu"/>
              </a:rPr>
              <a:t> package, </a:t>
            </a:r>
            <a:r>
              <a:rPr lang="en-US" sz="2000" dirty="0" err="1">
                <a:solidFill>
                  <a:schemeClr val="bg1"/>
                </a:solidFill>
                <a:latin typeface="Ubuntu"/>
              </a:rPr>
              <a:t>semua</a:t>
            </a:r>
            <a:r>
              <a:rPr lang="en-US" sz="2000" dirty="0">
                <a:solidFill>
                  <a:schemeClr val="bg1"/>
                </a:solidFill>
                <a:latin typeface="Ubuntu"/>
              </a:rPr>
              <a:t> </a:t>
            </a:r>
            <a:r>
              <a:rPr lang="en-US" sz="2000" dirty="0" err="1">
                <a:solidFill>
                  <a:schemeClr val="bg1"/>
                </a:solidFill>
                <a:latin typeface="Ubuntu"/>
              </a:rPr>
              <a:t>akan</a:t>
            </a:r>
            <a:r>
              <a:rPr lang="en-US" sz="2000" dirty="0">
                <a:solidFill>
                  <a:schemeClr val="bg1"/>
                </a:solidFill>
                <a:latin typeface="Ubuntu"/>
              </a:rPr>
              <a:t> di store pada </a:t>
            </a:r>
            <a:r>
              <a:rPr lang="en-US" sz="2000" dirty="0" err="1">
                <a:solidFill>
                  <a:schemeClr val="bg1"/>
                </a:solidFill>
                <a:latin typeface="Ubuntu"/>
              </a:rPr>
              <a:t>direktori</a:t>
            </a:r>
            <a:r>
              <a:rPr lang="en-US" sz="2000" dirty="0">
                <a:solidFill>
                  <a:schemeClr val="bg1"/>
                </a:solidFill>
                <a:latin typeface="Ubuntu"/>
              </a:rPr>
              <a:t> yang </a:t>
            </a:r>
            <a:r>
              <a:rPr lang="en-US" sz="2000" dirty="0" err="1">
                <a:solidFill>
                  <a:schemeClr val="bg1"/>
                </a:solidFill>
                <a:latin typeface="Ubuntu"/>
              </a:rPr>
              <a:t>sama</a:t>
            </a:r>
            <a:r>
              <a:rPr lang="en-US" sz="2000" dirty="0">
                <a:solidFill>
                  <a:schemeClr val="bg1"/>
                </a:solidFill>
                <a:latin typeface="Ubuntu"/>
              </a:rPr>
              <a:t>. </a:t>
            </a:r>
            <a:r>
              <a:rPr lang="en-US" sz="2000" dirty="0" err="1">
                <a:solidFill>
                  <a:schemeClr val="bg1"/>
                </a:solidFill>
                <a:latin typeface="Ubuntu"/>
              </a:rPr>
              <a:t>Ini</a:t>
            </a:r>
            <a:r>
              <a:rPr lang="en-US" sz="2000" dirty="0">
                <a:solidFill>
                  <a:schemeClr val="bg1"/>
                </a:solidFill>
                <a:latin typeface="Ubuntu"/>
              </a:rPr>
              <a:t> </a:t>
            </a:r>
            <a:r>
              <a:rPr lang="en-US" sz="2000" dirty="0" err="1">
                <a:solidFill>
                  <a:schemeClr val="bg1"/>
                </a:solidFill>
                <a:latin typeface="Ubuntu"/>
              </a:rPr>
              <a:t>akan</a:t>
            </a:r>
            <a:r>
              <a:rPr lang="en-US" sz="2000" dirty="0">
                <a:solidFill>
                  <a:schemeClr val="bg1"/>
                </a:solidFill>
                <a:latin typeface="Ubuntu"/>
              </a:rPr>
              <a:t> </a:t>
            </a:r>
            <a:r>
              <a:rPr lang="en-US" sz="2000" dirty="0" err="1">
                <a:solidFill>
                  <a:schemeClr val="bg1"/>
                </a:solidFill>
                <a:latin typeface="Ubuntu"/>
              </a:rPr>
              <a:t>menjadi</a:t>
            </a:r>
            <a:r>
              <a:rPr lang="en-US" sz="2000" dirty="0">
                <a:solidFill>
                  <a:schemeClr val="bg1"/>
                </a:solidFill>
                <a:latin typeface="Ubuntu"/>
              </a:rPr>
              <a:t> </a:t>
            </a:r>
            <a:r>
              <a:rPr lang="en-US" sz="2000" dirty="0" err="1">
                <a:solidFill>
                  <a:schemeClr val="bg1"/>
                </a:solidFill>
                <a:latin typeface="Ubuntu"/>
              </a:rPr>
              <a:t>masalah</a:t>
            </a:r>
            <a:r>
              <a:rPr lang="en-US" sz="2000" dirty="0">
                <a:solidFill>
                  <a:schemeClr val="bg1"/>
                </a:solidFill>
                <a:latin typeface="Ubuntu"/>
              </a:rPr>
              <a:t> </a:t>
            </a:r>
            <a:r>
              <a:rPr lang="en-US" sz="2000" dirty="0" err="1">
                <a:solidFill>
                  <a:schemeClr val="bg1"/>
                </a:solidFill>
                <a:latin typeface="Ubuntu"/>
              </a:rPr>
              <a:t>ketika</a:t>
            </a:r>
            <a:r>
              <a:rPr lang="en-US" sz="2000" dirty="0">
                <a:solidFill>
                  <a:schemeClr val="bg1"/>
                </a:solidFill>
                <a:latin typeface="Ubuntu"/>
              </a:rPr>
              <a:t> </a:t>
            </a:r>
            <a:r>
              <a:rPr lang="en-US" sz="2000" dirty="0" err="1">
                <a:solidFill>
                  <a:schemeClr val="bg1"/>
                </a:solidFill>
                <a:latin typeface="Ubuntu"/>
              </a:rPr>
              <a:t>ada</a:t>
            </a:r>
            <a:r>
              <a:rPr lang="en-US" sz="2000" dirty="0">
                <a:solidFill>
                  <a:schemeClr val="bg1"/>
                </a:solidFill>
                <a:latin typeface="Ubuntu"/>
              </a:rPr>
              <a:t> </a:t>
            </a:r>
            <a:r>
              <a:rPr lang="en-US" sz="2000" dirty="0" err="1">
                <a:solidFill>
                  <a:schemeClr val="bg1"/>
                </a:solidFill>
                <a:latin typeface="Ubuntu"/>
              </a:rPr>
              <a:t>beberapa</a:t>
            </a:r>
            <a:r>
              <a:rPr lang="en-US" sz="2000" dirty="0">
                <a:solidFill>
                  <a:schemeClr val="bg1"/>
                </a:solidFill>
                <a:latin typeface="Ubuntu"/>
              </a:rPr>
              <a:t> project yang </a:t>
            </a:r>
            <a:r>
              <a:rPr lang="en-US" sz="2000" dirty="0" err="1">
                <a:solidFill>
                  <a:schemeClr val="bg1"/>
                </a:solidFill>
                <a:latin typeface="Ubuntu"/>
              </a:rPr>
              <a:t>ternyata</a:t>
            </a:r>
            <a:r>
              <a:rPr lang="en-US" sz="2000" dirty="0">
                <a:solidFill>
                  <a:schemeClr val="bg1"/>
                </a:solidFill>
                <a:latin typeface="Ubuntu"/>
              </a:rPr>
              <a:t> </a:t>
            </a:r>
            <a:r>
              <a:rPr lang="en-US" sz="2000" dirty="0" err="1">
                <a:solidFill>
                  <a:schemeClr val="bg1"/>
                </a:solidFill>
                <a:latin typeface="Ubuntu"/>
              </a:rPr>
              <a:t>memerlukan</a:t>
            </a:r>
            <a:r>
              <a:rPr lang="en-US" sz="2000" dirty="0">
                <a:solidFill>
                  <a:schemeClr val="bg1"/>
                </a:solidFill>
                <a:latin typeface="Ubuntu"/>
              </a:rPr>
              <a:t> </a:t>
            </a:r>
            <a:r>
              <a:rPr lang="en-US" sz="2000" dirty="0" err="1">
                <a:solidFill>
                  <a:schemeClr val="bg1"/>
                </a:solidFill>
                <a:latin typeface="Ubuntu"/>
              </a:rPr>
              <a:t>dependensi</a:t>
            </a:r>
            <a:r>
              <a:rPr lang="en-US" sz="2000" dirty="0">
                <a:solidFill>
                  <a:schemeClr val="bg1"/>
                </a:solidFill>
                <a:latin typeface="Ubuntu"/>
              </a:rPr>
              <a:t> </a:t>
            </a:r>
            <a:r>
              <a:rPr lang="en-US" sz="2000" dirty="0" err="1">
                <a:solidFill>
                  <a:schemeClr val="bg1"/>
                </a:solidFill>
                <a:latin typeface="Ubuntu"/>
              </a:rPr>
              <a:t>dengan</a:t>
            </a:r>
            <a:r>
              <a:rPr lang="en-US" sz="2000" dirty="0">
                <a:solidFill>
                  <a:schemeClr val="bg1"/>
                </a:solidFill>
                <a:latin typeface="Ubuntu"/>
              </a:rPr>
              <a:t> </a:t>
            </a:r>
            <a:r>
              <a:rPr lang="en-US" sz="2000" dirty="0" err="1">
                <a:solidFill>
                  <a:schemeClr val="bg1"/>
                </a:solidFill>
                <a:latin typeface="Ubuntu"/>
              </a:rPr>
              <a:t>versi</a:t>
            </a:r>
            <a:r>
              <a:rPr lang="en-US" sz="2000" dirty="0">
                <a:solidFill>
                  <a:schemeClr val="bg1"/>
                </a:solidFill>
                <a:latin typeface="Ubuntu"/>
              </a:rPr>
              <a:t> package yang </a:t>
            </a:r>
            <a:r>
              <a:rPr lang="en-US" sz="2000" dirty="0" err="1">
                <a:solidFill>
                  <a:schemeClr val="bg1"/>
                </a:solidFill>
                <a:latin typeface="Ubuntu"/>
              </a:rPr>
              <a:t>berbeda</a:t>
            </a:r>
            <a:r>
              <a:rPr lang="en-US" sz="2000" dirty="0">
                <a:solidFill>
                  <a:schemeClr val="bg1"/>
                </a:solidFill>
                <a:latin typeface="Ubuntu"/>
              </a:rPr>
              <a:t>.</a:t>
            </a:r>
          </a:p>
          <a:p>
            <a:r>
              <a:rPr lang="en-US" sz="2000" dirty="0">
                <a:solidFill>
                  <a:schemeClr val="bg1"/>
                </a:solidFill>
                <a:latin typeface="Ubuntu"/>
              </a:rPr>
              <a:t>Pada </a:t>
            </a:r>
            <a:r>
              <a:rPr lang="en-US" sz="2000" dirty="0" err="1">
                <a:solidFill>
                  <a:schemeClr val="bg1"/>
                </a:solidFill>
                <a:latin typeface="Ubuntu"/>
              </a:rPr>
              <a:t>intinya</a:t>
            </a:r>
            <a:r>
              <a:rPr lang="en-US" sz="2000" dirty="0">
                <a:solidFill>
                  <a:schemeClr val="bg1"/>
                </a:solidFill>
                <a:latin typeface="Ubuntu"/>
              </a:rPr>
              <a:t>, </a:t>
            </a:r>
            <a:r>
              <a:rPr lang="en-US" sz="2000" dirty="0" err="1">
                <a:solidFill>
                  <a:schemeClr val="bg1"/>
                </a:solidFill>
                <a:latin typeface="Ubuntu"/>
              </a:rPr>
              <a:t>tujuan</a:t>
            </a:r>
            <a:r>
              <a:rPr lang="en-US" sz="2000" dirty="0">
                <a:solidFill>
                  <a:schemeClr val="bg1"/>
                </a:solidFill>
                <a:latin typeface="Ubuntu"/>
              </a:rPr>
              <a:t> </a:t>
            </a:r>
            <a:r>
              <a:rPr lang="en-US" sz="2000" dirty="0" err="1">
                <a:solidFill>
                  <a:schemeClr val="bg1"/>
                </a:solidFill>
                <a:latin typeface="Ubuntu"/>
              </a:rPr>
              <a:t>utama</a:t>
            </a:r>
            <a:r>
              <a:rPr lang="en-US" sz="2000" dirty="0">
                <a:solidFill>
                  <a:schemeClr val="bg1"/>
                </a:solidFill>
                <a:latin typeface="Ubuntu"/>
              </a:rPr>
              <a:t> Virtual Environment Python </a:t>
            </a:r>
            <a:r>
              <a:rPr lang="en-US" sz="2000" dirty="0" err="1">
                <a:solidFill>
                  <a:schemeClr val="bg1"/>
                </a:solidFill>
                <a:latin typeface="Ubuntu"/>
              </a:rPr>
              <a:t>adalah</a:t>
            </a:r>
            <a:r>
              <a:rPr lang="en-US" sz="2000" dirty="0">
                <a:solidFill>
                  <a:schemeClr val="bg1"/>
                </a:solidFill>
                <a:latin typeface="Ubuntu"/>
              </a:rPr>
              <a:t> </a:t>
            </a:r>
            <a:r>
              <a:rPr lang="en-US" sz="2000" dirty="0" err="1">
                <a:solidFill>
                  <a:schemeClr val="bg1"/>
                </a:solidFill>
                <a:latin typeface="Ubuntu"/>
              </a:rPr>
              <a:t>untuk</a:t>
            </a:r>
            <a:r>
              <a:rPr lang="en-US" sz="2000" dirty="0">
                <a:solidFill>
                  <a:schemeClr val="bg1"/>
                </a:solidFill>
                <a:latin typeface="Ubuntu"/>
              </a:rPr>
              <a:t> </a:t>
            </a:r>
            <a:r>
              <a:rPr lang="en-US" sz="2000" dirty="0" err="1">
                <a:solidFill>
                  <a:schemeClr val="bg1"/>
                </a:solidFill>
                <a:latin typeface="Ubuntu"/>
              </a:rPr>
              <a:t>menciptakan</a:t>
            </a:r>
            <a:r>
              <a:rPr lang="en-US" sz="2000" dirty="0">
                <a:solidFill>
                  <a:schemeClr val="bg1"/>
                </a:solidFill>
                <a:latin typeface="Ubuntu"/>
              </a:rPr>
              <a:t> Environment yang </a:t>
            </a:r>
            <a:r>
              <a:rPr lang="en-US" sz="2000" dirty="0" err="1">
                <a:solidFill>
                  <a:schemeClr val="bg1"/>
                </a:solidFill>
                <a:latin typeface="Ubuntu"/>
              </a:rPr>
              <a:t>terisolasi</a:t>
            </a:r>
            <a:r>
              <a:rPr lang="en-US" sz="2000" dirty="0">
                <a:solidFill>
                  <a:schemeClr val="bg1"/>
                </a:solidFill>
                <a:latin typeface="Ubuntu"/>
              </a:rPr>
              <a:t> </a:t>
            </a:r>
            <a:r>
              <a:rPr lang="en-US" sz="2000" dirty="0" err="1">
                <a:solidFill>
                  <a:schemeClr val="bg1"/>
                </a:solidFill>
                <a:latin typeface="Ubuntu"/>
              </a:rPr>
              <a:t>untuk</a:t>
            </a:r>
            <a:r>
              <a:rPr lang="en-US" sz="2000" dirty="0">
                <a:solidFill>
                  <a:schemeClr val="bg1"/>
                </a:solidFill>
                <a:latin typeface="Ubuntu"/>
              </a:rPr>
              <a:t> </a:t>
            </a:r>
            <a:r>
              <a:rPr lang="en-US" sz="2000" dirty="0" err="1">
                <a:solidFill>
                  <a:schemeClr val="bg1"/>
                </a:solidFill>
                <a:latin typeface="Ubuntu"/>
              </a:rPr>
              <a:t>proyek-proyek</a:t>
            </a:r>
            <a:r>
              <a:rPr lang="en-US" sz="2000" dirty="0">
                <a:solidFill>
                  <a:schemeClr val="bg1"/>
                </a:solidFill>
                <a:latin typeface="Ubuntu"/>
              </a:rPr>
              <a:t> </a:t>
            </a:r>
            <a:r>
              <a:rPr lang="en-US" sz="2000" dirty="0" err="1">
                <a:solidFill>
                  <a:schemeClr val="bg1"/>
                </a:solidFill>
                <a:latin typeface="Ubuntu"/>
              </a:rPr>
              <a:t>tertentu</a:t>
            </a:r>
            <a:r>
              <a:rPr lang="en-US" sz="2000" dirty="0">
                <a:solidFill>
                  <a:schemeClr val="bg1"/>
                </a:solidFill>
                <a:latin typeface="Ubuntu"/>
              </a:rPr>
              <a:t>. </a:t>
            </a:r>
            <a:r>
              <a:rPr lang="en-US" sz="2000" dirty="0" err="1">
                <a:solidFill>
                  <a:schemeClr val="bg1"/>
                </a:solidFill>
                <a:latin typeface="Ubuntu"/>
              </a:rPr>
              <a:t>Sehingga</a:t>
            </a:r>
            <a:r>
              <a:rPr lang="en-US" sz="2000" dirty="0">
                <a:solidFill>
                  <a:schemeClr val="bg1"/>
                </a:solidFill>
                <a:latin typeface="Ubuntu"/>
              </a:rPr>
              <a:t> </a:t>
            </a:r>
            <a:r>
              <a:rPr lang="en-US" sz="2000" dirty="0" err="1">
                <a:solidFill>
                  <a:schemeClr val="bg1"/>
                </a:solidFill>
                <a:latin typeface="Ubuntu"/>
              </a:rPr>
              <a:t>setiap</a:t>
            </a:r>
            <a:r>
              <a:rPr lang="en-US" sz="2000" dirty="0">
                <a:solidFill>
                  <a:schemeClr val="bg1"/>
                </a:solidFill>
                <a:latin typeface="Ubuntu"/>
              </a:rPr>
              <a:t> </a:t>
            </a:r>
            <a:r>
              <a:rPr lang="en-US" sz="2000" dirty="0" err="1">
                <a:solidFill>
                  <a:schemeClr val="bg1"/>
                </a:solidFill>
                <a:latin typeface="Ubuntu"/>
              </a:rPr>
              <a:t>proyek</a:t>
            </a:r>
            <a:r>
              <a:rPr lang="en-US" sz="2000" dirty="0">
                <a:solidFill>
                  <a:schemeClr val="bg1"/>
                </a:solidFill>
                <a:latin typeface="Ubuntu"/>
              </a:rPr>
              <a:t> </a:t>
            </a:r>
            <a:r>
              <a:rPr lang="en-US" sz="2000" dirty="0" err="1">
                <a:solidFill>
                  <a:schemeClr val="bg1"/>
                </a:solidFill>
                <a:latin typeface="Ubuntu"/>
              </a:rPr>
              <a:t>dapat</a:t>
            </a:r>
            <a:r>
              <a:rPr lang="en-US" sz="2000" dirty="0">
                <a:solidFill>
                  <a:schemeClr val="bg1"/>
                </a:solidFill>
                <a:latin typeface="Ubuntu"/>
              </a:rPr>
              <a:t> </a:t>
            </a:r>
            <a:r>
              <a:rPr lang="en-US" sz="2000" dirty="0" err="1">
                <a:solidFill>
                  <a:schemeClr val="bg1"/>
                </a:solidFill>
                <a:latin typeface="Ubuntu"/>
              </a:rPr>
              <a:t>memiliki</a:t>
            </a:r>
            <a:r>
              <a:rPr lang="en-US" sz="2000" dirty="0">
                <a:solidFill>
                  <a:schemeClr val="bg1"/>
                </a:solidFill>
                <a:latin typeface="Ubuntu"/>
              </a:rPr>
              <a:t> </a:t>
            </a:r>
            <a:r>
              <a:rPr lang="en-US" sz="2000" dirty="0" err="1">
                <a:solidFill>
                  <a:schemeClr val="bg1"/>
                </a:solidFill>
                <a:latin typeface="Ubuntu"/>
              </a:rPr>
              <a:t>dependensinya</a:t>
            </a:r>
            <a:r>
              <a:rPr lang="en-US" sz="2000" dirty="0">
                <a:solidFill>
                  <a:schemeClr val="bg1"/>
                </a:solidFill>
                <a:latin typeface="Ubuntu"/>
              </a:rPr>
              <a:t> </a:t>
            </a:r>
            <a:r>
              <a:rPr lang="en-US" sz="2000" dirty="0" err="1">
                <a:solidFill>
                  <a:schemeClr val="bg1"/>
                </a:solidFill>
                <a:latin typeface="Ubuntu"/>
              </a:rPr>
              <a:t>sendiri</a:t>
            </a:r>
            <a:r>
              <a:rPr lang="en-US" sz="2000" dirty="0">
                <a:solidFill>
                  <a:schemeClr val="bg1"/>
                </a:solidFill>
                <a:latin typeface="Ubuntu"/>
              </a:rPr>
              <a:t>, </a:t>
            </a:r>
            <a:r>
              <a:rPr lang="en-US" sz="2000" dirty="0" err="1">
                <a:solidFill>
                  <a:schemeClr val="bg1"/>
                </a:solidFill>
                <a:latin typeface="Ubuntu"/>
              </a:rPr>
              <a:t>terlepas</a:t>
            </a:r>
            <a:r>
              <a:rPr lang="en-US" sz="2000" dirty="0">
                <a:solidFill>
                  <a:schemeClr val="bg1"/>
                </a:solidFill>
                <a:latin typeface="Ubuntu"/>
              </a:rPr>
              <a:t> </a:t>
            </a:r>
            <a:r>
              <a:rPr lang="en-US" sz="2000" dirty="0" err="1">
                <a:solidFill>
                  <a:schemeClr val="bg1"/>
                </a:solidFill>
                <a:latin typeface="Ubuntu"/>
              </a:rPr>
              <a:t>dari</a:t>
            </a:r>
            <a:r>
              <a:rPr lang="en-US" sz="2000" dirty="0">
                <a:solidFill>
                  <a:schemeClr val="bg1"/>
                </a:solidFill>
                <a:latin typeface="Ubuntu"/>
              </a:rPr>
              <a:t> </a:t>
            </a:r>
            <a:r>
              <a:rPr lang="en-US" sz="2000" dirty="0" err="1">
                <a:solidFill>
                  <a:schemeClr val="bg1"/>
                </a:solidFill>
                <a:latin typeface="Ubuntu"/>
              </a:rPr>
              <a:t>apa</a:t>
            </a:r>
            <a:r>
              <a:rPr lang="en-US" sz="2000" dirty="0">
                <a:solidFill>
                  <a:schemeClr val="bg1"/>
                </a:solidFill>
                <a:latin typeface="Ubuntu"/>
              </a:rPr>
              <a:t> </a:t>
            </a:r>
            <a:r>
              <a:rPr lang="en-US" sz="2000" dirty="0" err="1">
                <a:solidFill>
                  <a:schemeClr val="bg1"/>
                </a:solidFill>
                <a:latin typeface="Ubuntu"/>
              </a:rPr>
              <a:t>dependensi</a:t>
            </a:r>
            <a:r>
              <a:rPr lang="en-US" sz="2000" dirty="0">
                <a:solidFill>
                  <a:schemeClr val="bg1"/>
                </a:solidFill>
                <a:latin typeface="Ubuntu"/>
              </a:rPr>
              <a:t> yang </a:t>
            </a:r>
            <a:r>
              <a:rPr lang="en-US" sz="2000" dirty="0" err="1">
                <a:solidFill>
                  <a:schemeClr val="bg1"/>
                </a:solidFill>
                <a:latin typeface="Ubuntu"/>
              </a:rPr>
              <a:t>dimiliki</a:t>
            </a:r>
            <a:r>
              <a:rPr lang="en-US" sz="2000" dirty="0">
                <a:solidFill>
                  <a:schemeClr val="bg1"/>
                </a:solidFill>
                <a:latin typeface="Ubuntu"/>
              </a:rPr>
              <a:t> </a:t>
            </a:r>
            <a:r>
              <a:rPr lang="en-US" sz="2000" dirty="0" err="1">
                <a:solidFill>
                  <a:schemeClr val="bg1"/>
                </a:solidFill>
                <a:latin typeface="Ubuntu"/>
              </a:rPr>
              <a:t>setiap</a:t>
            </a:r>
            <a:r>
              <a:rPr lang="en-US" sz="2000" dirty="0">
                <a:solidFill>
                  <a:schemeClr val="bg1"/>
                </a:solidFill>
                <a:latin typeface="Ubuntu"/>
              </a:rPr>
              <a:t> </a:t>
            </a:r>
            <a:r>
              <a:rPr lang="en-US" sz="2000" dirty="0" err="1">
                <a:solidFill>
                  <a:schemeClr val="bg1"/>
                </a:solidFill>
                <a:latin typeface="Ubuntu"/>
              </a:rPr>
              <a:t>proyek</a:t>
            </a:r>
            <a:r>
              <a:rPr lang="en-US" sz="2000" dirty="0">
                <a:solidFill>
                  <a:schemeClr val="bg1"/>
                </a:solidFill>
                <a:latin typeface="Ubuntu"/>
              </a:rPr>
              <a:t> </a:t>
            </a:r>
            <a:r>
              <a:rPr lang="en-US" sz="2000" dirty="0" err="1">
                <a:solidFill>
                  <a:schemeClr val="bg1"/>
                </a:solidFill>
                <a:latin typeface="Ubuntu"/>
              </a:rPr>
              <a:t>lainnya</a:t>
            </a:r>
            <a:r>
              <a:rPr lang="en-US" sz="2000" dirty="0">
                <a:solidFill>
                  <a:schemeClr val="bg1"/>
                </a:solidFill>
                <a:latin typeface="Ubuntu"/>
              </a:rPr>
              <a:t>.</a:t>
            </a:r>
          </a:p>
          <a:p>
            <a:r>
              <a:rPr lang="en-US" sz="2000" dirty="0">
                <a:solidFill>
                  <a:schemeClr val="bg1"/>
                </a:solidFill>
                <a:latin typeface="Ubuntu"/>
              </a:rPr>
              <a:t>Install </a:t>
            </a:r>
            <a:r>
              <a:rPr lang="en-US" sz="2000" dirty="0" err="1">
                <a:solidFill>
                  <a:schemeClr val="bg1"/>
                </a:solidFill>
                <a:latin typeface="Ubuntu"/>
              </a:rPr>
              <a:t>dengan</a:t>
            </a:r>
            <a:r>
              <a:rPr lang="en-US" sz="2000" dirty="0">
                <a:solidFill>
                  <a:schemeClr val="bg1"/>
                </a:solidFill>
                <a:latin typeface="Ubuntu"/>
              </a:rPr>
              <a:t> command “</a:t>
            </a:r>
            <a:r>
              <a:rPr lang="en-US" sz="2000" b="1" dirty="0">
                <a:solidFill>
                  <a:schemeClr val="bg1"/>
                </a:solidFill>
                <a:latin typeface="Ubuntu"/>
              </a:rPr>
              <a:t>pip install </a:t>
            </a:r>
            <a:r>
              <a:rPr lang="en-US" sz="2000" b="1" dirty="0" err="1">
                <a:solidFill>
                  <a:schemeClr val="bg1"/>
                </a:solidFill>
                <a:latin typeface="Ubuntu"/>
              </a:rPr>
              <a:t>virtualenv</a:t>
            </a:r>
            <a:r>
              <a:rPr lang="en-US" sz="2000" dirty="0">
                <a:solidFill>
                  <a:schemeClr val="bg1"/>
                </a:solidFill>
                <a:latin typeface="Ubuntu"/>
              </a:rPr>
              <a:t>” (</a:t>
            </a:r>
            <a:r>
              <a:rPr lang="en-US" sz="2000" dirty="0" err="1">
                <a:solidFill>
                  <a:schemeClr val="bg1"/>
                </a:solidFill>
                <a:latin typeface="Ubuntu"/>
              </a:rPr>
              <a:t>cukup</a:t>
            </a:r>
            <a:r>
              <a:rPr lang="en-US" sz="2000" dirty="0">
                <a:solidFill>
                  <a:schemeClr val="bg1"/>
                </a:solidFill>
                <a:latin typeface="Ubuntu"/>
              </a:rPr>
              <a:t> </a:t>
            </a:r>
            <a:r>
              <a:rPr lang="en-US" sz="2000" dirty="0" err="1">
                <a:solidFill>
                  <a:schemeClr val="bg1"/>
                </a:solidFill>
                <a:latin typeface="Ubuntu"/>
              </a:rPr>
              <a:t>sekali</a:t>
            </a:r>
            <a:r>
              <a:rPr lang="en-US" sz="2000" dirty="0">
                <a:solidFill>
                  <a:schemeClr val="bg1"/>
                </a:solidFill>
                <a:latin typeface="Ubuntu"/>
              </a:rPr>
              <a:t>)</a:t>
            </a:r>
          </a:p>
          <a:p>
            <a:r>
              <a:rPr lang="en-US" sz="2000" dirty="0">
                <a:solidFill>
                  <a:schemeClr val="bg1"/>
                </a:solidFill>
                <a:latin typeface="Ubuntu"/>
              </a:rPr>
              <a:t>Cara </a:t>
            </a:r>
            <a:r>
              <a:rPr lang="en-US" sz="2000" dirty="0" err="1">
                <a:solidFill>
                  <a:schemeClr val="bg1"/>
                </a:solidFill>
                <a:latin typeface="Ubuntu"/>
              </a:rPr>
              <a:t>menggunakan</a:t>
            </a:r>
            <a:endParaRPr lang="en-US" sz="2000" dirty="0">
              <a:solidFill>
                <a:schemeClr val="bg1"/>
              </a:solidFill>
              <a:latin typeface="Ubuntu"/>
            </a:endParaRPr>
          </a:p>
          <a:p>
            <a:pPr lvl="1"/>
            <a:r>
              <a:rPr lang="en-US" sz="2000" dirty="0" err="1">
                <a:solidFill>
                  <a:schemeClr val="bg1"/>
                </a:solidFill>
                <a:latin typeface="Ubuntu"/>
              </a:rPr>
              <a:t>Buat</a:t>
            </a:r>
            <a:r>
              <a:rPr lang="en-US" sz="2000" dirty="0">
                <a:solidFill>
                  <a:schemeClr val="bg1"/>
                </a:solidFill>
                <a:latin typeface="Ubuntu"/>
              </a:rPr>
              <a:t> environment </a:t>
            </a:r>
            <a:r>
              <a:rPr lang="en-US" sz="2000" dirty="0" err="1">
                <a:solidFill>
                  <a:schemeClr val="bg1"/>
                </a:solidFill>
                <a:latin typeface="Ubuntu"/>
              </a:rPr>
              <a:t>dengan</a:t>
            </a:r>
            <a:r>
              <a:rPr lang="en-US" sz="2000" dirty="0">
                <a:solidFill>
                  <a:schemeClr val="bg1"/>
                </a:solidFill>
                <a:latin typeface="Ubuntu"/>
              </a:rPr>
              <a:t> command “</a:t>
            </a:r>
            <a:r>
              <a:rPr lang="en-US" sz="2000" dirty="0" err="1">
                <a:solidFill>
                  <a:schemeClr val="bg1"/>
                </a:solidFill>
                <a:latin typeface="Ubuntu"/>
              </a:rPr>
              <a:t>virtualenv</a:t>
            </a:r>
            <a:r>
              <a:rPr lang="en-US" sz="2000" dirty="0">
                <a:solidFill>
                  <a:schemeClr val="bg1"/>
                </a:solidFill>
                <a:latin typeface="Ubuntu"/>
              </a:rPr>
              <a:t> env”</a:t>
            </a:r>
          </a:p>
          <a:p>
            <a:pPr lvl="1"/>
            <a:r>
              <a:rPr lang="en-US" sz="2000" dirty="0" err="1">
                <a:solidFill>
                  <a:schemeClr val="bg1"/>
                </a:solidFill>
                <a:latin typeface="Ubuntu"/>
              </a:rPr>
              <a:t>Jalankan</a:t>
            </a:r>
            <a:r>
              <a:rPr lang="en-US" sz="2000" dirty="0">
                <a:solidFill>
                  <a:schemeClr val="bg1"/>
                </a:solidFill>
                <a:latin typeface="Ubuntu"/>
              </a:rPr>
              <a:t> </a:t>
            </a:r>
            <a:r>
              <a:rPr lang="en-US" sz="2000" dirty="0" err="1">
                <a:solidFill>
                  <a:schemeClr val="bg1"/>
                </a:solidFill>
                <a:latin typeface="Ubuntu"/>
              </a:rPr>
              <a:t>dengan</a:t>
            </a:r>
            <a:r>
              <a:rPr lang="en-US" sz="2000" dirty="0">
                <a:solidFill>
                  <a:schemeClr val="bg1"/>
                </a:solidFill>
                <a:latin typeface="Ubuntu"/>
              </a:rPr>
              <a:t> “.\env\Scripts\activate”</a:t>
            </a:r>
          </a:p>
        </p:txBody>
      </p:sp>
    </p:spTree>
    <p:extLst>
      <p:ext uri="{BB962C8B-B14F-4D97-AF65-F5344CB8AC3E}">
        <p14:creationId xmlns:p14="http://schemas.microsoft.com/office/powerpoint/2010/main" val="631054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1228</Words>
  <Application>Microsoft Office PowerPoint</Application>
  <PresentationFormat>Widescreen</PresentationFormat>
  <Paragraphs>107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Ubuntu</vt:lpstr>
      <vt:lpstr>Office Theme</vt:lpstr>
      <vt:lpstr>Capacity Building Webscraping dengan Python</vt:lpstr>
      <vt:lpstr>Outline</vt:lpstr>
      <vt:lpstr>Apa itu HTML?</vt:lpstr>
      <vt:lpstr>HTML Tag</vt:lpstr>
      <vt:lpstr>HTML Element</vt:lpstr>
      <vt:lpstr>HTML Attribute</vt:lpstr>
      <vt:lpstr>Inspect Element</vt:lpstr>
      <vt:lpstr>Python (Installasi)</vt:lpstr>
      <vt:lpstr>Python (Virtual Environment)</vt:lpstr>
      <vt:lpstr>Contoh</vt:lpstr>
      <vt:lpstr>Scraping di Python</vt:lpstr>
      <vt:lpstr>Perbandingan</vt:lpstr>
      <vt:lpstr>PowerPoint Presentation</vt:lpstr>
      <vt:lpstr>Scrapy (Installasi)</vt:lpstr>
      <vt:lpstr>Contoh</vt:lpstr>
      <vt:lpstr>Selector</vt:lpstr>
      <vt:lpstr>Contoh</vt:lpstr>
      <vt:lpstr>Item</vt:lpstr>
      <vt:lpstr>Contoh</vt:lpstr>
      <vt:lpstr>Menyimpan data hasil scraping dalam file</vt:lpstr>
      <vt:lpstr>Item Pipeline</vt:lpstr>
      <vt:lpstr>Koneksi ke database</vt:lpstr>
      <vt:lpstr>Contoh</vt:lpstr>
      <vt:lpstr>Studi Kasus</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Capacity Building Webscraping dengan Python</dc:title>
  <dc:creator>365genuine427</dc:creator>
  <cp:lastModifiedBy>365genuine427</cp:lastModifiedBy>
  <cp:revision>11</cp:revision>
  <dcterms:created xsi:type="dcterms:W3CDTF">2020-08-12T17:40:24Z</dcterms:created>
  <dcterms:modified xsi:type="dcterms:W3CDTF">2020-08-13T00:04:33Z</dcterms:modified>
</cp:coreProperties>
</file>