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72" r:id="rId5"/>
    <p:sldId id="273" r:id="rId6"/>
    <p:sldId id="274" r:id="rId7"/>
    <p:sldId id="278" r:id="rId8"/>
    <p:sldId id="27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69" d="100"/>
          <a:sy n="69" d="100"/>
        </p:scale>
        <p:origin x="69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B1B82-4802-442B-BF97-BF0E09D62A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A91228-5DD8-4015-AA50-6E7A0FE931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04B55A-2A56-4A16-86E5-D87FA6DCBC87}"/>
              </a:ext>
            </a:extLst>
          </p:cNvPr>
          <p:cNvSpPr>
            <a:spLocks noGrp="1"/>
          </p:cNvSpPr>
          <p:nvPr>
            <p:ph type="dt" sz="half" idx="10"/>
          </p:nvPr>
        </p:nvSpPr>
        <p:spPr/>
        <p:txBody>
          <a:bodyPr/>
          <a:lstStyle/>
          <a:p>
            <a:fld id="{9BC0625C-6F78-4AAB-8123-35CFFEADD2D0}" type="datetimeFigureOut">
              <a:rPr lang="en-US" smtClean="0"/>
              <a:t>11/16/2020</a:t>
            </a:fld>
            <a:endParaRPr lang="en-US"/>
          </a:p>
        </p:txBody>
      </p:sp>
      <p:sp>
        <p:nvSpPr>
          <p:cNvPr id="5" name="Footer Placeholder 4">
            <a:extLst>
              <a:ext uri="{FF2B5EF4-FFF2-40B4-BE49-F238E27FC236}">
                <a16:creationId xmlns:a16="http://schemas.microsoft.com/office/drawing/2014/main" id="{B4CA6BF2-6BB3-478D-887B-66BD7BB271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6C622-5FF7-4E7B-ADCB-BD9E6354E05D}"/>
              </a:ext>
            </a:extLst>
          </p:cNvPr>
          <p:cNvSpPr>
            <a:spLocks noGrp="1"/>
          </p:cNvSpPr>
          <p:nvPr>
            <p:ph type="sldNum" sz="quarter" idx="12"/>
          </p:nvPr>
        </p:nvSpPr>
        <p:spPr/>
        <p:txBody>
          <a:bodyPr/>
          <a:lstStyle/>
          <a:p>
            <a:fld id="{496E7DDC-9F46-4C75-861F-363A3B78609D}" type="slidenum">
              <a:rPr lang="en-US" smtClean="0"/>
              <a:t>‹#›</a:t>
            </a:fld>
            <a:endParaRPr lang="en-US"/>
          </a:p>
        </p:txBody>
      </p:sp>
    </p:spTree>
    <p:extLst>
      <p:ext uri="{BB962C8B-B14F-4D97-AF65-F5344CB8AC3E}">
        <p14:creationId xmlns:p14="http://schemas.microsoft.com/office/powerpoint/2010/main" val="1046077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8D34C-02F1-41CC-BDBF-2BA77458EC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7D2924-0F95-4494-8B26-8AD57971A9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79A7D0-F1BC-4A9A-9598-D7F64EA51CA3}"/>
              </a:ext>
            </a:extLst>
          </p:cNvPr>
          <p:cNvSpPr>
            <a:spLocks noGrp="1"/>
          </p:cNvSpPr>
          <p:nvPr>
            <p:ph type="dt" sz="half" idx="10"/>
          </p:nvPr>
        </p:nvSpPr>
        <p:spPr/>
        <p:txBody>
          <a:bodyPr/>
          <a:lstStyle/>
          <a:p>
            <a:fld id="{9BC0625C-6F78-4AAB-8123-35CFFEADD2D0}" type="datetimeFigureOut">
              <a:rPr lang="en-US" smtClean="0"/>
              <a:t>11/16/2020</a:t>
            </a:fld>
            <a:endParaRPr lang="en-US"/>
          </a:p>
        </p:txBody>
      </p:sp>
      <p:sp>
        <p:nvSpPr>
          <p:cNvPr id="5" name="Footer Placeholder 4">
            <a:extLst>
              <a:ext uri="{FF2B5EF4-FFF2-40B4-BE49-F238E27FC236}">
                <a16:creationId xmlns:a16="http://schemas.microsoft.com/office/drawing/2014/main" id="{3157F155-D787-4C4A-8678-DBBA6AF406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807A85-5AB3-4B31-BEF3-5B58885DF672}"/>
              </a:ext>
            </a:extLst>
          </p:cNvPr>
          <p:cNvSpPr>
            <a:spLocks noGrp="1"/>
          </p:cNvSpPr>
          <p:nvPr>
            <p:ph type="sldNum" sz="quarter" idx="12"/>
          </p:nvPr>
        </p:nvSpPr>
        <p:spPr/>
        <p:txBody>
          <a:bodyPr/>
          <a:lstStyle/>
          <a:p>
            <a:fld id="{496E7DDC-9F46-4C75-861F-363A3B78609D}" type="slidenum">
              <a:rPr lang="en-US" smtClean="0"/>
              <a:t>‹#›</a:t>
            </a:fld>
            <a:endParaRPr lang="en-US"/>
          </a:p>
        </p:txBody>
      </p:sp>
    </p:spTree>
    <p:extLst>
      <p:ext uri="{BB962C8B-B14F-4D97-AF65-F5344CB8AC3E}">
        <p14:creationId xmlns:p14="http://schemas.microsoft.com/office/powerpoint/2010/main" val="3079185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5942A5-175F-4FE8-A6E4-642381A2F9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0F10F1-40A0-435A-903D-6289994685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2D4E7C-CE35-4A13-865A-CB994C818CA0}"/>
              </a:ext>
            </a:extLst>
          </p:cNvPr>
          <p:cNvSpPr>
            <a:spLocks noGrp="1"/>
          </p:cNvSpPr>
          <p:nvPr>
            <p:ph type="dt" sz="half" idx="10"/>
          </p:nvPr>
        </p:nvSpPr>
        <p:spPr/>
        <p:txBody>
          <a:bodyPr/>
          <a:lstStyle/>
          <a:p>
            <a:fld id="{9BC0625C-6F78-4AAB-8123-35CFFEADD2D0}" type="datetimeFigureOut">
              <a:rPr lang="en-US" smtClean="0"/>
              <a:t>11/16/2020</a:t>
            </a:fld>
            <a:endParaRPr lang="en-US"/>
          </a:p>
        </p:txBody>
      </p:sp>
      <p:sp>
        <p:nvSpPr>
          <p:cNvPr id="5" name="Footer Placeholder 4">
            <a:extLst>
              <a:ext uri="{FF2B5EF4-FFF2-40B4-BE49-F238E27FC236}">
                <a16:creationId xmlns:a16="http://schemas.microsoft.com/office/drawing/2014/main" id="{0BF8FC8A-CFF2-4899-B752-B998923D9F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34170-D3B3-4AA7-A6E6-31B811148A66}"/>
              </a:ext>
            </a:extLst>
          </p:cNvPr>
          <p:cNvSpPr>
            <a:spLocks noGrp="1"/>
          </p:cNvSpPr>
          <p:nvPr>
            <p:ph type="sldNum" sz="quarter" idx="12"/>
          </p:nvPr>
        </p:nvSpPr>
        <p:spPr/>
        <p:txBody>
          <a:bodyPr/>
          <a:lstStyle/>
          <a:p>
            <a:fld id="{496E7DDC-9F46-4C75-861F-363A3B78609D}" type="slidenum">
              <a:rPr lang="en-US" smtClean="0"/>
              <a:t>‹#›</a:t>
            </a:fld>
            <a:endParaRPr lang="en-US"/>
          </a:p>
        </p:txBody>
      </p:sp>
    </p:spTree>
    <p:extLst>
      <p:ext uri="{BB962C8B-B14F-4D97-AF65-F5344CB8AC3E}">
        <p14:creationId xmlns:p14="http://schemas.microsoft.com/office/powerpoint/2010/main" val="2429865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F058B-33AD-4005-8268-40A5541033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A2B3EF-8C89-417B-A19C-A05C8F904A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532B6A-9642-4736-90CF-0CE149894B16}"/>
              </a:ext>
            </a:extLst>
          </p:cNvPr>
          <p:cNvSpPr>
            <a:spLocks noGrp="1"/>
          </p:cNvSpPr>
          <p:nvPr>
            <p:ph type="dt" sz="half" idx="10"/>
          </p:nvPr>
        </p:nvSpPr>
        <p:spPr/>
        <p:txBody>
          <a:bodyPr/>
          <a:lstStyle/>
          <a:p>
            <a:fld id="{9BC0625C-6F78-4AAB-8123-35CFFEADD2D0}" type="datetimeFigureOut">
              <a:rPr lang="en-US" smtClean="0"/>
              <a:t>11/16/2020</a:t>
            </a:fld>
            <a:endParaRPr lang="en-US"/>
          </a:p>
        </p:txBody>
      </p:sp>
      <p:sp>
        <p:nvSpPr>
          <p:cNvPr id="5" name="Footer Placeholder 4">
            <a:extLst>
              <a:ext uri="{FF2B5EF4-FFF2-40B4-BE49-F238E27FC236}">
                <a16:creationId xmlns:a16="http://schemas.microsoft.com/office/drawing/2014/main" id="{2E254CCF-4E02-4D26-82B3-4FF3325E64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D74040-3C58-4DE2-B9E3-DCEE2E409A7A}"/>
              </a:ext>
            </a:extLst>
          </p:cNvPr>
          <p:cNvSpPr>
            <a:spLocks noGrp="1"/>
          </p:cNvSpPr>
          <p:nvPr>
            <p:ph type="sldNum" sz="quarter" idx="12"/>
          </p:nvPr>
        </p:nvSpPr>
        <p:spPr/>
        <p:txBody>
          <a:bodyPr/>
          <a:lstStyle/>
          <a:p>
            <a:fld id="{496E7DDC-9F46-4C75-861F-363A3B78609D}" type="slidenum">
              <a:rPr lang="en-US" smtClean="0"/>
              <a:t>‹#›</a:t>
            </a:fld>
            <a:endParaRPr lang="en-US"/>
          </a:p>
        </p:txBody>
      </p:sp>
    </p:spTree>
    <p:extLst>
      <p:ext uri="{BB962C8B-B14F-4D97-AF65-F5344CB8AC3E}">
        <p14:creationId xmlns:p14="http://schemas.microsoft.com/office/powerpoint/2010/main" val="3803680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3EB52-6A4A-4154-9C0D-A5F6D426A5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B959CE-1AEC-4BE7-BCC7-F89460B7E4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44BCCA-D9F4-4F06-ABDB-1AA61C50A878}"/>
              </a:ext>
            </a:extLst>
          </p:cNvPr>
          <p:cNvSpPr>
            <a:spLocks noGrp="1"/>
          </p:cNvSpPr>
          <p:nvPr>
            <p:ph type="dt" sz="half" idx="10"/>
          </p:nvPr>
        </p:nvSpPr>
        <p:spPr/>
        <p:txBody>
          <a:bodyPr/>
          <a:lstStyle/>
          <a:p>
            <a:fld id="{9BC0625C-6F78-4AAB-8123-35CFFEADD2D0}" type="datetimeFigureOut">
              <a:rPr lang="en-US" smtClean="0"/>
              <a:t>11/16/2020</a:t>
            </a:fld>
            <a:endParaRPr lang="en-US"/>
          </a:p>
        </p:txBody>
      </p:sp>
      <p:sp>
        <p:nvSpPr>
          <p:cNvPr id="5" name="Footer Placeholder 4">
            <a:extLst>
              <a:ext uri="{FF2B5EF4-FFF2-40B4-BE49-F238E27FC236}">
                <a16:creationId xmlns:a16="http://schemas.microsoft.com/office/drawing/2014/main" id="{E2B43877-58B6-474C-82CF-8CFE161324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C61A73-E88F-4119-A7D0-0A69BC5B7D0A}"/>
              </a:ext>
            </a:extLst>
          </p:cNvPr>
          <p:cNvSpPr>
            <a:spLocks noGrp="1"/>
          </p:cNvSpPr>
          <p:nvPr>
            <p:ph type="sldNum" sz="quarter" idx="12"/>
          </p:nvPr>
        </p:nvSpPr>
        <p:spPr/>
        <p:txBody>
          <a:bodyPr/>
          <a:lstStyle/>
          <a:p>
            <a:fld id="{496E7DDC-9F46-4C75-861F-363A3B78609D}" type="slidenum">
              <a:rPr lang="en-US" smtClean="0"/>
              <a:t>‹#›</a:t>
            </a:fld>
            <a:endParaRPr lang="en-US"/>
          </a:p>
        </p:txBody>
      </p:sp>
    </p:spTree>
    <p:extLst>
      <p:ext uri="{BB962C8B-B14F-4D97-AF65-F5344CB8AC3E}">
        <p14:creationId xmlns:p14="http://schemas.microsoft.com/office/powerpoint/2010/main" val="3040612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76002-C31A-4D8C-88F6-47441E9E4F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445882-FA2D-4E37-A76A-EE4E3340DC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138F62-954E-4935-B595-A03A88B165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A4453C-799F-417F-A253-21F82DB5026D}"/>
              </a:ext>
            </a:extLst>
          </p:cNvPr>
          <p:cNvSpPr>
            <a:spLocks noGrp="1"/>
          </p:cNvSpPr>
          <p:nvPr>
            <p:ph type="dt" sz="half" idx="10"/>
          </p:nvPr>
        </p:nvSpPr>
        <p:spPr/>
        <p:txBody>
          <a:bodyPr/>
          <a:lstStyle/>
          <a:p>
            <a:fld id="{9BC0625C-6F78-4AAB-8123-35CFFEADD2D0}" type="datetimeFigureOut">
              <a:rPr lang="en-US" smtClean="0"/>
              <a:t>11/16/2020</a:t>
            </a:fld>
            <a:endParaRPr lang="en-US"/>
          </a:p>
        </p:txBody>
      </p:sp>
      <p:sp>
        <p:nvSpPr>
          <p:cNvPr id="6" name="Footer Placeholder 5">
            <a:extLst>
              <a:ext uri="{FF2B5EF4-FFF2-40B4-BE49-F238E27FC236}">
                <a16:creationId xmlns:a16="http://schemas.microsoft.com/office/drawing/2014/main" id="{5460022F-A708-4FD4-B07A-4DDACF7BF1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9CE568-FE86-45D3-BC16-17EBC66FCB7E}"/>
              </a:ext>
            </a:extLst>
          </p:cNvPr>
          <p:cNvSpPr>
            <a:spLocks noGrp="1"/>
          </p:cNvSpPr>
          <p:nvPr>
            <p:ph type="sldNum" sz="quarter" idx="12"/>
          </p:nvPr>
        </p:nvSpPr>
        <p:spPr/>
        <p:txBody>
          <a:bodyPr/>
          <a:lstStyle/>
          <a:p>
            <a:fld id="{496E7DDC-9F46-4C75-861F-363A3B78609D}" type="slidenum">
              <a:rPr lang="en-US" smtClean="0"/>
              <a:t>‹#›</a:t>
            </a:fld>
            <a:endParaRPr lang="en-US"/>
          </a:p>
        </p:txBody>
      </p:sp>
    </p:spTree>
    <p:extLst>
      <p:ext uri="{BB962C8B-B14F-4D97-AF65-F5344CB8AC3E}">
        <p14:creationId xmlns:p14="http://schemas.microsoft.com/office/powerpoint/2010/main" val="4129568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D8535-41A5-47A1-A0E2-791FDF3A8B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729F3D-E240-401B-8D2C-6FC3300852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98ABC7-08DD-4C07-871B-4E76B61FDF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1D6DFA-0397-48BB-BE5C-A890435566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626D68-0C25-4C69-BFDF-DD0ED35237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DD2105-6FBF-4332-A54C-52A802A8A7A8}"/>
              </a:ext>
            </a:extLst>
          </p:cNvPr>
          <p:cNvSpPr>
            <a:spLocks noGrp="1"/>
          </p:cNvSpPr>
          <p:nvPr>
            <p:ph type="dt" sz="half" idx="10"/>
          </p:nvPr>
        </p:nvSpPr>
        <p:spPr/>
        <p:txBody>
          <a:bodyPr/>
          <a:lstStyle/>
          <a:p>
            <a:fld id="{9BC0625C-6F78-4AAB-8123-35CFFEADD2D0}" type="datetimeFigureOut">
              <a:rPr lang="en-US" smtClean="0"/>
              <a:t>11/16/2020</a:t>
            </a:fld>
            <a:endParaRPr lang="en-US"/>
          </a:p>
        </p:txBody>
      </p:sp>
      <p:sp>
        <p:nvSpPr>
          <p:cNvPr id="8" name="Footer Placeholder 7">
            <a:extLst>
              <a:ext uri="{FF2B5EF4-FFF2-40B4-BE49-F238E27FC236}">
                <a16:creationId xmlns:a16="http://schemas.microsoft.com/office/drawing/2014/main" id="{A006FE81-D456-4E27-B6E6-DA454AE814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CCEFD1-6F9D-491E-9549-517F63191445}"/>
              </a:ext>
            </a:extLst>
          </p:cNvPr>
          <p:cNvSpPr>
            <a:spLocks noGrp="1"/>
          </p:cNvSpPr>
          <p:nvPr>
            <p:ph type="sldNum" sz="quarter" idx="12"/>
          </p:nvPr>
        </p:nvSpPr>
        <p:spPr/>
        <p:txBody>
          <a:bodyPr/>
          <a:lstStyle/>
          <a:p>
            <a:fld id="{496E7DDC-9F46-4C75-861F-363A3B78609D}" type="slidenum">
              <a:rPr lang="en-US" smtClean="0"/>
              <a:t>‹#›</a:t>
            </a:fld>
            <a:endParaRPr lang="en-US"/>
          </a:p>
        </p:txBody>
      </p:sp>
    </p:spTree>
    <p:extLst>
      <p:ext uri="{BB962C8B-B14F-4D97-AF65-F5344CB8AC3E}">
        <p14:creationId xmlns:p14="http://schemas.microsoft.com/office/powerpoint/2010/main" val="2246171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E2E48-C554-4E91-BE8F-188F11E8DC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0EAC8B-52BA-49A5-A28C-F6658E08FE54}"/>
              </a:ext>
            </a:extLst>
          </p:cNvPr>
          <p:cNvSpPr>
            <a:spLocks noGrp="1"/>
          </p:cNvSpPr>
          <p:nvPr>
            <p:ph type="dt" sz="half" idx="10"/>
          </p:nvPr>
        </p:nvSpPr>
        <p:spPr/>
        <p:txBody>
          <a:bodyPr/>
          <a:lstStyle/>
          <a:p>
            <a:fld id="{9BC0625C-6F78-4AAB-8123-35CFFEADD2D0}" type="datetimeFigureOut">
              <a:rPr lang="en-US" smtClean="0"/>
              <a:t>11/16/2020</a:t>
            </a:fld>
            <a:endParaRPr lang="en-US"/>
          </a:p>
        </p:txBody>
      </p:sp>
      <p:sp>
        <p:nvSpPr>
          <p:cNvPr id="4" name="Footer Placeholder 3">
            <a:extLst>
              <a:ext uri="{FF2B5EF4-FFF2-40B4-BE49-F238E27FC236}">
                <a16:creationId xmlns:a16="http://schemas.microsoft.com/office/drawing/2014/main" id="{37F0A602-BC71-4967-9557-B939FB7242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37C284-B643-441F-A521-C2458D6B3FFD}"/>
              </a:ext>
            </a:extLst>
          </p:cNvPr>
          <p:cNvSpPr>
            <a:spLocks noGrp="1"/>
          </p:cNvSpPr>
          <p:nvPr>
            <p:ph type="sldNum" sz="quarter" idx="12"/>
          </p:nvPr>
        </p:nvSpPr>
        <p:spPr/>
        <p:txBody>
          <a:bodyPr/>
          <a:lstStyle/>
          <a:p>
            <a:fld id="{496E7DDC-9F46-4C75-861F-363A3B78609D}" type="slidenum">
              <a:rPr lang="en-US" smtClean="0"/>
              <a:t>‹#›</a:t>
            </a:fld>
            <a:endParaRPr lang="en-US"/>
          </a:p>
        </p:txBody>
      </p:sp>
    </p:spTree>
    <p:extLst>
      <p:ext uri="{BB962C8B-B14F-4D97-AF65-F5344CB8AC3E}">
        <p14:creationId xmlns:p14="http://schemas.microsoft.com/office/powerpoint/2010/main" val="3796836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9221AD-1BA5-498B-97AE-426D4FA9A432}"/>
              </a:ext>
            </a:extLst>
          </p:cNvPr>
          <p:cNvSpPr>
            <a:spLocks noGrp="1"/>
          </p:cNvSpPr>
          <p:nvPr>
            <p:ph type="dt" sz="half" idx="10"/>
          </p:nvPr>
        </p:nvSpPr>
        <p:spPr/>
        <p:txBody>
          <a:bodyPr/>
          <a:lstStyle/>
          <a:p>
            <a:fld id="{9BC0625C-6F78-4AAB-8123-35CFFEADD2D0}" type="datetimeFigureOut">
              <a:rPr lang="en-US" smtClean="0"/>
              <a:t>11/16/2020</a:t>
            </a:fld>
            <a:endParaRPr lang="en-US"/>
          </a:p>
        </p:txBody>
      </p:sp>
      <p:sp>
        <p:nvSpPr>
          <p:cNvPr id="3" name="Footer Placeholder 2">
            <a:extLst>
              <a:ext uri="{FF2B5EF4-FFF2-40B4-BE49-F238E27FC236}">
                <a16:creationId xmlns:a16="http://schemas.microsoft.com/office/drawing/2014/main" id="{635B0531-B217-4170-9D3B-4F4AFE36D0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C42AF2-A9D2-4BE2-94F4-4989481BA65C}"/>
              </a:ext>
            </a:extLst>
          </p:cNvPr>
          <p:cNvSpPr>
            <a:spLocks noGrp="1"/>
          </p:cNvSpPr>
          <p:nvPr>
            <p:ph type="sldNum" sz="quarter" idx="12"/>
          </p:nvPr>
        </p:nvSpPr>
        <p:spPr/>
        <p:txBody>
          <a:bodyPr/>
          <a:lstStyle/>
          <a:p>
            <a:fld id="{496E7DDC-9F46-4C75-861F-363A3B78609D}" type="slidenum">
              <a:rPr lang="en-US" smtClean="0"/>
              <a:t>‹#›</a:t>
            </a:fld>
            <a:endParaRPr lang="en-US"/>
          </a:p>
        </p:txBody>
      </p:sp>
    </p:spTree>
    <p:extLst>
      <p:ext uri="{BB962C8B-B14F-4D97-AF65-F5344CB8AC3E}">
        <p14:creationId xmlns:p14="http://schemas.microsoft.com/office/powerpoint/2010/main" val="18489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A9B5E-89F7-4308-9F37-3C9C2EFEA2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1DBCD9-A254-4331-BDDF-96DEF090D4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E358D5-2CDB-4254-A416-04558CD419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D60774-9CF1-4582-AC52-8DDF16687B04}"/>
              </a:ext>
            </a:extLst>
          </p:cNvPr>
          <p:cNvSpPr>
            <a:spLocks noGrp="1"/>
          </p:cNvSpPr>
          <p:nvPr>
            <p:ph type="dt" sz="half" idx="10"/>
          </p:nvPr>
        </p:nvSpPr>
        <p:spPr/>
        <p:txBody>
          <a:bodyPr/>
          <a:lstStyle/>
          <a:p>
            <a:fld id="{9BC0625C-6F78-4AAB-8123-35CFFEADD2D0}" type="datetimeFigureOut">
              <a:rPr lang="en-US" smtClean="0"/>
              <a:t>11/16/2020</a:t>
            </a:fld>
            <a:endParaRPr lang="en-US"/>
          </a:p>
        </p:txBody>
      </p:sp>
      <p:sp>
        <p:nvSpPr>
          <p:cNvPr id="6" name="Footer Placeholder 5">
            <a:extLst>
              <a:ext uri="{FF2B5EF4-FFF2-40B4-BE49-F238E27FC236}">
                <a16:creationId xmlns:a16="http://schemas.microsoft.com/office/drawing/2014/main" id="{E48B82DE-5F31-4ED7-B007-E259D070E9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00D013-C6E6-48A9-8E6D-C049963A8060}"/>
              </a:ext>
            </a:extLst>
          </p:cNvPr>
          <p:cNvSpPr>
            <a:spLocks noGrp="1"/>
          </p:cNvSpPr>
          <p:nvPr>
            <p:ph type="sldNum" sz="quarter" idx="12"/>
          </p:nvPr>
        </p:nvSpPr>
        <p:spPr/>
        <p:txBody>
          <a:bodyPr/>
          <a:lstStyle/>
          <a:p>
            <a:fld id="{496E7DDC-9F46-4C75-861F-363A3B78609D}" type="slidenum">
              <a:rPr lang="en-US" smtClean="0"/>
              <a:t>‹#›</a:t>
            </a:fld>
            <a:endParaRPr lang="en-US"/>
          </a:p>
        </p:txBody>
      </p:sp>
    </p:spTree>
    <p:extLst>
      <p:ext uri="{BB962C8B-B14F-4D97-AF65-F5344CB8AC3E}">
        <p14:creationId xmlns:p14="http://schemas.microsoft.com/office/powerpoint/2010/main" val="887594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69CA-F5E7-4009-ADA1-2B285138C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AC4CED-9175-4798-9F27-6BC4B15A95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A66D00-F332-46E2-B4AB-218190BBB9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75EADA-2E38-462F-A6A1-FC7A6AA21339}"/>
              </a:ext>
            </a:extLst>
          </p:cNvPr>
          <p:cNvSpPr>
            <a:spLocks noGrp="1"/>
          </p:cNvSpPr>
          <p:nvPr>
            <p:ph type="dt" sz="half" idx="10"/>
          </p:nvPr>
        </p:nvSpPr>
        <p:spPr/>
        <p:txBody>
          <a:bodyPr/>
          <a:lstStyle/>
          <a:p>
            <a:fld id="{9BC0625C-6F78-4AAB-8123-35CFFEADD2D0}" type="datetimeFigureOut">
              <a:rPr lang="en-US" smtClean="0"/>
              <a:t>11/16/2020</a:t>
            </a:fld>
            <a:endParaRPr lang="en-US"/>
          </a:p>
        </p:txBody>
      </p:sp>
      <p:sp>
        <p:nvSpPr>
          <p:cNvPr id="6" name="Footer Placeholder 5">
            <a:extLst>
              <a:ext uri="{FF2B5EF4-FFF2-40B4-BE49-F238E27FC236}">
                <a16:creationId xmlns:a16="http://schemas.microsoft.com/office/drawing/2014/main" id="{E29CAC3A-59A3-4374-AA08-D4E916B9E9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BA9D25-EA13-4C68-ABBC-D557EA5D69F5}"/>
              </a:ext>
            </a:extLst>
          </p:cNvPr>
          <p:cNvSpPr>
            <a:spLocks noGrp="1"/>
          </p:cNvSpPr>
          <p:nvPr>
            <p:ph type="sldNum" sz="quarter" idx="12"/>
          </p:nvPr>
        </p:nvSpPr>
        <p:spPr/>
        <p:txBody>
          <a:bodyPr/>
          <a:lstStyle/>
          <a:p>
            <a:fld id="{496E7DDC-9F46-4C75-861F-363A3B78609D}" type="slidenum">
              <a:rPr lang="en-US" smtClean="0"/>
              <a:t>‹#›</a:t>
            </a:fld>
            <a:endParaRPr lang="en-US"/>
          </a:p>
        </p:txBody>
      </p:sp>
    </p:spTree>
    <p:extLst>
      <p:ext uri="{BB962C8B-B14F-4D97-AF65-F5344CB8AC3E}">
        <p14:creationId xmlns:p14="http://schemas.microsoft.com/office/powerpoint/2010/main" val="3180106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F15A2B-E1E6-49BE-913B-ED458C6903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C51CD3-6138-4180-8D5A-48A790C1F2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44C7C5-53DD-40FA-90A0-E0FD7E39E9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C0625C-6F78-4AAB-8123-35CFFEADD2D0}" type="datetimeFigureOut">
              <a:rPr lang="en-US" smtClean="0"/>
              <a:t>11/16/2020</a:t>
            </a:fld>
            <a:endParaRPr lang="en-US"/>
          </a:p>
        </p:txBody>
      </p:sp>
      <p:sp>
        <p:nvSpPr>
          <p:cNvPr id="5" name="Footer Placeholder 4">
            <a:extLst>
              <a:ext uri="{FF2B5EF4-FFF2-40B4-BE49-F238E27FC236}">
                <a16:creationId xmlns:a16="http://schemas.microsoft.com/office/drawing/2014/main" id="{768616B5-45C2-4AB2-9F0A-F7263FC6CE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B0E312-3D01-4BE1-A691-D8DA432AB1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6E7DDC-9F46-4C75-861F-363A3B78609D}" type="slidenum">
              <a:rPr lang="en-US" smtClean="0"/>
              <a:t>‹#›</a:t>
            </a:fld>
            <a:endParaRPr lang="en-US"/>
          </a:p>
        </p:txBody>
      </p:sp>
    </p:spTree>
    <p:extLst>
      <p:ext uri="{BB962C8B-B14F-4D97-AF65-F5344CB8AC3E}">
        <p14:creationId xmlns:p14="http://schemas.microsoft.com/office/powerpoint/2010/main" val="4180766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medium.com/analytics-vidhya/scrapy-vs-selenium-vs-beautiful-soup-for-web-scraping-24008b6c87b8"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AE03693-B967-43AE-AD2E-A57B6EBF297A}"/>
              </a:ext>
            </a:extLst>
          </p:cNvPr>
          <p:cNvPicPr>
            <a:picLocks noChangeAspect="1"/>
          </p:cNvPicPr>
          <p:nvPr/>
        </p:nvPicPr>
        <p:blipFill rotWithShape="1">
          <a:blip r:embed="rId2">
            <a:alphaModFix amt="50000"/>
          </a:blip>
          <a:srcRect b="15094"/>
          <a:stretch/>
        </p:blipFill>
        <p:spPr>
          <a:xfrm>
            <a:off x="20" y="1"/>
            <a:ext cx="12191980" cy="6857999"/>
          </a:xfrm>
          <a:prstGeom prst="rect">
            <a:avLst/>
          </a:prstGeom>
        </p:spPr>
      </p:pic>
      <p:sp>
        <p:nvSpPr>
          <p:cNvPr id="2" name="Title 1">
            <a:extLst>
              <a:ext uri="{FF2B5EF4-FFF2-40B4-BE49-F238E27FC236}">
                <a16:creationId xmlns:a16="http://schemas.microsoft.com/office/drawing/2014/main" id="{B16062AC-BC80-4D55-983F-AAC5B6512BAC}"/>
              </a:ext>
            </a:extLst>
          </p:cNvPr>
          <p:cNvSpPr>
            <a:spLocks noGrp="1"/>
          </p:cNvSpPr>
          <p:nvPr>
            <p:ph type="ctrTitle"/>
          </p:nvPr>
        </p:nvSpPr>
        <p:spPr>
          <a:xfrm>
            <a:off x="1524000" y="1122362"/>
            <a:ext cx="9144000" cy="2900518"/>
          </a:xfrm>
        </p:spPr>
        <p:txBody>
          <a:bodyPr>
            <a:normAutofit/>
          </a:bodyPr>
          <a:lstStyle/>
          <a:p>
            <a:r>
              <a:rPr lang="en-US" b="0" i="1" dirty="0">
                <a:solidFill>
                  <a:srgbClr val="FFFFFF"/>
                </a:solidFill>
                <a:effectLst/>
                <a:latin typeface="Ubuntu"/>
              </a:rPr>
              <a:t>Capacity Building </a:t>
            </a:r>
            <a:r>
              <a:rPr lang="en-US" b="0" i="1" dirty="0" err="1">
                <a:solidFill>
                  <a:srgbClr val="FFFFFF"/>
                </a:solidFill>
                <a:effectLst/>
                <a:latin typeface="Ubuntu"/>
              </a:rPr>
              <a:t>Webscraping</a:t>
            </a:r>
            <a:r>
              <a:rPr lang="en-US" b="0" i="1" dirty="0">
                <a:solidFill>
                  <a:srgbClr val="FFFFFF"/>
                </a:solidFill>
                <a:effectLst/>
                <a:latin typeface="Ubuntu"/>
              </a:rPr>
              <a:t> </a:t>
            </a:r>
            <a:r>
              <a:rPr lang="en-US" b="0" i="1" dirty="0" err="1">
                <a:solidFill>
                  <a:srgbClr val="FFFFFF"/>
                </a:solidFill>
                <a:effectLst/>
                <a:latin typeface="Ubuntu"/>
              </a:rPr>
              <a:t>dengan</a:t>
            </a:r>
            <a:r>
              <a:rPr lang="en-US" b="0" i="1" dirty="0">
                <a:solidFill>
                  <a:srgbClr val="FFFFFF"/>
                </a:solidFill>
                <a:effectLst/>
                <a:latin typeface="Ubuntu"/>
              </a:rPr>
              <a:t> Python</a:t>
            </a:r>
            <a:endParaRPr lang="en-US" dirty="0">
              <a:solidFill>
                <a:srgbClr val="FFFFFF"/>
              </a:solidFill>
              <a:latin typeface="Ubuntu"/>
            </a:endParaRPr>
          </a:p>
        </p:txBody>
      </p:sp>
      <p:sp>
        <p:nvSpPr>
          <p:cNvPr id="3" name="Subtitle 2">
            <a:extLst>
              <a:ext uri="{FF2B5EF4-FFF2-40B4-BE49-F238E27FC236}">
                <a16:creationId xmlns:a16="http://schemas.microsoft.com/office/drawing/2014/main" id="{DC2499FF-A6CB-4421-87FE-CF9ACDE78AC4}"/>
              </a:ext>
            </a:extLst>
          </p:cNvPr>
          <p:cNvSpPr>
            <a:spLocks noGrp="1"/>
          </p:cNvSpPr>
          <p:nvPr>
            <p:ph type="subTitle" idx="1"/>
          </p:nvPr>
        </p:nvSpPr>
        <p:spPr>
          <a:xfrm>
            <a:off x="1524000" y="4159404"/>
            <a:ext cx="9144000" cy="1098395"/>
          </a:xfrm>
        </p:spPr>
        <p:txBody>
          <a:bodyPr>
            <a:normAutofit/>
          </a:bodyPr>
          <a:lstStyle/>
          <a:p>
            <a:r>
              <a:rPr lang="en-US" dirty="0">
                <a:solidFill>
                  <a:srgbClr val="FFFFFF"/>
                </a:solidFill>
                <a:latin typeface="Ubuntu"/>
              </a:rPr>
              <a:t>12 </a:t>
            </a:r>
            <a:r>
              <a:rPr lang="en-US" dirty="0" err="1">
                <a:solidFill>
                  <a:srgbClr val="FFFFFF"/>
                </a:solidFill>
                <a:latin typeface="Ubuntu"/>
              </a:rPr>
              <a:t>Agustus</a:t>
            </a:r>
            <a:r>
              <a:rPr lang="en-US" dirty="0">
                <a:solidFill>
                  <a:srgbClr val="FFFFFF"/>
                </a:solidFill>
                <a:latin typeface="Ubuntu"/>
              </a:rPr>
              <a:t> 2020</a:t>
            </a:r>
          </a:p>
        </p:txBody>
      </p:sp>
    </p:spTree>
    <p:extLst>
      <p:ext uri="{BB962C8B-B14F-4D97-AF65-F5344CB8AC3E}">
        <p14:creationId xmlns:p14="http://schemas.microsoft.com/office/powerpoint/2010/main" val="419104044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6">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6B30FF-921D-4C06-B90A-E8058C6785C8}"/>
              </a:ext>
            </a:extLst>
          </p:cNvPr>
          <p:cNvSpPr>
            <a:spLocks noGrp="1"/>
          </p:cNvSpPr>
          <p:nvPr>
            <p:ph type="title"/>
          </p:nvPr>
        </p:nvSpPr>
        <p:spPr>
          <a:xfrm>
            <a:off x="838200" y="631825"/>
            <a:ext cx="10515600" cy="1325563"/>
          </a:xfrm>
        </p:spPr>
        <p:txBody>
          <a:bodyPr>
            <a:normAutofit/>
          </a:bodyPr>
          <a:lstStyle/>
          <a:p>
            <a:r>
              <a:rPr lang="en-US" dirty="0">
                <a:solidFill>
                  <a:schemeClr val="bg1"/>
                </a:solidFill>
                <a:latin typeface="Ubuntu"/>
              </a:rPr>
              <a:t>Outline</a:t>
            </a:r>
          </a:p>
        </p:txBody>
      </p:sp>
      <p:cxnSp>
        <p:nvCxnSpPr>
          <p:cNvPr id="24" name="Straight Connector 18">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E3880CE-AA15-47E9-9B36-A141820FABC9}"/>
              </a:ext>
            </a:extLst>
          </p:cNvPr>
          <p:cNvSpPr>
            <a:spLocks noGrp="1"/>
          </p:cNvSpPr>
          <p:nvPr>
            <p:ph idx="1"/>
          </p:nvPr>
        </p:nvSpPr>
        <p:spPr>
          <a:xfrm>
            <a:off x="838200" y="2269173"/>
            <a:ext cx="10515600" cy="3659988"/>
          </a:xfrm>
        </p:spPr>
        <p:txBody>
          <a:bodyPr>
            <a:normAutofit lnSpcReduction="10000"/>
          </a:bodyPr>
          <a:lstStyle/>
          <a:p>
            <a:r>
              <a:rPr lang="en-US" sz="2400" dirty="0" err="1">
                <a:solidFill>
                  <a:schemeClr val="bg1"/>
                </a:solidFill>
                <a:latin typeface="Ubuntu"/>
              </a:rPr>
              <a:t>Perkenalan</a:t>
            </a:r>
            <a:r>
              <a:rPr lang="en-US" sz="2400" dirty="0">
                <a:solidFill>
                  <a:schemeClr val="bg1"/>
                </a:solidFill>
                <a:latin typeface="Ubuntu"/>
              </a:rPr>
              <a:t> HTML element dan inspect element.</a:t>
            </a:r>
          </a:p>
          <a:p>
            <a:r>
              <a:rPr lang="en-US" sz="2400" dirty="0">
                <a:solidFill>
                  <a:schemeClr val="bg1"/>
                </a:solidFill>
                <a:latin typeface="Ubuntu"/>
              </a:rPr>
              <a:t>Dasar Python (</a:t>
            </a:r>
            <a:r>
              <a:rPr lang="en-US" sz="2400" dirty="0" err="1">
                <a:solidFill>
                  <a:schemeClr val="bg1"/>
                </a:solidFill>
                <a:latin typeface="Ubuntu"/>
              </a:rPr>
              <a:t>Installasi</a:t>
            </a:r>
            <a:r>
              <a:rPr lang="en-US" sz="2400" dirty="0">
                <a:solidFill>
                  <a:schemeClr val="bg1"/>
                </a:solidFill>
                <a:latin typeface="Ubuntu"/>
              </a:rPr>
              <a:t> python, virtual environment, </a:t>
            </a:r>
            <a:r>
              <a:rPr lang="en-US" sz="2400" dirty="0" err="1">
                <a:solidFill>
                  <a:schemeClr val="bg1"/>
                </a:solidFill>
                <a:latin typeface="Ubuntu"/>
              </a:rPr>
              <a:t>dll</a:t>
            </a:r>
            <a:r>
              <a:rPr lang="en-US" sz="2400" dirty="0">
                <a:solidFill>
                  <a:schemeClr val="bg1"/>
                </a:solidFill>
                <a:latin typeface="Ubuntu"/>
              </a:rPr>
              <a:t>)</a:t>
            </a:r>
          </a:p>
          <a:p>
            <a:r>
              <a:rPr lang="en-US" sz="2400" dirty="0">
                <a:solidFill>
                  <a:schemeClr val="bg1"/>
                </a:solidFill>
                <a:latin typeface="Ubuntu"/>
              </a:rPr>
              <a:t>Scraping di Python (</a:t>
            </a:r>
            <a:r>
              <a:rPr lang="en-US" sz="2400" dirty="0" err="1">
                <a:solidFill>
                  <a:schemeClr val="bg1"/>
                </a:solidFill>
                <a:latin typeface="Ubuntu"/>
              </a:rPr>
              <a:t>berbagai</a:t>
            </a:r>
            <a:r>
              <a:rPr lang="en-US" sz="2400" dirty="0">
                <a:solidFill>
                  <a:schemeClr val="bg1"/>
                </a:solidFill>
                <a:latin typeface="Ubuntu"/>
              </a:rPr>
              <a:t> </a:t>
            </a:r>
            <a:r>
              <a:rPr lang="en-US" sz="2400" dirty="0" err="1">
                <a:solidFill>
                  <a:schemeClr val="bg1"/>
                </a:solidFill>
                <a:latin typeface="Ubuntu"/>
              </a:rPr>
              <a:t>alat</a:t>
            </a:r>
            <a:r>
              <a:rPr lang="en-US" sz="2400" dirty="0">
                <a:solidFill>
                  <a:schemeClr val="bg1"/>
                </a:solidFill>
                <a:latin typeface="Ubuntu"/>
              </a:rPr>
              <a:t> scraping)</a:t>
            </a:r>
          </a:p>
          <a:p>
            <a:r>
              <a:rPr lang="en-US" sz="2400" dirty="0">
                <a:solidFill>
                  <a:schemeClr val="bg1"/>
                </a:solidFill>
                <a:latin typeface="Ubuntu"/>
              </a:rPr>
              <a:t>Teknik-</a:t>
            </a:r>
            <a:r>
              <a:rPr lang="en-US" sz="2400" dirty="0" err="1">
                <a:solidFill>
                  <a:schemeClr val="bg1"/>
                </a:solidFill>
                <a:latin typeface="Ubuntu"/>
              </a:rPr>
              <a:t>teknik</a:t>
            </a:r>
            <a:r>
              <a:rPr lang="en-US" sz="2400" dirty="0">
                <a:solidFill>
                  <a:schemeClr val="bg1"/>
                </a:solidFill>
                <a:latin typeface="Ubuntu"/>
              </a:rPr>
              <a:t> </a:t>
            </a:r>
            <a:r>
              <a:rPr lang="en-US" sz="2400" dirty="0" err="1">
                <a:solidFill>
                  <a:schemeClr val="bg1"/>
                </a:solidFill>
                <a:latin typeface="Ubuntu"/>
              </a:rPr>
              <a:t>mencari</a:t>
            </a:r>
            <a:r>
              <a:rPr lang="en-US" sz="2400" dirty="0">
                <a:solidFill>
                  <a:schemeClr val="bg1"/>
                </a:solidFill>
                <a:latin typeface="Ubuntu"/>
              </a:rPr>
              <a:t> item yang </a:t>
            </a:r>
            <a:r>
              <a:rPr lang="en-US" sz="2400" dirty="0" err="1">
                <a:solidFill>
                  <a:schemeClr val="bg1"/>
                </a:solidFill>
                <a:latin typeface="Ubuntu"/>
              </a:rPr>
              <a:t>ingin</a:t>
            </a:r>
            <a:r>
              <a:rPr lang="en-US" sz="2400" dirty="0">
                <a:solidFill>
                  <a:schemeClr val="bg1"/>
                </a:solidFill>
                <a:latin typeface="Ubuntu"/>
              </a:rPr>
              <a:t> </a:t>
            </a:r>
            <a:r>
              <a:rPr lang="en-US" sz="2400" dirty="0" err="1">
                <a:solidFill>
                  <a:schemeClr val="bg1"/>
                </a:solidFill>
                <a:latin typeface="Ubuntu"/>
              </a:rPr>
              <a:t>diambil</a:t>
            </a:r>
            <a:r>
              <a:rPr lang="en-US" sz="2400" dirty="0">
                <a:solidFill>
                  <a:schemeClr val="bg1"/>
                </a:solidFill>
                <a:latin typeface="Ubuntu"/>
              </a:rPr>
              <a:t> </a:t>
            </a:r>
            <a:r>
              <a:rPr lang="en-US" sz="2400" dirty="0" err="1">
                <a:solidFill>
                  <a:schemeClr val="bg1"/>
                </a:solidFill>
                <a:latin typeface="Ubuntu"/>
              </a:rPr>
              <a:t>dari</a:t>
            </a:r>
            <a:r>
              <a:rPr lang="en-US" sz="2400" dirty="0">
                <a:solidFill>
                  <a:schemeClr val="bg1"/>
                </a:solidFill>
                <a:latin typeface="Ubuntu"/>
              </a:rPr>
              <a:t> </a:t>
            </a:r>
            <a:r>
              <a:rPr lang="en-US" sz="2400" dirty="0" err="1">
                <a:solidFill>
                  <a:schemeClr val="bg1"/>
                </a:solidFill>
                <a:latin typeface="Ubuntu"/>
              </a:rPr>
              <a:t>halaman</a:t>
            </a:r>
            <a:r>
              <a:rPr lang="en-US" sz="2400" dirty="0">
                <a:solidFill>
                  <a:schemeClr val="bg1"/>
                </a:solidFill>
                <a:latin typeface="Ubuntu"/>
              </a:rPr>
              <a:t> HTML </a:t>
            </a:r>
            <a:r>
              <a:rPr lang="en-US" sz="2400" dirty="0" err="1">
                <a:solidFill>
                  <a:schemeClr val="bg1"/>
                </a:solidFill>
                <a:latin typeface="Ubuntu"/>
              </a:rPr>
              <a:t>menggunakan</a:t>
            </a:r>
            <a:r>
              <a:rPr lang="en-US" sz="2400" dirty="0">
                <a:solidFill>
                  <a:schemeClr val="bg1"/>
                </a:solidFill>
                <a:latin typeface="Ubuntu"/>
              </a:rPr>
              <a:t> Scrapy</a:t>
            </a:r>
          </a:p>
          <a:p>
            <a:r>
              <a:rPr lang="en-US" sz="2400" dirty="0" err="1">
                <a:solidFill>
                  <a:schemeClr val="bg1"/>
                </a:solidFill>
                <a:latin typeface="Ubuntu"/>
              </a:rPr>
              <a:t>Menyimpan</a:t>
            </a:r>
            <a:r>
              <a:rPr lang="en-US" sz="2400" dirty="0">
                <a:solidFill>
                  <a:schemeClr val="bg1"/>
                </a:solidFill>
                <a:latin typeface="Ubuntu"/>
              </a:rPr>
              <a:t> data </a:t>
            </a:r>
            <a:r>
              <a:rPr lang="en-US" sz="2400" dirty="0" err="1">
                <a:solidFill>
                  <a:schemeClr val="bg1"/>
                </a:solidFill>
                <a:latin typeface="Ubuntu"/>
              </a:rPr>
              <a:t>secara</a:t>
            </a:r>
            <a:r>
              <a:rPr lang="en-US" sz="2400" dirty="0">
                <a:solidFill>
                  <a:schemeClr val="bg1"/>
                </a:solidFill>
                <a:latin typeface="Ubuntu"/>
              </a:rPr>
              <a:t> file (csv dan json)</a:t>
            </a:r>
          </a:p>
          <a:p>
            <a:r>
              <a:rPr lang="en-US" sz="2400" dirty="0" err="1">
                <a:solidFill>
                  <a:schemeClr val="bg1"/>
                </a:solidFill>
                <a:latin typeface="Ubuntu"/>
              </a:rPr>
              <a:t>Koneksi</a:t>
            </a:r>
            <a:r>
              <a:rPr lang="en-US" sz="2400" dirty="0">
                <a:solidFill>
                  <a:schemeClr val="bg1"/>
                </a:solidFill>
                <a:latin typeface="Ubuntu"/>
              </a:rPr>
              <a:t> </a:t>
            </a:r>
            <a:r>
              <a:rPr lang="en-US" sz="2400" dirty="0" err="1">
                <a:solidFill>
                  <a:schemeClr val="bg1"/>
                </a:solidFill>
                <a:latin typeface="Ubuntu"/>
              </a:rPr>
              <a:t>ke</a:t>
            </a:r>
            <a:r>
              <a:rPr lang="en-US" sz="2400" dirty="0">
                <a:solidFill>
                  <a:schemeClr val="bg1"/>
                </a:solidFill>
                <a:latin typeface="Ubuntu"/>
              </a:rPr>
              <a:t> database (</a:t>
            </a:r>
            <a:r>
              <a:rPr lang="en-US" sz="2400" dirty="0" err="1">
                <a:solidFill>
                  <a:schemeClr val="bg1"/>
                </a:solidFill>
                <a:latin typeface="Ubuntu"/>
              </a:rPr>
              <a:t>menyimpan</a:t>
            </a:r>
            <a:r>
              <a:rPr lang="en-US" sz="2400" dirty="0">
                <a:solidFill>
                  <a:schemeClr val="bg1"/>
                </a:solidFill>
                <a:latin typeface="Ubuntu"/>
              </a:rPr>
              <a:t> data)</a:t>
            </a:r>
          </a:p>
          <a:p>
            <a:r>
              <a:rPr lang="en-US" sz="2400" dirty="0" err="1">
                <a:solidFill>
                  <a:schemeClr val="bg1"/>
                </a:solidFill>
                <a:latin typeface="Ubuntu"/>
              </a:rPr>
              <a:t>Studi</a:t>
            </a:r>
            <a:r>
              <a:rPr lang="en-US" sz="2400" dirty="0">
                <a:solidFill>
                  <a:schemeClr val="bg1"/>
                </a:solidFill>
                <a:latin typeface="Ubuntu"/>
              </a:rPr>
              <a:t> </a:t>
            </a:r>
            <a:r>
              <a:rPr lang="en-US" sz="2400" dirty="0" err="1">
                <a:solidFill>
                  <a:schemeClr val="bg1"/>
                </a:solidFill>
                <a:latin typeface="Ubuntu"/>
              </a:rPr>
              <a:t>Kasus</a:t>
            </a:r>
            <a:r>
              <a:rPr lang="en-US" sz="2400" dirty="0">
                <a:solidFill>
                  <a:schemeClr val="bg1"/>
                </a:solidFill>
                <a:latin typeface="Ubuntu"/>
              </a:rPr>
              <a:t> (jobs.id dan </a:t>
            </a:r>
            <a:r>
              <a:rPr lang="en-US" sz="2400" dirty="0" err="1">
                <a:solidFill>
                  <a:schemeClr val="bg1"/>
                </a:solidFill>
                <a:latin typeface="Ubuntu"/>
              </a:rPr>
              <a:t>shopee</a:t>
            </a:r>
            <a:r>
              <a:rPr lang="en-US" sz="2400" dirty="0">
                <a:solidFill>
                  <a:schemeClr val="bg1"/>
                </a:solidFill>
                <a:latin typeface="Ubuntu"/>
              </a:rPr>
              <a:t>)</a:t>
            </a:r>
          </a:p>
          <a:p>
            <a:pPr>
              <a:lnSpc>
                <a:spcPct val="100000"/>
              </a:lnSpc>
            </a:pPr>
            <a:r>
              <a:rPr lang="en-US" sz="2400" dirty="0">
                <a:solidFill>
                  <a:schemeClr val="bg1"/>
                </a:solidFill>
                <a:latin typeface="Ubuntu"/>
              </a:rPr>
              <a:t>Link </a:t>
            </a:r>
            <a:r>
              <a:rPr lang="en-US" sz="2400" dirty="0" err="1">
                <a:solidFill>
                  <a:schemeClr val="bg1"/>
                </a:solidFill>
                <a:latin typeface="Ubuntu"/>
              </a:rPr>
              <a:t>materi</a:t>
            </a:r>
            <a:r>
              <a:rPr lang="en-US" sz="2400" dirty="0">
                <a:solidFill>
                  <a:schemeClr val="bg1"/>
                </a:solidFill>
                <a:latin typeface="Ubuntu"/>
              </a:rPr>
              <a:t> dan source code: https://gitlab.com/geriermawan/capbuild</a:t>
            </a:r>
          </a:p>
        </p:txBody>
      </p:sp>
    </p:spTree>
    <p:extLst>
      <p:ext uri="{BB962C8B-B14F-4D97-AF65-F5344CB8AC3E}">
        <p14:creationId xmlns:p14="http://schemas.microsoft.com/office/powerpoint/2010/main" val="460147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D93D1A-E92A-4C54-861B-D22F674FF2D9}"/>
              </a:ext>
            </a:extLst>
          </p:cNvPr>
          <p:cNvSpPr>
            <a:spLocks noGrp="1"/>
          </p:cNvSpPr>
          <p:nvPr>
            <p:ph type="title"/>
          </p:nvPr>
        </p:nvSpPr>
        <p:spPr>
          <a:xfrm>
            <a:off x="838200" y="631825"/>
            <a:ext cx="10515600" cy="1325563"/>
          </a:xfrm>
        </p:spPr>
        <p:txBody>
          <a:bodyPr>
            <a:normAutofit/>
          </a:bodyPr>
          <a:lstStyle/>
          <a:p>
            <a:r>
              <a:rPr lang="en-US" dirty="0">
                <a:solidFill>
                  <a:schemeClr val="bg1"/>
                </a:solidFill>
                <a:latin typeface="Ubuntu"/>
              </a:rPr>
              <a:t>Python</a:t>
            </a:r>
            <a:r>
              <a:rPr lang="en-US" dirty="0">
                <a:solidFill>
                  <a:schemeClr val="bg1"/>
                </a:solidFill>
              </a:rPr>
              <a:t> (</a:t>
            </a:r>
            <a:r>
              <a:rPr lang="en-US" dirty="0" err="1">
                <a:solidFill>
                  <a:schemeClr val="bg1"/>
                </a:solidFill>
              </a:rPr>
              <a:t>Installasi</a:t>
            </a:r>
            <a:r>
              <a:rPr lang="en-US" dirty="0">
                <a:solidFill>
                  <a:schemeClr val="bg1"/>
                </a:solidFill>
              </a:rPr>
              <a:t>)</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11EF242-D845-4BED-BB37-16569884837D}"/>
              </a:ext>
            </a:extLst>
          </p:cNvPr>
          <p:cNvSpPr>
            <a:spLocks noGrp="1"/>
          </p:cNvSpPr>
          <p:nvPr>
            <p:ph idx="1"/>
          </p:nvPr>
        </p:nvSpPr>
        <p:spPr>
          <a:xfrm>
            <a:off x="838200" y="2269173"/>
            <a:ext cx="10515600" cy="3659988"/>
          </a:xfrm>
        </p:spPr>
        <p:txBody>
          <a:bodyPr>
            <a:normAutofit/>
          </a:bodyPr>
          <a:lstStyle/>
          <a:p>
            <a:r>
              <a:rPr lang="en-US" sz="2400" dirty="0">
                <a:solidFill>
                  <a:schemeClr val="bg1"/>
                </a:solidFill>
                <a:latin typeface="Ubuntu"/>
              </a:rPr>
              <a:t>Buka </a:t>
            </a:r>
            <a:r>
              <a:rPr lang="en-US" sz="2400" dirty="0">
                <a:solidFill>
                  <a:srgbClr val="00B0F0"/>
                </a:solidFill>
                <a:latin typeface="Ubuntu"/>
                <a:hlinkClick r:id="rId2">
                  <a:extLst>
                    <a:ext uri="{A12FA001-AC4F-418D-AE19-62706E023703}">
                      <ahyp:hlinkClr xmlns:ahyp="http://schemas.microsoft.com/office/drawing/2018/hyperlinkcolor" val="tx"/>
                    </a:ext>
                  </a:extLst>
                </a:hlinkClick>
              </a:rPr>
              <a:t>https://www.python.org/downloads/</a:t>
            </a:r>
            <a:r>
              <a:rPr lang="en-US" sz="2400" dirty="0">
                <a:solidFill>
                  <a:schemeClr val="bg1"/>
                </a:solidFill>
                <a:latin typeface="Ubuntu"/>
              </a:rPr>
              <a:t> dan download python 3</a:t>
            </a:r>
          </a:p>
          <a:p>
            <a:r>
              <a:rPr lang="en-US" sz="2400" dirty="0" err="1">
                <a:solidFill>
                  <a:schemeClr val="bg1"/>
                </a:solidFill>
                <a:latin typeface="Ubuntu"/>
              </a:rPr>
              <a:t>Silahkan</a:t>
            </a:r>
            <a:r>
              <a:rPr lang="en-US" sz="2400" dirty="0">
                <a:solidFill>
                  <a:schemeClr val="bg1"/>
                </a:solidFill>
                <a:latin typeface="Ubuntu"/>
              </a:rPr>
              <a:t> di install, </a:t>
            </a:r>
            <a:r>
              <a:rPr lang="en-US" sz="2400" dirty="0" err="1">
                <a:solidFill>
                  <a:schemeClr val="bg1"/>
                </a:solidFill>
                <a:latin typeface="Ubuntu"/>
              </a:rPr>
              <a:t>jangan</a:t>
            </a:r>
            <a:r>
              <a:rPr lang="en-US" sz="2400" dirty="0">
                <a:solidFill>
                  <a:schemeClr val="bg1"/>
                </a:solidFill>
                <a:latin typeface="Ubuntu"/>
              </a:rPr>
              <a:t> </a:t>
            </a:r>
            <a:r>
              <a:rPr lang="en-US" sz="2400" dirty="0" err="1">
                <a:solidFill>
                  <a:schemeClr val="bg1"/>
                </a:solidFill>
                <a:latin typeface="Ubuntu"/>
              </a:rPr>
              <a:t>lupa</a:t>
            </a:r>
            <a:r>
              <a:rPr lang="en-US" sz="2400" dirty="0">
                <a:solidFill>
                  <a:schemeClr val="bg1"/>
                </a:solidFill>
                <a:latin typeface="Ubuntu"/>
              </a:rPr>
              <a:t> </a:t>
            </a:r>
            <a:r>
              <a:rPr lang="en-US" sz="2400" dirty="0" err="1">
                <a:solidFill>
                  <a:schemeClr val="bg1"/>
                </a:solidFill>
                <a:latin typeface="Ubuntu"/>
              </a:rPr>
              <a:t>centang</a:t>
            </a:r>
            <a:r>
              <a:rPr lang="en-US" sz="2400" dirty="0">
                <a:solidFill>
                  <a:schemeClr val="bg1"/>
                </a:solidFill>
                <a:latin typeface="Ubuntu"/>
              </a:rPr>
              <a:t> “</a:t>
            </a:r>
            <a:r>
              <a:rPr lang="en-US" sz="2400" b="1" dirty="0">
                <a:solidFill>
                  <a:schemeClr val="bg1"/>
                </a:solidFill>
                <a:latin typeface="Ubuntu"/>
              </a:rPr>
              <a:t>add Path</a:t>
            </a:r>
            <a:r>
              <a:rPr lang="en-US" sz="2400" dirty="0">
                <a:solidFill>
                  <a:schemeClr val="bg1"/>
                </a:solidFill>
                <a:latin typeface="Ubuntu"/>
              </a:rPr>
              <a:t>”, Setelah </a:t>
            </a:r>
            <a:r>
              <a:rPr lang="en-US" sz="2400" dirty="0" err="1">
                <a:solidFill>
                  <a:schemeClr val="bg1"/>
                </a:solidFill>
                <a:latin typeface="Ubuntu"/>
              </a:rPr>
              <a:t>itu</a:t>
            </a:r>
            <a:r>
              <a:rPr lang="en-US" sz="2400" dirty="0">
                <a:solidFill>
                  <a:schemeClr val="bg1"/>
                </a:solidFill>
                <a:latin typeface="Ubuntu"/>
              </a:rPr>
              <a:t> </a:t>
            </a:r>
            <a:r>
              <a:rPr lang="en-US" sz="2400" dirty="0" err="1">
                <a:solidFill>
                  <a:schemeClr val="bg1"/>
                </a:solidFill>
                <a:latin typeface="Ubuntu"/>
              </a:rPr>
              <a:t>klik</a:t>
            </a:r>
            <a:r>
              <a:rPr lang="en-US" sz="2400" dirty="0">
                <a:solidFill>
                  <a:schemeClr val="bg1"/>
                </a:solidFill>
                <a:latin typeface="Ubuntu"/>
              </a:rPr>
              <a:t> “</a:t>
            </a:r>
            <a:r>
              <a:rPr lang="en-US" sz="2400" b="1" dirty="0">
                <a:solidFill>
                  <a:schemeClr val="bg1"/>
                </a:solidFill>
                <a:latin typeface="Ubuntu"/>
              </a:rPr>
              <a:t>Install Now</a:t>
            </a:r>
            <a:r>
              <a:rPr lang="en-US" sz="2400" dirty="0">
                <a:solidFill>
                  <a:schemeClr val="bg1"/>
                </a:solidFill>
                <a:latin typeface="Ubuntu"/>
              </a:rPr>
              <a:t>”</a:t>
            </a:r>
          </a:p>
          <a:p>
            <a:r>
              <a:rPr lang="en-US" sz="2400" dirty="0">
                <a:solidFill>
                  <a:schemeClr val="bg1"/>
                </a:solidFill>
                <a:latin typeface="Ubuntu"/>
              </a:rPr>
              <a:t>Setelah </a:t>
            </a:r>
            <a:r>
              <a:rPr lang="en-US" sz="2400" dirty="0" err="1">
                <a:solidFill>
                  <a:schemeClr val="bg1"/>
                </a:solidFill>
                <a:latin typeface="Ubuntu"/>
              </a:rPr>
              <a:t>selesai</a:t>
            </a:r>
            <a:r>
              <a:rPr lang="en-US" sz="2400" dirty="0">
                <a:solidFill>
                  <a:schemeClr val="bg1"/>
                </a:solidFill>
                <a:latin typeface="Ubuntu"/>
              </a:rPr>
              <a:t> </a:t>
            </a:r>
            <a:r>
              <a:rPr lang="en-US" sz="2400" dirty="0" err="1">
                <a:solidFill>
                  <a:schemeClr val="bg1"/>
                </a:solidFill>
                <a:latin typeface="Ubuntu"/>
              </a:rPr>
              <a:t>buka</a:t>
            </a:r>
            <a:r>
              <a:rPr lang="en-US" sz="2400" dirty="0">
                <a:solidFill>
                  <a:schemeClr val="bg1"/>
                </a:solidFill>
                <a:latin typeface="Ubuntu"/>
              </a:rPr>
              <a:t> </a:t>
            </a:r>
            <a:r>
              <a:rPr lang="en-US" sz="2400" dirty="0" err="1">
                <a:solidFill>
                  <a:schemeClr val="bg1"/>
                </a:solidFill>
                <a:latin typeface="Ubuntu"/>
              </a:rPr>
              <a:t>cmd</a:t>
            </a:r>
            <a:r>
              <a:rPr lang="en-US" sz="2400" dirty="0">
                <a:solidFill>
                  <a:schemeClr val="bg1"/>
                </a:solidFill>
                <a:latin typeface="Ubuntu"/>
              </a:rPr>
              <a:t>/terminal, </a:t>
            </a:r>
            <a:r>
              <a:rPr lang="en-US" sz="2400" dirty="0" err="1">
                <a:solidFill>
                  <a:schemeClr val="bg1"/>
                </a:solidFill>
                <a:latin typeface="Ubuntu"/>
              </a:rPr>
              <a:t>cek</a:t>
            </a:r>
            <a:r>
              <a:rPr lang="en-US" sz="2400" dirty="0">
                <a:solidFill>
                  <a:schemeClr val="bg1"/>
                </a:solidFill>
                <a:latin typeface="Ubuntu"/>
              </a:rPr>
              <a:t> </a:t>
            </a:r>
            <a:r>
              <a:rPr lang="en-US" sz="2400" dirty="0" err="1">
                <a:solidFill>
                  <a:schemeClr val="bg1"/>
                </a:solidFill>
                <a:latin typeface="Ubuntu"/>
              </a:rPr>
              <a:t>apakah</a:t>
            </a:r>
            <a:r>
              <a:rPr lang="en-US" sz="2400" dirty="0">
                <a:solidFill>
                  <a:schemeClr val="bg1"/>
                </a:solidFill>
                <a:latin typeface="Ubuntu"/>
              </a:rPr>
              <a:t> python </a:t>
            </a:r>
            <a:r>
              <a:rPr lang="en-US" sz="2400" dirty="0" err="1">
                <a:solidFill>
                  <a:schemeClr val="bg1"/>
                </a:solidFill>
                <a:latin typeface="Ubuntu"/>
              </a:rPr>
              <a:t>sudah</a:t>
            </a:r>
            <a:r>
              <a:rPr lang="en-US" sz="2400" dirty="0">
                <a:solidFill>
                  <a:schemeClr val="bg1"/>
                </a:solidFill>
                <a:latin typeface="Ubuntu"/>
              </a:rPr>
              <a:t> </a:t>
            </a:r>
            <a:r>
              <a:rPr lang="en-US" sz="2400" dirty="0" err="1">
                <a:solidFill>
                  <a:schemeClr val="bg1"/>
                </a:solidFill>
                <a:latin typeface="Ubuntu"/>
              </a:rPr>
              <a:t>bisa</a:t>
            </a:r>
            <a:r>
              <a:rPr lang="en-US" sz="2400" dirty="0">
                <a:solidFill>
                  <a:schemeClr val="bg1"/>
                </a:solidFill>
                <a:latin typeface="Ubuntu"/>
              </a:rPr>
              <a:t> </a:t>
            </a:r>
            <a:r>
              <a:rPr lang="en-US" sz="2400" dirty="0" err="1">
                <a:solidFill>
                  <a:schemeClr val="bg1"/>
                </a:solidFill>
                <a:latin typeface="Ubuntu"/>
              </a:rPr>
              <a:t>dijalankan</a:t>
            </a:r>
            <a:r>
              <a:rPr lang="en-US" sz="2400" dirty="0">
                <a:solidFill>
                  <a:schemeClr val="bg1"/>
                </a:solidFill>
                <a:latin typeface="Ubuntu"/>
              </a:rPr>
              <a:t> </a:t>
            </a:r>
            <a:r>
              <a:rPr lang="en-US" sz="2400" dirty="0" err="1">
                <a:solidFill>
                  <a:schemeClr val="bg1"/>
                </a:solidFill>
                <a:latin typeface="Ubuntu"/>
              </a:rPr>
              <a:t>dengan</a:t>
            </a:r>
            <a:r>
              <a:rPr lang="en-US" sz="2400" dirty="0">
                <a:solidFill>
                  <a:schemeClr val="bg1"/>
                </a:solidFill>
                <a:latin typeface="Ubuntu"/>
              </a:rPr>
              <a:t> </a:t>
            </a:r>
            <a:r>
              <a:rPr lang="en-US" sz="2400" dirty="0" err="1">
                <a:solidFill>
                  <a:schemeClr val="bg1"/>
                </a:solidFill>
                <a:latin typeface="Ubuntu"/>
              </a:rPr>
              <a:t>menggunakan</a:t>
            </a:r>
            <a:r>
              <a:rPr lang="en-US" sz="2400" dirty="0">
                <a:solidFill>
                  <a:schemeClr val="bg1"/>
                </a:solidFill>
                <a:latin typeface="Ubuntu"/>
              </a:rPr>
              <a:t> </a:t>
            </a:r>
            <a:r>
              <a:rPr lang="en-US" sz="2400" dirty="0" err="1">
                <a:solidFill>
                  <a:schemeClr val="bg1"/>
                </a:solidFill>
                <a:latin typeface="Ubuntu"/>
              </a:rPr>
              <a:t>perintah</a:t>
            </a:r>
            <a:r>
              <a:rPr lang="en-US" sz="2400" dirty="0">
                <a:solidFill>
                  <a:schemeClr val="bg1"/>
                </a:solidFill>
                <a:latin typeface="Ubuntu"/>
              </a:rPr>
              <a:t> “</a:t>
            </a:r>
            <a:r>
              <a:rPr lang="en-US" sz="2400" b="1" dirty="0">
                <a:solidFill>
                  <a:schemeClr val="bg1"/>
                </a:solidFill>
                <a:latin typeface="Ubuntu"/>
              </a:rPr>
              <a:t>python</a:t>
            </a:r>
            <a:r>
              <a:rPr lang="en-US" sz="2400" dirty="0">
                <a:solidFill>
                  <a:schemeClr val="bg1"/>
                </a:solidFill>
                <a:latin typeface="Ubuntu"/>
              </a:rPr>
              <a:t>”.</a:t>
            </a:r>
          </a:p>
        </p:txBody>
      </p:sp>
    </p:spTree>
    <p:extLst>
      <p:ext uri="{BB962C8B-B14F-4D97-AF65-F5344CB8AC3E}">
        <p14:creationId xmlns:p14="http://schemas.microsoft.com/office/powerpoint/2010/main" val="2614683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F35FA5-FD7C-4756-B968-81DFF1693C2A}"/>
              </a:ext>
            </a:extLst>
          </p:cNvPr>
          <p:cNvSpPr>
            <a:spLocks noGrp="1"/>
          </p:cNvSpPr>
          <p:nvPr>
            <p:ph type="title"/>
          </p:nvPr>
        </p:nvSpPr>
        <p:spPr>
          <a:xfrm>
            <a:off x="838200" y="631825"/>
            <a:ext cx="10515600" cy="1325563"/>
          </a:xfrm>
        </p:spPr>
        <p:txBody>
          <a:bodyPr>
            <a:normAutofit/>
          </a:bodyPr>
          <a:lstStyle/>
          <a:p>
            <a:r>
              <a:rPr lang="en-US" dirty="0">
                <a:solidFill>
                  <a:schemeClr val="bg1"/>
                </a:solidFill>
                <a:latin typeface="Ubuntu"/>
              </a:rPr>
              <a:t>Python (Virtual Environment)</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850917B-07D9-4D52-80B4-AE36EA2ACE03}"/>
              </a:ext>
            </a:extLst>
          </p:cNvPr>
          <p:cNvSpPr>
            <a:spLocks noGrp="1"/>
          </p:cNvSpPr>
          <p:nvPr>
            <p:ph idx="1"/>
          </p:nvPr>
        </p:nvSpPr>
        <p:spPr>
          <a:xfrm>
            <a:off x="838200" y="2269173"/>
            <a:ext cx="10515600" cy="3659988"/>
          </a:xfrm>
        </p:spPr>
        <p:txBody>
          <a:bodyPr>
            <a:normAutofit/>
          </a:bodyPr>
          <a:lstStyle/>
          <a:p>
            <a:r>
              <a:rPr lang="en-US" sz="2000" dirty="0">
                <a:solidFill>
                  <a:schemeClr val="bg1"/>
                </a:solidFill>
                <a:latin typeface="Ubuntu"/>
              </a:rPr>
              <a:t>Ketika </a:t>
            </a:r>
            <a:r>
              <a:rPr lang="en-US" sz="2000" dirty="0" err="1">
                <a:solidFill>
                  <a:schemeClr val="bg1"/>
                </a:solidFill>
                <a:latin typeface="Ubuntu"/>
              </a:rPr>
              <a:t>menginstall</a:t>
            </a:r>
            <a:r>
              <a:rPr lang="en-US" sz="2000" dirty="0">
                <a:solidFill>
                  <a:schemeClr val="bg1"/>
                </a:solidFill>
                <a:latin typeface="Ubuntu"/>
              </a:rPr>
              <a:t> </a:t>
            </a:r>
            <a:r>
              <a:rPr lang="en-US" sz="2000" dirty="0" err="1">
                <a:solidFill>
                  <a:schemeClr val="bg1"/>
                </a:solidFill>
                <a:latin typeface="Ubuntu"/>
              </a:rPr>
              <a:t>sebuah</a:t>
            </a:r>
            <a:r>
              <a:rPr lang="en-US" sz="2000" dirty="0">
                <a:solidFill>
                  <a:schemeClr val="bg1"/>
                </a:solidFill>
                <a:latin typeface="Ubuntu"/>
              </a:rPr>
              <a:t> package, </a:t>
            </a:r>
            <a:r>
              <a:rPr lang="en-US" sz="2000" dirty="0" err="1">
                <a:solidFill>
                  <a:schemeClr val="bg1"/>
                </a:solidFill>
                <a:latin typeface="Ubuntu"/>
              </a:rPr>
              <a:t>semua</a:t>
            </a:r>
            <a:r>
              <a:rPr lang="en-US" sz="2000" dirty="0">
                <a:solidFill>
                  <a:schemeClr val="bg1"/>
                </a:solidFill>
                <a:latin typeface="Ubuntu"/>
              </a:rPr>
              <a:t> </a:t>
            </a:r>
            <a:r>
              <a:rPr lang="en-US" sz="2000" dirty="0" err="1">
                <a:solidFill>
                  <a:schemeClr val="bg1"/>
                </a:solidFill>
                <a:latin typeface="Ubuntu"/>
              </a:rPr>
              <a:t>akan</a:t>
            </a:r>
            <a:r>
              <a:rPr lang="en-US" sz="2000" dirty="0">
                <a:solidFill>
                  <a:schemeClr val="bg1"/>
                </a:solidFill>
                <a:latin typeface="Ubuntu"/>
              </a:rPr>
              <a:t> di store pada </a:t>
            </a:r>
            <a:r>
              <a:rPr lang="en-US" sz="2000" dirty="0" err="1">
                <a:solidFill>
                  <a:schemeClr val="bg1"/>
                </a:solidFill>
                <a:latin typeface="Ubuntu"/>
              </a:rPr>
              <a:t>direktori</a:t>
            </a:r>
            <a:r>
              <a:rPr lang="en-US" sz="2000" dirty="0">
                <a:solidFill>
                  <a:schemeClr val="bg1"/>
                </a:solidFill>
                <a:latin typeface="Ubuntu"/>
              </a:rPr>
              <a:t> yang </a:t>
            </a:r>
            <a:r>
              <a:rPr lang="en-US" sz="2000" dirty="0" err="1">
                <a:solidFill>
                  <a:schemeClr val="bg1"/>
                </a:solidFill>
                <a:latin typeface="Ubuntu"/>
              </a:rPr>
              <a:t>sama</a:t>
            </a:r>
            <a:r>
              <a:rPr lang="en-US" sz="2000" dirty="0">
                <a:solidFill>
                  <a:schemeClr val="bg1"/>
                </a:solidFill>
                <a:latin typeface="Ubuntu"/>
              </a:rPr>
              <a:t>. </a:t>
            </a:r>
            <a:r>
              <a:rPr lang="en-US" sz="2000" dirty="0" err="1">
                <a:solidFill>
                  <a:schemeClr val="bg1"/>
                </a:solidFill>
                <a:latin typeface="Ubuntu"/>
              </a:rPr>
              <a:t>Ini</a:t>
            </a:r>
            <a:r>
              <a:rPr lang="en-US" sz="2000" dirty="0">
                <a:solidFill>
                  <a:schemeClr val="bg1"/>
                </a:solidFill>
                <a:latin typeface="Ubuntu"/>
              </a:rPr>
              <a:t> </a:t>
            </a:r>
            <a:r>
              <a:rPr lang="en-US" sz="2000" dirty="0" err="1">
                <a:solidFill>
                  <a:schemeClr val="bg1"/>
                </a:solidFill>
                <a:latin typeface="Ubuntu"/>
              </a:rPr>
              <a:t>akan</a:t>
            </a:r>
            <a:r>
              <a:rPr lang="en-US" sz="2000" dirty="0">
                <a:solidFill>
                  <a:schemeClr val="bg1"/>
                </a:solidFill>
                <a:latin typeface="Ubuntu"/>
              </a:rPr>
              <a:t> </a:t>
            </a:r>
            <a:r>
              <a:rPr lang="en-US" sz="2000" dirty="0" err="1">
                <a:solidFill>
                  <a:schemeClr val="bg1"/>
                </a:solidFill>
                <a:latin typeface="Ubuntu"/>
              </a:rPr>
              <a:t>menjadi</a:t>
            </a:r>
            <a:r>
              <a:rPr lang="en-US" sz="2000" dirty="0">
                <a:solidFill>
                  <a:schemeClr val="bg1"/>
                </a:solidFill>
                <a:latin typeface="Ubuntu"/>
              </a:rPr>
              <a:t> </a:t>
            </a:r>
            <a:r>
              <a:rPr lang="en-US" sz="2000" dirty="0" err="1">
                <a:solidFill>
                  <a:schemeClr val="bg1"/>
                </a:solidFill>
                <a:latin typeface="Ubuntu"/>
              </a:rPr>
              <a:t>masalah</a:t>
            </a:r>
            <a:r>
              <a:rPr lang="en-US" sz="2000" dirty="0">
                <a:solidFill>
                  <a:schemeClr val="bg1"/>
                </a:solidFill>
                <a:latin typeface="Ubuntu"/>
              </a:rPr>
              <a:t> </a:t>
            </a:r>
            <a:r>
              <a:rPr lang="en-US" sz="2000" dirty="0" err="1">
                <a:solidFill>
                  <a:schemeClr val="bg1"/>
                </a:solidFill>
                <a:latin typeface="Ubuntu"/>
              </a:rPr>
              <a:t>ketika</a:t>
            </a:r>
            <a:r>
              <a:rPr lang="en-US" sz="2000" dirty="0">
                <a:solidFill>
                  <a:schemeClr val="bg1"/>
                </a:solidFill>
                <a:latin typeface="Ubuntu"/>
              </a:rPr>
              <a:t> </a:t>
            </a:r>
            <a:r>
              <a:rPr lang="en-US" sz="2000" dirty="0" err="1">
                <a:solidFill>
                  <a:schemeClr val="bg1"/>
                </a:solidFill>
                <a:latin typeface="Ubuntu"/>
              </a:rPr>
              <a:t>ada</a:t>
            </a:r>
            <a:r>
              <a:rPr lang="en-US" sz="2000" dirty="0">
                <a:solidFill>
                  <a:schemeClr val="bg1"/>
                </a:solidFill>
                <a:latin typeface="Ubuntu"/>
              </a:rPr>
              <a:t> </a:t>
            </a:r>
            <a:r>
              <a:rPr lang="en-US" sz="2000" dirty="0" err="1">
                <a:solidFill>
                  <a:schemeClr val="bg1"/>
                </a:solidFill>
                <a:latin typeface="Ubuntu"/>
              </a:rPr>
              <a:t>beberapa</a:t>
            </a:r>
            <a:r>
              <a:rPr lang="en-US" sz="2000" dirty="0">
                <a:solidFill>
                  <a:schemeClr val="bg1"/>
                </a:solidFill>
                <a:latin typeface="Ubuntu"/>
              </a:rPr>
              <a:t> project yang </a:t>
            </a:r>
            <a:r>
              <a:rPr lang="en-US" sz="2000" dirty="0" err="1">
                <a:solidFill>
                  <a:schemeClr val="bg1"/>
                </a:solidFill>
                <a:latin typeface="Ubuntu"/>
              </a:rPr>
              <a:t>ternyata</a:t>
            </a:r>
            <a:r>
              <a:rPr lang="en-US" sz="2000" dirty="0">
                <a:solidFill>
                  <a:schemeClr val="bg1"/>
                </a:solidFill>
                <a:latin typeface="Ubuntu"/>
              </a:rPr>
              <a:t> </a:t>
            </a:r>
            <a:r>
              <a:rPr lang="en-US" sz="2000" dirty="0" err="1">
                <a:solidFill>
                  <a:schemeClr val="bg1"/>
                </a:solidFill>
                <a:latin typeface="Ubuntu"/>
              </a:rPr>
              <a:t>memerlukan</a:t>
            </a:r>
            <a:r>
              <a:rPr lang="en-US" sz="2000" dirty="0">
                <a:solidFill>
                  <a:schemeClr val="bg1"/>
                </a:solidFill>
                <a:latin typeface="Ubuntu"/>
              </a:rPr>
              <a:t> </a:t>
            </a:r>
            <a:r>
              <a:rPr lang="en-US" sz="2000" dirty="0" err="1">
                <a:solidFill>
                  <a:schemeClr val="bg1"/>
                </a:solidFill>
                <a:latin typeface="Ubuntu"/>
              </a:rPr>
              <a:t>dependensi</a:t>
            </a:r>
            <a:r>
              <a:rPr lang="en-US" sz="2000" dirty="0">
                <a:solidFill>
                  <a:schemeClr val="bg1"/>
                </a:solidFill>
                <a:latin typeface="Ubuntu"/>
              </a:rPr>
              <a:t> </a:t>
            </a:r>
            <a:r>
              <a:rPr lang="en-US" sz="2000" dirty="0" err="1">
                <a:solidFill>
                  <a:schemeClr val="bg1"/>
                </a:solidFill>
                <a:latin typeface="Ubuntu"/>
              </a:rPr>
              <a:t>dengan</a:t>
            </a:r>
            <a:r>
              <a:rPr lang="en-US" sz="2000" dirty="0">
                <a:solidFill>
                  <a:schemeClr val="bg1"/>
                </a:solidFill>
                <a:latin typeface="Ubuntu"/>
              </a:rPr>
              <a:t> </a:t>
            </a:r>
            <a:r>
              <a:rPr lang="en-US" sz="2000" dirty="0" err="1">
                <a:solidFill>
                  <a:schemeClr val="bg1"/>
                </a:solidFill>
                <a:latin typeface="Ubuntu"/>
              </a:rPr>
              <a:t>versi</a:t>
            </a:r>
            <a:r>
              <a:rPr lang="en-US" sz="2000" dirty="0">
                <a:solidFill>
                  <a:schemeClr val="bg1"/>
                </a:solidFill>
                <a:latin typeface="Ubuntu"/>
              </a:rPr>
              <a:t> package yang </a:t>
            </a:r>
            <a:r>
              <a:rPr lang="en-US" sz="2000" dirty="0" err="1">
                <a:solidFill>
                  <a:schemeClr val="bg1"/>
                </a:solidFill>
                <a:latin typeface="Ubuntu"/>
              </a:rPr>
              <a:t>berbeda</a:t>
            </a:r>
            <a:r>
              <a:rPr lang="en-US" sz="2000" dirty="0">
                <a:solidFill>
                  <a:schemeClr val="bg1"/>
                </a:solidFill>
                <a:latin typeface="Ubuntu"/>
              </a:rPr>
              <a:t>.</a:t>
            </a:r>
          </a:p>
          <a:p>
            <a:r>
              <a:rPr lang="en-US" sz="2000" dirty="0">
                <a:solidFill>
                  <a:schemeClr val="bg1"/>
                </a:solidFill>
                <a:latin typeface="Ubuntu"/>
              </a:rPr>
              <a:t>Pada </a:t>
            </a:r>
            <a:r>
              <a:rPr lang="en-US" sz="2000" dirty="0" err="1">
                <a:solidFill>
                  <a:schemeClr val="bg1"/>
                </a:solidFill>
                <a:latin typeface="Ubuntu"/>
              </a:rPr>
              <a:t>intinya</a:t>
            </a:r>
            <a:r>
              <a:rPr lang="en-US" sz="2000" dirty="0">
                <a:solidFill>
                  <a:schemeClr val="bg1"/>
                </a:solidFill>
                <a:latin typeface="Ubuntu"/>
              </a:rPr>
              <a:t>, </a:t>
            </a:r>
            <a:r>
              <a:rPr lang="en-US" sz="2000" dirty="0" err="1">
                <a:solidFill>
                  <a:schemeClr val="bg1"/>
                </a:solidFill>
                <a:latin typeface="Ubuntu"/>
              </a:rPr>
              <a:t>tujuan</a:t>
            </a:r>
            <a:r>
              <a:rPr lang="en-US" sz="2000" dirty="0">
                <a:solidFill>
                  <a:schemeClr val="bg1"/>
                </a:solidFill>
                <a:latin typeface="Ubuntu"/>
              </a:rPr>
              <a:t> </a:t>
            </a:r>
            <a:r>
              <a:rPr lang="en-US" sz="2000" dirty="0" err="1">
                <a:solidFill>
                  <a:schemeClr val="bg1"/>
                </a:solidFill>
                <a:latin typeface="Ubuntu"/>
              </a:rPr>
              <a:t>utama</a:t>
            </a:r>
            <a:r>
              <a:rPr lang="en-US" sz="2000" dirty="0">
                <a:solidFill>
                  <a:schemeClr val="bg1"/>
                </a:solidFill>
                <a:latin typeface="Ubuntu"/>
              </a:rPr>
              <a:t> Virtual Environment Python </a:t>
            </a:r>
            <a:r>
              <a:rPr lang="en-US" sz="2000" dirty="0" err="1">
                <a:solidFill>
                  <a:schemeClr val="bg1"/>
                </a:solidFill>
                <a:latin typeface="Ubuntu"/>
              </a:rPr>
              <a:t>adalah</a:t>
            </a:r>
            <a:r>
              <a:rPr lang="en-US" sz="2000" dirty="0">
                <a:solidFill>
                  <a:schemeClr val="bg1"/>
                </a:solidFill>
                <a:latin typeface="Ubuntu"/>
              </a:rPr>
              <a:t> </a:t>
            </a:r>
            <a:r>
              <a:rPr lang="en-US" sz="2000" dirty="0" err="1">
                <a:solidFill>
                  <a:schemeClr val="bg1"/>
                </a:solidFill>
                <a:latin typeface="Ubuntu"/>
              </a:rPr>
              <a:t>untuk</a:t>
            </a:r>
            <a:r>
              <a:rPr lang="en-US" sz="2000" dirty="0">
                <a:solidFill>
                  <a:schemeClr val="bg1"/>
                </a:solidFill>
                <a:latin typeface="Ubuntu"/>
              </a:rPr>
              <a:t> </a:t>
            </a:r>
            <a:r>
              <a:rPr lang="en-US" sz="2000" dirty="0" err="1">
                <a:solidFill>
                  <a:schemeClr val="bg1"/>
                </a:solidFill>
                <a:latin typeface="Ubuntu"/>
              </a:rPr>
              <a:t>menciptakan</a:t>
            </a:r>
            <a:r>
              <a:rPr lang="en-US" sz="2000" dirty="0">
                <a:solidFill>
                  <a:schemeClr val="bg1"/>
                </a:solidFill>
                <a:latin typeface="Ubuntu"/>
              </a:rPr>
              <a:t> Environment yang </a:t>
            </a:r>
            <a:r>
              <a:rPr lang="en-US" sz="2000" dirty="0" err="1">
                <a:solidFill>
                  <a:schemeClr val="bg1"/>
                </a:solidFill>
                <a:latin typeface="Ubuntu"/>
              </a:rPr>
              <a:t>terisolasi</a:t>
            </a:r>
            <a:r>
              <a:rPr lang="en-US" sz="2000" dirty="0">
                <a:solidFill>
                  <a:schemeClr val="bg1"/>
                </a:solidFill>
                <a:latin typeface="Ubuntu"/>
              </a:rPr>
              <a:t> </a:t>
            </a:r>
            <a:r>
              <a:rPr lang="en-US" sz="2000" dirty="0" err="1">
                <a:solidFill>
                  <a:schemeClr val="bg1"/>
                </a:solidFill>
                <a:latin typeface="Ubuntu"/>
              </a:rPr>
              <a:t>untuk</a:t>
            </a:r>
            <a:r>
              <a:rPr lang="en-US" sz="2000" dirty="0">
                <a:solidFill>
                  <a:schemeClr val="bg1"/>
                </a:solidFill>
                <a:latin typeface="Ubuntu"/>
              </a:rPr>
              <a:t> </a:t>
            </a:r>
            <a:r>
              <a:rPr lang="en-US" sz="2000" dirty="0" err="1">
                <a:solidFill>
                  <a:schemeClr val="bg1"/>
                </a:solidFill>
                <a:latin typeface="Ubuntu"/>
              </a:rPr>
              <a:t>proyek-proyek</a:t>
            </a:r>
            <a:r>
              <a:rPr lang="en-US" sz="2000" dirty="0">
                <a:solidFill>
                  <a:schemeClr val="bg1"/>
                </a:solidFill>
                <a:latin typeface="Ubuntu"/>
              </a:rPr>
              <a:t> </a:t>
            </a:r>
            <a:r>
              <a:rPr lang="en-US" sz="2000" dirty="0" err="1">
                <a:solidFill>
                  <a:schemeClr val="bg1"/>
                </a:solidFill>
                <a:latin typeface="Ubuntu"/>
              </a:rPr>
              <a:t>tertentu</a:t>
            </a:r>
            <a:r>
              <a:rPr lang="en-US" sz="2000" dirty="0">
                <a:solidFill>
                  <a:schemeClr val="bg1"/>
                </a:solidFill>
                <a:latin typeface="Ubuntu"/>
              </a:rPr>
              <a:t>. </a:t>
            </a:r>
            <a:r>
              <a:rPr lang="en-US" sz="2000" dirty="0" err="1">
                <a:solidFill>
                  <a:schemeClr val="bg1"/>
                </a:solidFill>
                <a:latin typeface="Ubuntu"/>
              </a:rPr>
              <a:t>Sehingga</a:t>
            </a:r>
            <a:r>
              <a:rPr lang="en-US" sz="2000" dirty="0">
                <a:solidFill>
                  <a:schemeClr val="bg1"/>
                </a:solidFill>
                <a:latin typeface="Ubuntu"/>
              </a:rPr>
              <a:t> </a:t>
            </a:r>
            <a:r>
              <a:rPr lang="en-US" sz="2000" dirty="0" err="1">
                <a:solidFill>
                  <a:schemeClr val="bg1"/>
                </a:solidFill>
                <a:latin typeface="Ubuntu"/>
              </a:rPr>
              <a:t>setiap</a:t>
            </a:r>
            <a:r>
              <a:rPr lang="en-US" sz="2000" dirty="0">
                <a:solidFill>
                  <a:schemeClr val="bg1"/>
                </a:solidFill>
                <a:latin typeface="Ubuntu"/>
              </a:rPr>
              <a:t> </a:t>
            </a:r>
            <a:r>
              <a:rPr lang="en-US" sz="2000" dirty="0" err="1">
                <a:solidFill>
                  <a:schemeClr val="bg1"/>
                </a:solidFill>
                <a:latin typeface="Ubuntu"/>
              </a:rPr>
              <a:t>proyek</a:t>
            </a:r>
            <a:r>
              <a:rPr lang="en-US" sz="2000" dirty="0">
                <a:solidFill>
                  <a:schemeClr val="bg1"/>
                </a:solidFill>
                <a:latin typeface="Ubuntu"/>
              </a:rPr>
              <a:t> </a:t>
            </a:r>
            <a:r>
              <a:rPr lang="en-US" sz="2000" dirty="0" err="1">
                <a:solidFill>
                  <a:schemeClr val="bg1"/>
                </a:solidFill>
                <a:latin typeface="Ubuntu"/>
              </a:rPr>
              <a:t>dapat</a:t>
            </a:r>
            <a:r>
              <a:rPr lang="en-US" sz="2000" dirty="0">
                <a:solidFill>
                  <a:schemeClr val="bg1"/>
                </a:solidFill>
                <a:latin typeface="Ubuntu"/>
              </a:rPr>
              <a:t> </a:t>
            </a:r>
            <a:r>
              <a:rPr lang="en-US" sz="2000" dirty="0" err="1">
                <a:solidFill>
                  <a:schemeClr val="bg1"/>
                </a:solidFill>
                <a:latin typeface="Ubuntu"/>
              </a:rPr>
              <a:t>memiliki</a:t>
            </a:r>
            <a:r>
              <a:rPr lang="en-US" sz="2000" dirty="0">
                <a:solidFill>
                  <a:schemeClr val="bg1"/>
                </a:solidFill>
                <a:latin typeface="Ubuntu"/>
              </a:rPr>
              <a:t> </a:t>
            </a:r>
            <a:r>
              <a:rPr lang="en-US" sz="2000" dirty="0" err="1">
                <a:solidFill>
                  <a:schemeClr val="bg1"/>
                </a:solidFill>
                <a:latin typeface="Ubuntu"/>
              </a:rPr>
              <a:t>dependensinya</a:t>
            </a:r>
            <a:r>
              <a:rPr lang="en-US" sz="2000" dirty="0">
                <a:solidFill>
                  <a:schemeClr val="bg1"/>
                </a:solidFill>
                <a:latin typeface="Ubuntu"/>
              </a:rPr>
              <a:t> </a:t>
            </a:r>
            <a:r>
              <a:rPr lang="en-US" sz="2000" dirty="0" err="1">
                <a:solidFill>
                  <a:schemeClr val="bg1"/>
                </a:solidFill>
                <a:latin typeface="Ubuntu"/>
              </a:rPr>
              <a:t>sendiri</a:t>
            </a:r>
            <a:r>
              <a:rPr lang="en-US" sz="2000" dirty="0">
                <a:solidFill>
                  <a:schemeClr val="bg1"/>
                </a:solidFill>
                <a:latin typeface="Ubuntu"/>
              </a:rPr>
              <a:t>, </a:t>
            </a:r>
            <a:r>
              <a:rPr lang="en-US" sz="2000" dirty="0" err="1">
                <a:solidFill>
                  <a:schemeClr val="bg1"/>
                </a:solidFill>
                <a:latin typeface="Ubuntu"/>
              </a:rPr>
              <a:t>terlepas</a:t>
            </a:r>
            <a:r>
              <a:rPr lang="en-US" sz="2000" dirty="0">
                <a:solidFill>
                  <a:schemeClr val="bg1"/>
                </a:solidFill>
                <a:latin typeface="Ubuntu"/>
              </a:rPr>
              <a:t> </a:t>
            </a:r>
            <a:r>
              <a:rPr lang="en-US" sz="2000" dirty="0" err="1">
                <a:solidFill>
                  <a:schemeClr val="bg1"/>
                </a:solidFill>
                <a:latin typeface="Ubuntu"/>
              </a:rPr>
              <a:t>dari</a:t>
            </a:r>
            <a:r>
              <a:rPr lang="en-US" sz="2000" dirty="0">
                <a:solidFill>
                  <a:schemeClr val="bg1"/>
                </a:solidFill>
                <a:latin typeface="Ubuntu"/>
              </a:rPr>
              <a:t> </a:t>
            </a:r>
            <a:r>
              <a:rPr lang="en-US" sz="2000" dirty="0" err="1">
                <a:solidFill>
                  <a:schemeClr val="bg1"/>
                </a:solidFill>
                <a:latin typeface="Ubuntu"/>
              </a:rPr>
              <a:t>apa</a:t>
            </a:r>
            <a:r>
              <a:rPr lang="en-US" sz="2000" dirty="0">
                <a:solidFill>
                  <a:schemeClr val="bg1"/>
                </a:solidFill>
                <a:latin typeface="Ubuntu"/>
              </a:rPr>
              <a:t> </a:t>
            </a:r>
            <a:r>
              <a:rPr lang="en-US" sz="2000" dirty="0" err="1">
                <a:solidFill>
                  <a:schemeClr val="bg1"/>
                </a:solidFill>
                <a:latin typeface="Ubuntu"/>
              </a:rPr>
              <a:t>dependensi</a:t>
            </a:r>
            <a:r>
              <a:rPr lang="en-US" sz="2000" dirty="0">
                <a:solidFill>
                  <a:schemeClr val="bg1"/>
                </a:solidFill>
                <a:latin typeface="Ubuntu"/>
              </a:rPr>
              <a:t> yang </a:t>
            </a:r>
            <a:r>
              <a:rPr lang="en-US" sz="2000" dirty="0" err="1">
                <a:solidFill>
                  <a:schemeClr val="bg1"/>
                </a:solidFill>
                <a:latin typeface="Ubuntu"/>
              </a:rPr>
              <a:t>dimiliki</a:t>
            </a:r>
            <a:r>
              <a:rPr lang="en-US" sz="2000" dirty="0">
                <a:solidFill>
                  <a:schemeClr val="bg1"/>
                </a:solidFill>
                <a:latin typeface="Ubuntu"/>
              </a:rPr>
              <a:t> </a:t>
            </a:r>
            <a:r>
              <a:rPr lang="en-US" sz="2000" dirty="0" err="1">
                <a:solidFill>
                  <a:schemeClr val="bg1"/>
                </a:solidFill>
                <a:latin typeface="Ubuntu"/>
              </a:rPr>
              <a:t>setiap</a:t>
            </a:r>
            <a:r>
              <a:rPr lang="en-US" sz="2000" dirty="0">
                <a:solidFill>
                  <a:schemeClr val="bg1"/>
                </a:solidFill>
                <a:latin typeface="Ubuntu"/>
              </a:rPr>
              <a:t> </a:t>
            </a:r>
            <a:r>
              <a:rPr lang="en-US" sz="2000" dirty="0" err="1">
                <a:solidFill>
                  <a:schemeClr val="bg1"/>
                </a:solidFill>
                <a:latin typeface="Ubuntu"/>
              </a:rPr>
              <a:t>proyek</a:t>
            </a:r>
            <a:r>
              <a:rPr lang="en-US" sz="2000" dirty="0">
                <a:solidFill>
                  <a:schemeClr val="bg1"/>
                </a:solidFill>
                <a:latin typeface="Ubuntu"/>
              </a:rPr>
              <a:t> </a:t>
            </a:r>
            <a:r>
              <a:rPr lang="en-US" sz="2000" dirty="0" err="1">
                <a:solidFill>
                  <a:schemeClr val="bg1"/>
                </a:solidFill>
                <a:latin typeface="Ubuntu"/>
              </a:rPr>
              <a:t>lainnya</a:t>
            </a:r>
            <a:r>
              <a:rPr lang="en-US" sz="2000" dirty="0">
                <a:solidFill>
                  <a:schemeClr val="bg1"/>
                </a:solidFill>
                <a:latin typeface="Ubuntu"/>
              </a:rPr>
              <a:t>.</a:t>
            </a:r>
          </a:p>
          <a:p>
            <a:r>
              <a:rPr lang="en-US" sz="2000" dirty="0">
                <a:solidFill>
                  <a:schemeClr val="bg1"/>
                </a:solidFill>
                <a:latin typeface="Ubuntu"/>
              </a:rPr>
              <a:t>Install </a:t>
            </a:r>
            <a:r>
              <a:rPr lang="en-US" sz="2000" dirty="0" err="1">
                <a:solidFill>
                  <a:schemeClr val="bg1"/>
                </a:solidFill>
                <a:latin typeface="Ubuntu"/>
              </a:rPr>
              <a:t>dengan</a:t>
            </a:r>
            <a:r>
              <a:rPr lang="en-US" sz="2000" dirty="0">
                <a:solidFill>
                  <a:schemeClr val="bg1"/>
                </a:solidFill>
                <a:latin typeface="Ubuntu"/>
              </a:rPr>
              <a:t> command “</a:t>
            </a:r>
            <a:r>
              <a:rPr lang="en-US" sz="2000" b="1" dirty="0">
                <a:solidFill>
                  <a:schemeClr val="bg1"/>
                </a:solidFill>
                <a:latin typeface="Ubuntu"/>
              </a:rPr>
              <a:t>pip install </a:t>
            </a:r>
            <a:r>
              <a:rPr lang="en-US" sz="2000" b="1" dirty="0" err="1">
                <a:solidFill>
                  <a:schemeClr val="bg1"/>
                </a:solidFill>
                <a:latin typeface="Ubuntu"/>
              </a:rPr>
              <a:t>virtualenv</a:t>
            </a:r>
            <a:r>
              <a:rPr lang="en-US" sz="2000" dirty="0">
                <a:solidFill>
                  <a:schemeClr val="bg1"/>
                </a:solidFill>
                <a:latin typeface="Ubuntu"/>
              </a:rPr>
              <a:t>” (</a:t>
            </a:r>
            <a:r>
              <a:rPr lang="en-US" sz="2000" dirty="0" err="1">
                <a:solidFill>
                  <a:schemeClr val="bg1"/>
                </a:solidFill>
                <a:latin typeface="Ubuntu"/>
              </a:rPr>
              <a:t>cukup</a:t>
            </a:r>
            <a:r>
              <a:rPr lang="en-US" sz="2000" dirty="0">
                <a:solidFill>
                  <a:schemeClr val="bg1"/>
                </a:solidFill>
                <a:latin typeface="Ubuntu"/>
              </a:rPr>
              <a:t> </a:t>
            </a:r>
            <a:r>
              <a:rPr lang="en-US" sz="2000" dirty="0" err="1">
                <a:solidFill>
                  <a:schemeClr val="bg1"/>
                </a:solidFill>
                <a:latin typeface="Ubuntu"/>
              </a:rPr>
              <a:t>sekali</a:t>
            </a:r>
            <a:r>
              <a:rPr lang="en-US" sz="2000" dirty="0">
                <a:solidFill>
                  <a:schemeClr val="bg1"/>
                </a:solidFill>
                <a:latin typeface="Ubuntu"/>
              </a:rPr>
              <a:t>)</a:t>
            </a:r>
          </a:p>
          <a:p>
            <a:r>
              <a:rPr lang="en-US" sz="2000" dirty="0">
                <a:solidFill>
                  <a:schemeClr val="bg1"/>
                </a:solidFill>
                <a:latin typeface="Ubuntu"/>
              </a:rPr>
              <a:t>Cara </a:t>
            </a:r>
            <a:r>
              <a:rPr lang="en-US" sz="2000" dirty="0" err="1">
                <a:solidFill>
                  <a:schemeClr val="bg1"/>
                </a:solidFill>
                <a:latin typeface="Ubuntu"/>
              </a:rPr>
              <a:t>menggunakan</a:t>
            </a:r>
            <a:endParaRPr lang="en-US" sz="2000" dirty="0">
              <a:solidFill>
                <a:schemeClr val="bg1"/>
              </a:solidFill>
              <a:latin typeface="Ubuntu"/>
            </a:endParaRPr>
          </a:p>
          <a:p>
            <a:pPr lvl="1"/>
            <a:r>
              <a:rPr lang="en-US" sz="2000" dirty="0" err="1">
                <a:solidFill>
                  <a:schemeClr val="bg1"/>
                </a:solidFill>
                <a:latin typeface="Ubuntu"/>
              </a:rPr>
              <a:t>Buat</a:t>
            </a:r>
            <a:r>
              <a:rPr lang="en-US" sz="2000" dirty="0">
                <a:solidFill>
                  <a:schemeClr val="bg1"/>
                </a:solidFill>
                <a:latin typeface="Ubuntu"/>
              </a:rPr>
              <a:t> environment </a:t>
            </a:r>
            <a:r>
              <a:rPr lang="en-US" sz="2000" dirty="0" err="1">
                <a:solidFill>
                  <a:schemeClr val="bg1"/>
                </a:solidFill>
                <a:latin typeface="Ubuntu"/>
              </a:rPr>
              <a:t>dengan</a:t>
            </a:r>
            <a:r>
              <a:rPr lang="en-US" sz="2000" dirty="0">
                <a:solidFill>
                  <a:schemeClr val="bg1"/>
                </a:solidFill>
                <a:latin typeface="Ubuntu"/>
              </a:rPr>
              <a:t> command “</a:t>
            </a:r>
            <a:r>
              <a:rPr lang="en-US" sz="2000" dirty="0" err="1">
                <a:solidFill>
                  <a:schemeClr val="bg1"/>
                </a:solidFill>
                <a:latin typeface="Ubuntu"/>
              </a:rPr>
              <a:t>virtualenv</a:t>
            </a:r>
            <a:r>
              <a:rPr lang="en-US" sz="2000" dirty="0">
                <a:solidFill>
                  <a:schemeClr val="bg1"/>
                </a:solidFill>
                <a:latin typeface="Ubuntu"/>
              </a:rPr>
              <a:t> env”</a:t>
            </a:r>
          </a:p>
          <a:p>
            <a:pPr lvl="1"/>
            <a:r>
              <a:rPr lang="en-US" sz="2000" dirty="0" err="1">
                <a:solidFill>
                  <a:schemeClr val="bg1"/>
                </a:solidFill>
                <a:latin typeface="Ubuntu"/>
              </a:rPr>
              <a:t>Jalankan</a:t>
            </a:r>
            <a:r>
              <a:rPr lang="en-US" sz="2000" dirty="0">
                <a:solidFill>
                  <a:schemeClr val="bg1"/>
                </a:solidFill>
                <a:latin typeface="Ubuntu"/>
              </a:rPr>
              <a:t> </a:t>
            </a:r>
            <a:r>
              <a:rPr lang="en-US" sz="2000" dirty="0" err="1">
                <a:solidFill>
                  <a:schemeClr val="bg1"/>
                </a:solidFill>
                <a:latin typeface="Ubuntu"/>
              </a:rPr>
              <a:t>dengan</a:t>
            </a:r>
            <a:r>
              <a:rPr lang="en-US" sz="2000" dirty="0">
                <a:solidFill>
                  <a:schemeClr val="bg1"/>
                </a:solidFill>
                <a:latin typeface="Ubuntu"/>
              </a:rPr>
              <a:t> “.\env\Scripts\activate”</a:t>
            </a:r>
          </a:p>
        </p:txBody>
      </p:sp>
    </p:spTree>
    <p:extLst>
      <p:ext uri="{BB962C8B-B14F-4D97-AF65-F5344CB8AC3E}">
        <p14:creationId xmlns:p14="http://schemas.microsoft.com/office/powerpoint/2010/main" val="631054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F78173-9E7C-4CB5-91D6-833165F6D945}"/>
              </a:ext>
            </a:extLst>
          </p:cNvPr>
          <p:cNvSpPr>
            <a:spLocks noGrp="1"/>
          </p:cNvSpPr>
          <p:nvPr>
            <p:ph type="title"/>
          </p:nvPr>
        </p:nvSpPr>
        <p:spPr>
          <a:xfrm>
            <a:off x="838200" y="631825"/>
            <a:ext cx="10515600" cy="1325563"/>
          </a:xfrm>
        </p:spPr>
        <p:txBody>
          <a:bodyPr>
            <a:normAutofit/>
          </a:bodyPr>
          <a:lstStyle/>
          <a:p>
            <a:r>
              <a:rPr lang="en-US" dirty="0">
                <a:solidFill>
                  <a:schemeClr val="bg1"/>
                </a:solidFill>
                <a:latin typeface="Ubuntu"/>
              </a:rPr>
              <a:t>Scraping</a:t>
            </a:r>
            <a:r>
              <a:rPr lang="en-US" dirty="0">
                <a:solidFill>
                  <a:schemeClr val="bg1"/>
                </a:solidFill>
              </a:rPr>
              <a:t> di Python</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0711793-2772-4B68-A47E-A80A8787964A}"/>
              </a:ext>
            </a:extLst>
          </p:cNvPr>
          <p:cNvSpPr>
            <a:spLocks noGrp="1"/>
          </p:cNvSpPr>
          <p:nvPr>
            <p:ph idx="1"/>
          </p:nvPr>
        </p:nvSpPr>
        <p:spPr>
          <a:xfrm>
            <a:off x="838200" y="2269173"/>
            <a:ext cx="10515600" cy="3659988"/>
          </a:xfrm>
        </p:spPr>
        <p:txBody>
          <a:bodyPr>
            <a:normAutofit/>
          </a:bodyPr>
          <a:lstStyle/>
          <a:p>
            <a:r>
              <a:rPr lang="en-US" sz="2400" dirty="0" err="1">
                <a:solidFill>
                  <a:schemeClr val="bg1"/>
                </a:solidFill>
                <a:latin typeface="Ubuntu"/>
              </a:rPr>
              <a:t>Terdapat</a:t>
            </a:r>
            <a:r>
              <a:rPr lang="en-US" sz="2400" dirty="0">
                <a:solidFill>
                  <a:schemeClr val="bg1"/>
                </a:solidFill>
                <a:latin typeface="Ubuntu"/>
              </a:rPr>
              <a:t> </a:t>
            </a:r>
            <a:r>
              <a:rPr lang="en-US" sz="2400" dirty="0" err="1">
                <a:solidFill>
                  <a:schemeClr val="bg1"/>
                </a:solidFill>
                <a:latin typeface="Ubuntu"/>
              </a:rPr>
              <a:t>beberapa</a:t>
            </a:r>
            <a:r>
              <a:rPr lang="en-US" sz="2400" dirty="0">
                <a:solidFill>
                  <a:schemeClr val="bg1"/>
                </a:solidFill>
                <a:latin typeface="Ubuntu"/>
              </a:rPr>
              <a:t> library </a:t>
            </a:r>
            <a:r>
              <a:rPr lang="en-US" sz="2400" dirty="0" err="1">
                <a:solidFill>
                  <a:schemeClr val="bg1"/>
                </a:solidFill>
                <a:latin typeface="Ubuntu"/>
              </a:rPr>
              <a:t>terkenal</a:t>
            </a:r>
            <a:r>
              <a:rPr lang="en-US" sz="2400" dirty="0">
                <a:solidFill>
                  <a:schemeClr val="bg1"/>
                </a:solidFill>
                <a:latin typeface="Ubuntu"/>
              </a:rPr>
              <a:t> yang </a:t>
            </a:r>
            <a:r>
              <a:rPr lang="en-US" sz="2400" dirty="0" err="1">
                <a:solidFill>
                  <a:schemeClr val="bg1"/>
                </a:solidFill>
                <a:latin typeface="Ubuntu"/>
              </a:rPr>
              <a:t>mendukung</a:t>
            </a:r>
            <a:r>
              <a:rPr lang="en-US" sz="2400" dirty="0">
                <a:solidFill>
                  <a:schemeClr val="bg1"/>
                </a:solidFill>
                <a:latin typeface="Ubuntu"/>
              </a:rPr>
              <a:t> </a:t>
            </a:r>
            <a:r>
              <a:rPr lang="en-US" sz="2400" dirty="0" err="1">
                <a:solidFill>
                  <a:schemeClr val="bg1"/>
                </a:solidFill>
                <a:latin typeface="Ubuntu"/>
              </a:rPr>
              <a:t>dalam</a:t>
            </a:r>
            <a:r>
              <a:rPr lang="en-US" sz="2400" dirty="0">
                <a:solidFill>
                  <a:schemeClr val="bg1"/>
                </a:solidFill>
                <a:latin typeface="Ubuntu"/>
              </a:rPr>
              <a:t> </a:t>
            </a:r>
            <a:r>
              <a:rPr lang="en-US" sz="2400" dirty="0" err="1">
                <a:solidFill>
                  <a:schemeClr val="bg1"/>
                </a:solidFill>
                <a:latin typeface="Ubuntu"/>
              </a:rPr>
              <a:t>melakukan</a:t>
            </a:r>
            <a:r>
              <a:rPr lang="en-US" sz="2400" dirty="0">
                <a:solidFill>
                  <a:schemeClr val="bg1"/>
                </a:solidFill>
                <a:latin typeface="Ubuntu"/>
              </a:rPr>
              <a:t> proses </a:t>
            </a:r>
            <a:r>
              <a:rPr lang="en-US" sz="2400" dirty="0" err="1">
                <a:solidFill>
                  <a:schemeClr val="bg1"/>
                </a:solidFill>
                <a:latin typeface="Ubuntu"/>
              </a:rPr>
              <a:t>webscraping</a:t>
            </a:r>
            <a:r>
              <a:rPr lang="en-US" sz="2400" dirty="0">
                <a:solidFill>
                  <a:schemeClr val="bg1"/>
                </a:solidFill>
                <a:latin typeface="Ubuntu"/>
              </a:rPr>
              <a:t> di Python </a:t>
            </a:r>
            <a:r>
              <a:rPr lang="en-US" sz="2400" dirty="0" err="1">
                <a:solidFill>
                  <a:schemeClr val="bg1"/>
                </a:solidFill>
                <a:latin typeface="Ubuntu"/>
              </a:rPr>
              <a:t>antara</a:t>
            </a:r>
            <a:r>
              <a:rPr lang="en-US" sz="2400" dirty="0">
                <a:solidFill>
                  <a:schemeClr val="bg1"/>
                </a:solidFill>
                <a:latin typeface="Ubuntu"/>
              </a:rPr>
              <a:t> lain scrapy, </a:t>
            </a:r>
            <a:r>
              <a:rPr lang="en-US" sz="2400" dirty="0" err="1">
                <a:solidFill>
                  <a:schemeClr val="bg1"/>
                </a:solidFill>
                <a:latin typeface="Ubuntu"/>
              </a:rPr>
              <a:t>beautifulsoup</a:t>
            </a:r>
            <a:r>
              <a:rPr lang="en-US" sz="2400" dirty="0">
                <a:solidFill>
                  <a:schemeClr val="bg1"/>
                </a:solidFill>
                <a:latin typeface="Ubuntu"/>
              </a:rPr>
              <a:t>, dan selenium.</a:t>
            </a:r>
          </a:p>
          <a:p>
            <a:r>
              <a:rPr lang="en-US" sz="2400" dirty="0" err="1">
                <a:solidFill>
                  <a:schemeClr val="bg1"/>
                </a:solidFill>
                <a:latin typeface="Ubuntu"/>
              </a:rPr>
              <a:t>Masing-masing</a:t>
            </a:r>
            <a:r>
              <a:rPr lang="en-US" sz="2400" dirty="0">
                <a:solidFill>
                  <a:schemeClr val="bg1"/>
                </a:solidFill>
                <a:latin typeface="Ubuntu"/>
              </a:rPr>
              <a:t> library </a:t>
            </a:r>
            <a:r>
              <a:rPr lang="en-US" sz="2400" dirty="0" err="1">
                <a:solidFill>
                  <a:schemeClr val="bg1"/>
                </a:solidFill>
                <a:latin typeface="Ubuntu"/>
              </a:rPr>
              <a:t>memiliki</a:t>
            </a:r>
            <a:r>
              <a:rPr lang="en-US" sz="2400" dirty="0">
                <a:solidFill>
                  <a:schemeClr val="bg1"/>
                </a:solidFill>
                <a:latin typeface="Ubuntu"/>
              </a:rPr>
              <a:t> </a:t>
            </a:r>
            <a:r>
              <a:rPr lang="en-US" sz="2400" dirty="0" err="1">
                <a:solidFill>
                  <a:schemeClr val="bg1"/>
                </a:solidFill>
                <a:latin typeface="Ubuntu"/>
              </a:rPr>
              <a:t>keunggulan</a:t>
            </a:r>
            <a:r>
              <a:rPr lang="en-US" sz="2400" dirty="0">
                <a:solidFill>
                  <a:schemeClr val="bg1"/>
                </a:solidFill>
                <a:latin typeface="Ubuntu"/>
              </a:rPr>
              <a:t> dan </a:t>
            </a:r>
            <a:r>
              <a:rPr lang="en-US" sz="2400" dirty="0" err="1">
                <a:solidFill>
                  <a:schemeClr val="bg1"/>
                </a:solidFill>
                <a:latin typeface="Ubuntu"/>
              </a:rPr>
              <a:t>kekurangan</a:t>
            </a:r>
            <a:r>
              <a:rPr lang="en-US" sz="2400" dirty="0">
                <a:solidFill>
                  <a:schemeClr val="bg1"/>
                </a:solidFill>
                <a:latin typeface="Ubuntu"/>
              </a:rPr>
              <a:t>.</a:t>
            </a:r>
          </a:p>
        </p:txBody>
      </p:sp>
    </p:spTree>
    <p:extLst>
      <p:ext uri="{BB962C8B-B14F-4D97-AF65-F5344CB8AC3E}">
        <p14:creationId xmlns:p14="http://schemas.microsoft.com/office/powerpoint/2010/main" val="2820612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190A2D69-671F-4114-860E-C6CB3A59F94E}"/>
              </a:ext>
            </a:extLst>
          </p:cNvPr>
          <p:cNvGraphicFramePr>
            <a:graphicFrameLocks noGrp="1"/>
          </p:cNvGraphicFramePr>
          <p:nvPr>
            <p:ph idx="1"/>
            <p:extLst>
              <p:ext uri="{D42A27DB-BD31-4B8C-83A1-F6EECF244321}">
                <p14:modId xmlns:p14="http://schemas.microsoft.com/office/powerpoint/2010/main" val="3210391227"/>
              </p:ext>
            </p:extLst>
          </p:nvPr>
        </p:nvGraphicFramePr>
        <p:xfrm>
          <a:off x="703303" y="1675227"/>
          <a:ext cx="10785395" cy="4394201"/>
        </p:xfrm>
        <a:graphic>
          <a:graphicData uri="http://schemas.openxmlformats.org/drawingml/2006/table">
            <a:tbl>
              <a:tblPr firstRow="1" bandRow="1">
                <a:tableStyleId>{9D7B26C5-4107-4FEC-AEDC-1716B250A1EF}</a:tableStyleId>
              </a:tblPr>
              <a:tblGrid>
                <a:gridCol w="3822014">
                  <a:extLst>
                    <a:ext uri="{9D8B030D-6E8A-4147-A177-3AD203B41FA5}">
                      <a16:colId xmlns:a16="http://schemas.microsoft.com/office/drawing/2014/main" val="1057772385"/>
                    </a:ext>
                  </a:extLst>
                </a:gridCol>
                <a:gridCol w="3782481">
                  <a:extLst>
                    <a:ext uri="{9D8B030D-6E8A-4147-A177-3AD203B41FA5}">
                      <a16:colId xmlns:a16="http://schemas.microsoft.com/office/drawing/2014/main" val="2953027536"/>
                    </a:ext>
                  </a:extLst>
                </a:gridCol>
                <a:gridCol w="3180900">
                  <a:extLst>
                    <a:ext uri="{9D8B030D-6E8A-4147-A177-3AD203B41FA5}">
                      <a16:colId xmlns:a16="http://schemas.microsoft.com/office/drawing/2014/main" val="3874257809"/>
                    </a:ext>
                  </a:extLst>
                </a:gridCol>
              </a:tblGrid>
              <a:tr h="308858">
                <a:tc>
                  <a:txBody>
                    <a:bodyPr/>
                    <a:lstStyle/>
                    <a:p>
                      <a:r>
                        <a:rPr lang="en-US" sz="1400">
                          <a:latin typeface="Ubuntu"/>
                        </a:rPr>
                        <a:t>Scrapy</a:t>
                      </a:r>
                    </a:p>
                  </a:txBody>
                  <a:tcPr marL="70195" marR="70195" marT="35097" marB="35097"/>
                </a:tc>
                <a:tc>
                  <a:txBody>
                    <a:bodyPr/>
                    <a:lstStyle/>
                    <a:p>
                      <a:r>
                        <a:rPr lang="en-US" sz="1400" dirty="0">
                          <a:latin typeface="Ubuntu"/>
                        </a:rPr>
                        <a:t>Beautiful Soup</a:t>
                      </a:r>
                    </a:p>
                  </a:txBody>
                  <a:tcPr marL="70195" marR="70195" marT="35097" marB="35097"/>
                </a:tc>
                <a:tc>
                  <a:txBody>
                    <a:bodyPr/>
                    <a:lstStyle/>
                    <a:p>
                      <a:r>
                        <a:rPr lang="en-US" sz="1400">
                          <a:latin typeface="Ubuntu"/>
                        </a:rPr>
                        <a:t>Selenium</a:t>
                      </a:r>
                    </a:p>
                  </a:txBody>
                  <a:tcPr marL="70195" marR="70195" marT="35097" marB="35097"/>
                </a:tc>
                <a:extLst>
                  <a:ext uri="{0D108BD9-81ED-4DB2-BD59-A6C34878D82A}">
                    <a16:rowId xmlns:a16="http://schemas.microsoft.com/office/drawing/2014/main" val="698732719"/>
                  </a:ext>
                </a:extLst>
              </a:tr>
              <a:tr h="1782950">
                <a:tc>
                  <a:txBody>
                    <a:bodyPr/>
                    <a:lstStyle/>
                    <a:p>
                      <a:r>
                        <a:rPr lang="en-US" sz="1400" dirty="0">
                          <a:latin typeface="Ubuntu"/>
                        </a:rPr>
                        <a:t>The architecture of Scrapy is well designed to customize the middleware to add our own custom functionality. This feature helps us our project to be more Robust and flexible. So for the large/Complex projects, Scrapy is the best choice to work out. If Your project needs proxies, data pipeline, then Scrapy would be the best choice.</a:t>
                      </a:r>
                    </a:p>
                  </a:txBody>
                  <a:tcPr marL="70195" marR="70195" marT="35097" marB="35097"/>
                </a:tc>
                <a:tc>
                  <a:txBody>
                    <a:bodyPr/>
                    <a:lstStyle/>
                    <a:p>
                      <a:r>
                        <a:rPr lang="en-US" sz="1400">
                          <a:latin typeface="Ubuntu"/>
                        </a:rPr>
                        <a:t>When it comes to a small project, Or low-level complex project Beautiful Soup can do the task pretty amazing. It helps us to maintain our code simple and flexible. If you want to learn things quickly and want to perform web scraping operations then Beautiful Soup is the best choice.</a:t>
                      </a:r>
                    </a:p>
                  </a:txBody>
                  <a:tcPr marL="70195" marR="70195" marT="35097" marB="35097"/>
                </a:tc>
                <a:tc>
                  <a:txBody>
                    <a:bodyPr/>
                    <a:lstStyle/>
                    <a:p>
                      <a:r>
                        <a:rPr lang="en-US" sz="1400">
                          <a:latin typeface="Ubuntu"/>
                        </a:rPr>
                        <a:t>When you are dealing with Core Javascript featured website then Selenium would be the best choice. but the Data size should be limited.</a:t>
                      </a:r>
                    </a:p>
                  </a:txBody>
                  <a:tcPr marL="70195" marR="70195" marT="35097" marB="35097"/>
                </a:tc>
                <a:extLst>
                  <a:ext uri="{0D108BD9-81ED-4DB2-BD59-A6C34878D82A}">
                    <a16:rowId xmlns:a16="http://schemas.microsoft.com/office/drawing/2014/main" val="602089555"/>
                  </a:ext>
                </a:extLst>
              </a:tr>
              <a:tr h="1361781">
                <a:tc>
                  <a:txBody>
                    <a:bodyPr/>
                    <a:lstStyle/>
                    <a:p>
                      <a:r>
                        <a:rPr lang="en-US" sz="1400" b="0" kern="1200">
                          <a:solidFill>
                            <a:schemeClr val="dk1"/>
                          </a:solidFill>
                          <a:effectLst/>
                          <a:latin typeface="Ubuntu"/>
                        </a:rPr>
                        <a:t>It can do things quickly because of its built-in feature i.e usage of asynchronous system calls. The Existing libraries out there not able to beat the performance of Scrapy.</a:t>
                      </a:r>
                      <a:endParaRPr lang="en-US" sz="1400">
                        <a:latin typeface="Ubuntu"/>
                      </a:endParaRPr>
                    </a:p>
                  </a:txBody>
                  <a:tcPr marL="70195" marR="70195" marT="35097" marB="35097"/>
                </a:tc>
                <a:tc>
                  <a:txBody>
                    <a:bodyPr/>
                    <a:lstStyle/>
                    <a:p>
                      <a:r>
                        <a:rPr lang="en-US" sz="1400" b="0" kern="1200">
                          <a:solidFill>
                            <a:schemeClr val="dk1"/>
                          </a:solidFill>
                          <a:effectLst/>
                          <a:latin typeface="Ubuntu"/>
                        </a:rPr>
                        <a:t>Beautiful Soup is pretty slow to perform a certain task but we can overcome this issue with the help of Multithreading concept but However the programmer need to know the concept of multithreading very effectively. This is the downside of Beautiful Soup.</a:t>
                      </a:r>
                      <a:endParaRPr lang="en-US" sz="1400">
                        <a:latin typeface="Ubuntu"/>
                      </a:endParaRPr>
                    </a:p>
                  </a:txBody>
                  <a:tcPr marL="70195" marR="70195" marT="35097" marB="35097"/>
                </a:tc>
                <a:tc>
                  <a:txBody>
                    <a:bodyPr/>
                    <a:lstStyle/>
                    <a:p>
                      <a:r>
                        <a:rPr lang="en-US" sz="1400" b="0" kern="1200">
                          <a:solidFill>
                            <a:schemeClr val="dk1"/>
                          </a:solidFill>
                          <a:effectLst/>
                          <a:latin typeface="Ubuntu"/>
                        </a:rPr>
                        <a:t>It can handle up to some range butn’t equivalent to Scrapy.</a:t>
                      </a:r>
                      <a:endParaRPr lang="en-US" sz="1400">
                        <a:latin typeface="Ubuntu"/>
                      </a:endParaRPr>
                    </a:p>
                  </a:txBody>
                  <a:tcPr marL="70195" marR="70195" marT="35097" marB="35097"/>
                </a:tc>
                <a:extLst>
                  <a:ext uri="{0D108BD9-81ED-4DB2-BD59-A6C34878D82A}">
                    <a16:rowId xmlns:a16="http://schemas.microsoft.com/office/drawing/2014/main" val="2489603857"/>
                  </a:ext>
                </a:extLst>
              </a:tr>
              <a:tr h="940612">
                <a:tc>
                  <a:txBody>
                    <a:bodyPr/>
                    <a:lstStyle/>
                    <a:p>
                      <a:r>
                        <a:rPr lang="en-US" sz="1400" b="0" kern="1200" dirty="0">
                          <a:solidFill>
                            <a:schemeClr val="dk1"/>
                          </a:solidFill>
                          <a:effectLst/>
                          <a:latin typeface="Ubuntu"/>
                        </a:rPr>
                        <a:t>It has a good ecosystem. This is one of the reasons for choosing the library for complex projects. we can able to send multiple requests from the multiple proxy addresses.</a:t>
                      </a:r>
                      <a:endParaRPr lang="en-US" sz="1400" dirty="0">
                        <a:latin typeface="Ubuntu"/>
                      </a:endParaRPr>
                    </a:p>
                  </a:txBody>
                  <a:tcPr marL="70195" marR="70195" marT="35097" marB="35097"/>
                </a:tc>
                <a:tc>
                  <a:txBody>
                    <a:bodyPr/>
                    <a:lstStyle/>
                    <a:p>
                      <a:r>
                        <a:rPr lang="en-US" sz="1400" b="0" kern="1200">
                          <a:solidFill>
                            <a:schemeClr val="dk1"/>
                          </a:solidFill>
                          <a:effectLst/>
                          <a:latin typeface="Ubuntu"/>
                        </a:rPr>
                        <a:t>This library has a lot of dependencies in the ecosystem. This is one of the downsides of this library for a complex project</a:t>
                      </a:r>
                      <a:endParaRPr lang="en-US" sz="1400">
                        <a:latin typeface="Ubuntu"/>
                      </a:endParaRPr>
                    </a:p>
                  </a:txBody>
                  <a:tcPr marL="70195" marR="70195" marT="35097" marB="35097"/>
                </a:tc>
                <a:tc>
                  <a:txBody>
                    <a:bodyPr/>
                    <a:lstStyle/>
                    <a:p>
                      <a:r>
                        <a:rPr lang="en-US" sz="1400" b="0" kern="1200" dirty="0">
                          <a:solidFill>
                            <a:schemeClr val="dk1"/>
                          </a:solidFill>
                          <a:effectLst/>
                          <a:latin typeface="Ubuntu"/>
                        </a:rPr>
                        <a:t>It has a good ecosystem for the development but the problem is we can’t utilize the proxies very easily.</a:t>
                      </a:r>
                      <a:endParaRPr lang="en-US" sz="1400" dirty="0">
                        <a:latin typeface="Ubuntu"/>
                      </a:endParaRPr>
                    </a:p>
                  </a:txBody>
                  <a:tcPr marL="70195" marR="70195" marT="35097" marB="35097"/>
                </a:tc>
                <a:extLst>
                  <a:ext uri="{0D108BD9-81ED-4DB2-BD59-A6C34878D82A}">
                    <a16:rowId xmlns:a16="http://schemas.microsoft.com/office/drawing/2014/main" val="2530729953"/>
                  </a:ext>
                </a:extLst>
              </a:tr>
            </a:tbl>
          </a:graphicData>
        </a:graphic>
      </p:graphicFrame>
      <p:sp>
        <p:nvSpPr>
          <p:cNvPr id="6" name="Title 1">
            <a:extLst>
              <a:ext uri="{FF2B5EF4-FFF2-40B4-BE49-F238E27FC236}">
                <a16:creationId xmlns:a16="http://schemas.microsoft.com/office/drawing/2014/main" id="{70A2EF00-97E6-46CC-9C1C-E6C966CF71E6}"/>
              </a:ext>
            </a:extLst>
          </p:cNvPr>
          <p:cNvSpPr>
            <a:spLocks noGrp="1"/>
          </p:cNvSpPr>
          <p:nvPr>
            <p:ph type="title"/>
          </p:nvPr>
        </p:nvSpPr>
        <p:spPr>
          <a:xfrm>
            <a:off x="838200" y="365125"/>
            <a:ext cx="10515600" cy="1325563"/>
          </a:xfrm>
        </p:spPr>
        <p:txBody>
          <a:bodyPr/>
          <a:lstStyle/>
          <a:p>
            <a:r>
              <a:rPr lang="en-US" dirty="0" err="1">
                <a:solidFill>
                  <a:schemeClr val="bg1"/>
                </a:solidFill>
                <a:latin typeface="Ubuntu"/>
              </a:rPr>
              <a:t>Perbandingan</a:t>
            </a:r>
            <a:endParaRPr lang="en-US" dirty="0">
              <a:solidFill>
                <a:schemeClr val="bg1"/>
              </a:solidFill>
              <a:latin typeface="Ubuntu"/>
            </a:endParaRPr>
          </a:p>
        </p:txBody>
      </p:sp>
      <p:sp>
        <p:nvSpPr>
          <p:cNvPr id="5" name="TextBox 4">
            <a:extLst>
              <a:ext uri="{FF2B5EF4-FFF2-40B4-BE49-F238E27FC236}">
                <a16:creationId xmlns:a16="http://schemas.microsoft.com/office/drawing/2014/main" id="{13981BAF-7EA3-474A-B4AE-CC2EF90981B8}"/>
              </a:ext>
            </a:extLst>
          </p:cNvPr>
          <p:cNvSpPr txBox="1"/>
          <p:nvPr/>
        </p:nvSpPr>
        <p:spPr>
          <a:xfrm>
            <a:off x="838200" y="6308209"/>
            <a:ext cx="10431061" cy="369332"/>
          </a:xfrm>
          <a:prstGeom prst="rect">
            <a:avLst/>
          </a:prstGeom>
          <a:noFill/>
        </p:spPr>
        <p:txBody>
          <a:bodyPr wrap="none" rtlCol="0">
            <a:spAutoFit/>
          </a:bodyPr>
          <a:lstStyle/>
          <a:p>
            <a:r>
              <a:rPr lang="en-US" dirty="0">
                <a:hlinkClick r:id="rId2"/>
              </a:rPr>
              <a:t>https://medium.com/analytics-vidhya/scrapy-vs-selenium-vs-beautiful-soup-for-web-scraping-24008b6c87b8</a:t>
            </a:r>
            <a:endParaRPr lang="en-US" dirty="0"/>
          </a:p>
        </p:txBody>
      </p:sp>
    </p:spTree>
    <p:extLst>
      <p:ext uri="{BB962C8B-B14F-4D97-AF65-F5344CB8AC3E}">
        <p14:creationId xmlns:p14="http://schemas.microsoft.com/office/powerpoint/2010/main" val="2737547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D93D1A-E92A-4C54-861B-D22F674FF2D9}"/>
              </a:ext>
            </a:extLst>
          </p:cNvPr>
          <p:cNvSpPr>
            <a:spLocks noGrp="1"/>
          </p:cNvSpPr>
          <p:nvPr>
            <p:ph type="title"/>
          </p:nvPr>
        </p:nvSpPr>
        <p:spPr>
          <a:xfrm>
            <a:off x="838200" y="631825"/>
            <a:ext cx="10515600" cy="1325563"/>
          </a:xfrm>
        </p:spPr>
        <p:txBody>
          <a:bodyPr>
            <a:normAutofit/>
          </a:bodyPr>
          <a:lstStyle/>
          <a:p>
            <a:r>
              <a:rPr lang="en-US" dirty="0">
                <a:solidFill>
                  <a:schemeClr val="bg1"/>
                </a:solidFill>
                <a:latin typeface="Ubuntu"/>
              </a:rPr>
              <a:t>Scrapy (</a:t>
            </a:r>
            <a:r>
              <a:rPr lang="en-US" dirty="0" err="1">
                <a:solidFill>
                  <a:schemeClr val="bg1"/>
                </a:solidFill>
                <a:latin typeface="Ubuntu"/>
              </a:rPr>
              <a:t>Installasi</a:t>
            </a:r>
            <a:r>
              <a:rPr lang="en-US" dirty="0">
                <a:solidFill>
                  <a:schemeClr val="bg1"/>
                </a:solidFill>
                <a:latin typeface="Ubuntu"/>
              </a:rPr>
              <a:t>)</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11EF242-D845-4BED-BB37-16569884837D}"/>
              </a:ext>
            </a:extLst>
          </p:cNvPr>
          <p:cNvSpPr>
            <a:spLocks noGrp="1"/>
          </p:cNvSpPr>
          <p:nvPr>
            <p:ph idx="1"/>
          </p:nvPr>
        </p:nvSpPr>
        <p:spPr>
          <a:xfrm>
            <a:off x="838200" y="2269173"/>
            <a:ext cx="10515600" cy="3659988"/>
          </a:xfrm>
        </p:spPr>
        <p:txBody>
          <a:bodyPr>
            <a:normAutofit/>
          </a:bodyPr>
          <a:lstStyle/>
          <a:p>
            <a:r>
              <a:rPr lang="en-US" sz="2400" dirty="0" err="1">
                <a:solidFill>
                  <a:schemeClr val="bg1"/>
                </a:solidFill>
                <a:latin typeface="Ubuntu"/>
              </a:rPr>
              <a:t>Buat</a:t>
            </a:r>
            <a:r>
              <a:rPr lang="en-US" sz="2400" dirty="0">
                <a:solidFill>
                  <a:schemeClr val="bg1"/>
                </a:solidFill>
                <a:latin typeface="Ubuntu"/>
              </a:rPr>
              <a:t> virtual environment</a:t>
            </a:r>
          </a:p>
          <a:p>
            <a:r>
              <a:rPr lang="en-US" sz="2400" dirty="0" err="1">
                <a:solidFill>
                  <a:schemeClr val="bg1"/>
                </a:solidFill>
                <a:latin typeface="Ubuntu"/>
              </a:rPr>
              <a:t>Masuk</a:t>
            </a:r>
            <a:r>
              <a:rPr lang="en-US" sz="2400" dirty="0">
                <a:solidFill>
                  <a:schemeClr val="bg1"/>
                </a:solidFill>
                <a:latin typeface="Ubuntu"/>
              </a:rPr>
              <a:t> </a:t>
            </a:r>
            <a:r>
              <a:rPr lang="en-US" sz="2400" dirty="0" err="1">
                <a:solidFill>
                  <a:schemeClr val="bg1"/>
                </a:solidFill>
                <a:latin typeface="Ubuntu"/>
              </a:rPr>
              <a:t>ke</a:t>
            </a:r>
            <a:r>
              <a:rPr lang="en-US" sz="2400" dirty="0">
                <a:solidFill>
                  <a:schemeClr val="bg1"/>
                </a:solidFill>
                <a:latin typeface="Ubuntu"/>
              </a:rPr>
              <a:t> environment yang </a:t>
            </a:r>
            <a:r>
              <a:rPr lang="en-US" sz="2400" dirty="0" err="1">
                <a:solidFill>
                  <a:schemeClr val="bg1"/>
                </a:solidFill>
                <a:latin typeface="Ubuntu"/>
              </a:rPr>
              <a:t>sudah</a:t>
            </a:r>
            <a:r>
              <a:rPr lang="en-US" sz="2400" dirty="0">
                <a:solidFill>
                  <a:schemeClr val="bg1"/>
                </a:solidFill>
                <a:latin typeface="Ubuntu"/>
              </a:rPr>
              <a:t> </a:t>
            </a:r>
            <a:r>
              <a:rPr lang="en-US" sz="2400" dirty="0" err="1">
                <a:solidFill>
                  <a:schemeClr val="bg1"/>
                </a:solidFill>
                <a:latin typeface="Ubuntu"/>
              </a:rPr>
              <a:t>dibuat</a:t>
            </a:r>
            <a:endParaRPr lang="en-US" sz="2400" dirty="0">
              <a:solidFill>
                <a:schemeClr val="bg1"/>
              </a:solidFill>
              <a:latin typeface="Ubuntu"/>
            </a:endParaRPr>
          </a:p>
          <a:p>
            <a:r>
              <a:rPr lang="en-US" sz="2400" dirty="0">
                <a:solidFill>
                  <a:schemeClr val="bg1"/>
                </a:solidFill>
                <a:latin typeface="Ubuntu"/>
              </a:rPr>
              <a:t>Install scrapy </a:t>
            </a:r>
            <a:r>
              <a:rPr lang="en-US" sz="2400" b="1" dirty="0">
                <a:solidFill>
                  <a:schemeClr val="bg1"/>
                </a:solidFill>
                <a:latin typeface="Ubuntu"/>
              </a:rPr>
              <a:t>“pip install scrapy”</a:t>
            </a:r>
          </a:p>
          <a:p>
            <a:r>
              <a:rPr lang="en-US" sz="2400" dirty="0" err="1">
                <a:solidFill>
                  <a:schemeClr val="bg1"/>
                </a:solidFill>
                <a:latin typeface="Ubuntu"/>
              </a:rPr>
              <a:t>Buat</a:t>
            </a:r>
            <a:r>
              <a:rPr lang="en-US" sz="2400" dirty="0">
                <a:solidFill>
                  <a:schemeClr val="bg1"/>
                </a:solidFill>
                <a:latin typeface="Ubuntu"/>
              </a:rPr>
              <a:t> project scrapy </a:t>
            </a:r>
            <a:r>
              <a:rPr lang="en-US" sz="2400" b="1" dirty="0">
                <a:solidFill>
                  <a:schemeClr val="bg1"/>
                </a:solidFill>
                <a:latin typeface="Ubuntu"/>
              </a:rPr>
              <a:t>“scrapy </a:t>
            </a:r>
            <a:r>
              <a:rPr lang="en-US" sz="2400" b="1" dirty="0" err="1">
                <a:solidFill>
                  <a:schemeClr val="bg1"/>
                </a:solidFill>
                <a:latin typeface="Ubuntu"/>
              </a:rPr>
              <a:t>startproject</a:t>
            </a:r>
            <a:r>
              <a:rPr lang="en-US" sz="2400" b="1" dirty="0">
                <a:solidFill>
                  <a:schemeClr val="bg1"/>
                </a:solidFill>
                <a:latin typeface="Ubuntu"/>
              </a:rPr>
              <a:t> </a:t>
            </a:r>
            <a:r>
              <a:rPr lang="en-US" sz="2400" b="1" dirty="0" err="1">
                <a:solidFill>
                  <a:schemeClr val="bg1"/>
                </a:solidFill>
                <a:latin typeface="Ubuntu"/>
              </a:rPr>
              <a:t>nama_project</a:t>
            </a:r>
            <a:r>
              <a:rPr lang="en-US" sz="2400" b="1" dirty="0">
                <a:solidFill>
                  <a:schemeClr val="bg1"/>
                </a:solidFill>
                <a:latin typeface="Ubuntu"/>
              </a:rPr>
              <a:t>”</a:t>
            </a:r>
          </a:p>
          <a:p>
            <a:r>
              <a:rPr lang="en-US" sz="2400" dirty="0" err="1">
                <a:solidFill>
                  <a:schemeClr val="bg1"/>
                </a:solidFill>
                <a:latin typeface="Ubuntu"/>
              </a:rPr>
              <a:t>Pindah</a:t>
            </a:r>
            <a:r>
              <a:rPr lang="en-US" sz="2400" dirty="0">
                <a:solidFill>
                  <a:schemeClr val="bg1"/>
                </a:solidFill>
                <a:latin typeface="Ubuntu"/>
              </a:rPr>
              <a:t> </a:t>
            </a:r>
            <a:r>
              <a:rPr lang="en-US" sz="2400" dirty="0" err="1">
                <a:solidFill>
                  <a:schemeClr val="bg1"/>
                </a:solidFill>
                <a:latin typeface="Ubuntu"/>
              </a:rPr>
              <a:t>ke</a:t>
            </a:r>
            <a:r>
              <a:rPr lang="en-US" sz="2400" dirty="0">
                <a:solidFill>
                  <a:schemeClr val="bg1"/>
                </a:solidFill>
                <a:latin typeface="Ubuntu"/>
              </a:rPr>
              <a:t> </a:t>
            </a:r>
            <a:r>
              <a:rPr lang="en-US" sz="2400" dirty="0" err="1">
                <a:solidFill>
                  <a:schemeClr val="bg1"/>
                </a:solidFill>
                <a:latin typeface="Ubuntu"/>
              </a:rPr>
              <a:t>direktori</a:t>
            </a:r>
            <a:r>
              <a:rPr lang="en-US" sz="2400" dirty="0">
                <a:solidFill>
                  <a:schemeClr val="bg1"/>
                </a:solidFill>
                <a:latin typeface="Ubuntu"/>
              </a:rPr>
              <a:t> project </a:t>
            </a:r>
            <a:r>
              <a:rPr lang="en-US" sz="2400" b="1" dirty="0">
                <a:solidFill>
                  <a:schemeClr val="bg1"/>
                </a:solidFill>
                <a:latin typeface="Ubuntu"/>
              </a:rPr>
              <a:t>“cd </a:t>
            </a:r>
            <a:r>
              <a:rPr lang="en-US" sz="2400" b="1" dirty="0" err="1">
                <a:solidFill>
                  <a:schemeClr val="bg1"/>
                </a:solidFill>
                <a:latin typeface="Ubuntu"/>
              </a:rPr>
              <a:t>nama_project</a:t>
            </a:r>
            <a:r>
              <a:rPr lang="en-US" sz="2400" b="1" dirty="0">
                <a:solidFill>
                  <a:schemeClr val="bg1"/>
                </a:solidFill>
                <a:latin typeface="Ubuntu"/>
              </a:rPr>
              <a:t>”</a:t>
            </a:r>
          </a:p>
          <a:p>
            <a:r>
              <a:rPr lang="en-US" sz="2400" dirty="0" err="1">
                <a:solidFill>
                  <a:schemeClr val="bg1"/>
                </a:solidFill>
                <a:latin typeface="Ubuntu"/>
              </a:rPr>
              <a:t>Buat</a:t>
            </a:r>
            <a:r>
              <a:rPr lang="en-US" sz="2400" dirty="0">
                <a:solidFill>
                  <a:schemeClr val="bg1"/>
                </a:solidFill>
                <a:latin typeface="Ubuntu"/>
              </a:rPr>
              <a:t> file </a:t>
            </a:r>
            <a:r>
              <a:rPr lang="en-US" sz="2400" dirty="0" err="1">
                <a:solidFill>
                  <a:schemeClr val="bg1"/>
                </a:solidFill>
                <a:latin typeface="Ubuntu"/>
              </a:rPr>
              <a:t>untuk</a:t>
            </a:r>
            <a:r>
              <a:rPr lang="en-US" sz="2400" dirty="0">
                <a:solidFill>
                  <a:schemeClr val="bg1"/>
                </a:solidFill>
                <a:latin typeface="Ubuntu"/>
              </a:rPr>
              <a:t> scrape </a:t>
            </a:r>
            <a:r>
              <a:rPr lang="en-US" sz="2400" b="1" dirty="0">
                <a:solidFill>
                  <a:schemeClr val="bg1"/>
                </a:solidFill>
                <a:latin typeface="Ubuntu"/>
              </a:rPr>
              <a:t>“scrapy </a:t>
            </a:r>
            <a:r>
              <a:rPr lang="en-US" sz="2400" b="1" dirty="0" err="1">
                <a:solidFill>
                  <a:schemeClr val="bg1"/>
                </a:solidFill>
                <a:latin typeface="Ubuntu"/>
              </a:rPr>
              <a:t>genspider</a:t>
            </a:r>
            <a:r>
              <a:rPr lang="en-US" sz="2400" b="1" dirty="0">
                <a:solidFill>
                  <a:schemeClr val="bg1"/>
                </a:solidFill>
                <a:latin typeface="Ubuntu"/>
              </a:rPr>
              <a:t> </a:t>
            </a:r>
            <a:r>
              <a:rPr lang="en-US" sz="2400" b="1" dirty="0" err="1">
                <a:solidFill>
                  <a:schemeClr val="bg1"/>
                </a:solidFill>
                <a:latin typeface="Ubuntu"/>
              </a:rPr>
              <a:t>nama_spider</a:t>
            </a:r>
            <a:r>
              <a:rPr lang="en-US" sz="2400" b="1" dirty="0">
                <a:solidFill>
                  <a:schemeClr val="bg1"/>
                </a:solidFill>
                <a:latin typeface="Ubuntu"/>
              </a:rPr>
              <a:t> </a:t>
            </a:r>
            <a:r>
              <a:rPr lang="en-US" sz="2400" b="1" dirty="0" err="1">
                <a:solidFill>
                  <a:schemeClr val="bg1"/>
                </a:solidFill>
                <a:latin typeface="Ubuntu"/>
              </a:rPr>
              <a:t>alamat_web</a:t>
            </a:r>
            <a:r>
              <a:rPr lang="en-US" sz="2400" b="1" dirty="0">
                <a:solidFill>
                  <a:schemeClr val="bg1"/>
                </a:solidFill>
                <a:latin typeface="Ubuntu"/>
              </a:rPr>
              <a:t>”</a:t>
            </a:r>
          </a:p>
          <a:p>
            <a:r>
              <a:rPr lang="en-US" sz="2400" dirty="0" err="1">
                <a:solidFill>
                  <a:schemeClr val="bg1"/>
                </a:solidFill>
                <a:latin typeface="Ubuntu"/>
              </a:rPr>
              <a:t>Jalankan</a:t>
            </a:r>
            <a:r>
              <a:rPr lang="en-US" sz="2400" dirty="0">
                <a:solidFill>
                  <a:schemeClr val="bg1"/>
                </a:solidFill>
                <a:latin typeface="Ubuntu"/>
              </a:rPr>
              <a:t> scrapy </a:t>
            </a:r>
            <a:r>
              <a:rPr lang="en-US" sz="2400" dirty="0" err="1">
                <a:solidFill>
                  <a:schemeClr val="bg1"/>
                </a:solidFill>
                <a:latin typeface="Ubuntu"/>
              </a:rPr>
              <a:t>dengan</a:t>
            </a:r>
            <a:r>
              <a:rPr lang="en-US" sz="2400" dirty="0">
                <a:solidFill>
                  <a:schemeClr val="bg1"/>
                </a:solidFill>
                <a:latin typeface="Ubuntu"/>
              </a:rPr>
              <a:t> command </a:t>
            </a:r>
            <a:r>
              <a:rPr lang="en-US" sz="2400" b="1" dirty="0">
                <a:solidFill>
                  <a:schemeClr val="bg1"/>
                </a:solidFill>
                <a:latin typeface="Ubuntu"/>
              </a:rPr>
              <a:t>“scrapy crawl </a:t>
            </a:r>
            <a:r>
              <a:rPr lang="en-US" sz="2400" b="1" dirty="0" err="1">
                <a:solidFill>
                  <a:schemeClr val="bg1"/>
                </a:solidFill>
                <a:latin typeface="Ubuntu"/>
              </a:rPr>
              <a:t>nama_spider</a:t>
            </a:r>
            <a:r>
              <a:rPr lang="en-US" sz="2400" b="1" dirty="0">
                <a:solidFill>
                  <a:schemeClr val="bg1"/>
                </a:solidFill>
                <a:latin typeface="Ubuntu"/>
              </a:rPr>
              <a:t>”</a:t>
            </a:r>
          </a:p>
        </p:txBody>
      </p:sp>
    </p:spTree>
    <p:extLst>
      <p:ext uri="{BB962C8B-B14F-4D97-AF65-F5344CB8AC3E}">
        <p14:creationId xmlns:p14="http://schemas.microsoft.com/office/powerpoint/2010/main" val="1348907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D93D1A-E92A-4C54-861B-D22F674FF2D9}"/>
              </a:ext>
            </a:extLst>
          </p:cNvPr>
          <p:cNvSpPr>
            <a:spLocks noGrp="1"/>
          </p:cNvSpPr>
          <p:nvPr>
            <p:ph type="title"/>
          </p:nvPr>
        </p:nvSpPr>
        <p:spPr>
          <a:xfrm>
            <a:off x="838200" y="631825"/>
            <a:ext cx="10515600" cy="1325563"/>
          </a:xfrm>
        </p:spPr>
        <p:txBody>
          <a:bodyPr>
            <a:normAutofit/>
          </a:bodyPr>
          <a:lstStyle/>
          <a:p>
            <a:r>
              <a:rPr lang="en-US" dirty="0" err="1">
                <a:solidFill>
                  <a:schemeClr val="bg1"/>
                </a:solidFill>
                <a:latin typeface="Ubuntu"/>
              </a:rPr>
              <a:t>Tambahan</a:t>
            </a:r>
            <a:endParaRPr lang="en-US" dirty="0">
              <a:solidFill>
                <a:schemeClr val="bg1"/>
              </a:solidFill>
              <a:latin typeface="Ubuntu"/>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11EF242-D845-4BED-BB37-16569884837D}"/>
              </a:ext>
            </a:extLst>
          </p:cNvPr>
          <p:cNvSpPr>
            <a:spLocks noGrp="1"/>
          </p:cNvSpPr>
          <p:nvPr>
            <p:ph idx="1"/>
          </p:nvPr>
        </p:nvSpPr>
        <p:spPr>
          <a:xfrm>
            <a:off x="838200" y="2269173"/>
            <a:ext cx="10515600" cy="3659988"/>
          </a:xfrm>
        </p:spPr>
        <p:txBody>
          <a:bodyPr>
            <a:normAutofit/>
          </a:bodyPr>
          <a:lstStyle/>
          <a:p>
            <a:r>
              <a:rPr lang="en-US" sz="2400" dirty="0" err="1">
                <a:solidFill>
                  <a:schemeClr val="bg1"/>
                </a:solidFill>
                <a:latin typeface="Ubuntu"/>
              </a:rPr>
              <a:t>Disini</a:t>
            </a:r>
            <a:r>
              <a:rPr lang="en-US" sz="2400" dirty="0">
                <a:solidFill>
                  <a:schemeClr val="bg1"/>
                </a:solidFill>
                <a:latin typeface="Ubuntu"/>
              </a:rPr>
              <a:t> </a:t>
            </a:r>
            <a:r>
              <a:rPr lang="en-US" sz="2400" dirty="0" err="1">
                <a:solidFill>
                  <a:schemeClr val="bg1"/>
                </a:solidFill>
                <a:latin typeface="Ubuntu"/>
              </a:rPr>
              <a:t>aku</a:t>
            </a:r>
            <a:r>
              <a:rPr lang="en-US" sz="2400" dirty="0">
                <a:solidFill>
                  <a:schemeClr val="bg1"/>
                </a:solidFill>
                <a:latin typeface="Ubuntu"/>
              </a:rPr>
              <a:t> </a:t>
            </a:r>
            <a:r>
              <a:rPr lang="en-US" sz="2400" dirty="0" err="1">
                <a:solidFill>
                  <a:schemeClr val="bg1"/>
                </a:solidFill>
                <a:latin typeface="Ubuntu"/>
              </a:rPr>
              <a:t>pake</a:t>
            </a:r>
            <a:r>
              <a:rPr lang="en-US" sz="2400" dirty="0">
                <a:solidFill>
                  <a:schemeClr val="bg1"/>
                </a:solidFill>
                <a:latin typeface="Ubuntu"/>
              </a:rPr>
              <a:t> </a:t>
            </a:r>
            <a:r>
              <a:rPr lang="en-US" sz="2400" dirty="0" err="1">
                <a:solidFill>
                  <a:schemeClr val="bg1"/>
                </a:solidFill>
                <a:latin typeface="Ubuntu"/>
              </a:rPr>
              <a:t>dua</a:t>
            </a:r>
            <a:r>
              <a:rPr lang="en-US" sz="2400" dirty="0">
                <a:solidFill>
                  <a:schemeClr val="bg1"/>
                </a:solidFill>
                <a:latin typeface="Ubuntu"/>
              </a:rPr>
              <a:t> scraper: link </a:t>
            </a:r>
            <a:r>
              <a:rPr lang="en-US" sz="2400" dirty="0" err="1">
                <a:solidFill>
                  <a:schemeClr val="bg1"/>
                </a:solidFill>
                <a:latin typeface="Ubuntu"/>
              </a:rPr>
              <a:t>pembunuhan</a:t>
            </a:r>
            <a:r>
              <a:rPr lang="en-US" sz="2400" dirty="0">
                <a:solidFill>
                  <a:schemeClr val="bg1"/>
                </a:solidFill>
                <a:latin typeface="Ubuntu"/>
              </a:rPr>
              <a:t> </a:t>
            </a:r>
            <a:r>
              <a:rPr lang="en-US" sz="2400" dirty="0" err="1">
                <a:solidFill>
                  <a:schemeClr val="bg1"/>
                </a:solidFill>
                <a:latin typeface="Ubuntu"/>
              </a:rPr>
              <a:t>sama</a:t>
            </a:r>
            <a:r>
              <a:rPr lang="en-US" sz="2400" dirty="0">
                <a:solidFill>
                  <a:schemeClr val="bg1"/>
                </a:solidFill>
                <a:latin typeface="Ubuntu"/>
              </a:rPr>
              <a:t> </a:t>
            </a:r>
            <a:r>
              <a:rPr lang="en-US" sz="2400" dirty="0" err="1">
                <a:solidFill>
                  <a:schemeClr val="bg1"/>
                </a:solidFill>
                <a:latin typeface="Ubuntu"/>
              </a:rPr>
              <a:t>artikelpembunuhan</a:t>
            </a:r>
            <a:r>
              <a:rPr lang="en-US" sz="2400" dirty="0">
                <a:solidFill>
                  <a:schemeClr val="bg1"/>
                </a:solidFill>
                <a:latin typeface="Ubuntu"/>
              </a:rPr>
              <a:t> (di </a:t>
            </a:r>
            <a:r>
              <a:rPr lang="en-US" sz="2400" dirty="0" err="1">
                <a:solidFill>
                  <a:schemeClr val="bg1"/>
                </a:solidFill>
                <a:latin typeface="Ubuntu"/>
              </a:rPr>
              <a:t>dalem</a:t>
            </a:r>
            <a:r>
              <a:rPr lang="en-US" sz="2400" dirty="0">
                <a:solidFill>
                  <a:schemeClr val="bg1"/>
                </a:solidFill>
                <a:latin typeface="Ubuntu"/>
              </a:rPr>
              <a:t> folder scraper\scraper\spiders). Scraper </a:t>
            </a:r>
            <a:r>
              <a:rPr lang="en-US" sz="2400" dirty="0" err="1">
                <a:solidFill>
                  <a:schemeClr val="bg1"/>
                </a:solidFill>
                <a:latin typeface="Ubuntu"/>
              </a:rPr>
              <a:t>linkpembunuhan</a:t>
            </a:r>
            <a:r>
              <a:rPr lang="en-US" sz="2400" dirty="0">
                <a:solidFill>
                  <a:schemeClr val="bg1"/>
                </a:solidFill>
                <a:latin typeface="Ubuntu"/>
              </a:rPr>
              <a:t> </a:t>
            </a:r>
            <a:r>
              <a:rPr lang="en-US" sz="2400" dirty="0" err="1">
                <a:solidFill>
                  <a:schemeClr val="bg1"/>
                </a:solidFill>
                <a:latin typeface="Ubuntu"/>
              </a:rPr>
              <a:t>buat</a:t>
            </a:r>
            <a:r>
              <a:rPr lang="en-US" sz="2400" dirty="0">
                <a:solidFill>
                  <a:schemeClr val="bg1"/>
                </a:solidFill>
                <a:latin typeface="Ubuntu"/>
              </a:rPr>
              <a:t> </a:t>
            </a:r>
            <a:r>
              <a:rPr lang="en-US" sz="2400" dirty="0" err="1">
                <a:solidFill>
                  <a:schemeClr val="bg1"/>
                </a:solidFill>
                <a:latin typeface="Ubuntu"/>
              </a:rPr>
              <a:t>dapet</a:t>
            </a:r>
            <a:r>
              <a:rPr lang="en-US" sz="2400" dirty="0">
                <a:solidFill>
                  <a:schemeClr val="bg1"/>
                </a:solidFill>
                <a:latin typeface="Ubuntu"/>
              </a:rPr>
              <a:t> link, scraper </a:t>
            </a:r>
            <a:r>
              <a:rPr lang="en-US" sz="2400" dirty="0" err="1">
                <a:solidFill>
                  <a:schemeClr val="bg1"/>
                </a:solidFill>
                <a:latin typeface="Ubuntu"/>
              </a:rPr>
              <a:t>artikelpembunuhan</a:t>
            </a:r>
            <a:r>
              <a:rPr lang="en-US" sz="2400" dirty="0">
                <a:solidFill>
                  <a:schemeClr val="bg1"/>
                </a:solidFill>
                <a:latin typeface="Ubuntu"/>
              </a:rPr>
              <a:t> </a:t>
            </a:r>
            <a:r>
              <a:rPr lang="en-US" sz="2400" dirty="0" err="1">
                <a:solidFill>
                  <a:schemeClr val="bg1"/>
                </a:solidFill>
                <a:latin typeface="Ubuntu"/>
              </a:rPr>
              <a:t>buat</a:t>
            </a:r>
            <a:r>
              <a:rPr lang="en-US" sz="2400" dirty="0">
                <a:solidFill>
                  <a:schemeClr val="bg1"/>
                </a:solidFill>
                <a:latin typeface="Ubuntu"/>
              </a:rPr>
              <a:t> scrap </a:t>
            </a:r>
            <a:r>
              <a:rPr lang="en-US" sz="2400" dirty="0" err="1">
                <a:solidFill>
                  <a:schemeClr val="bg1"/>
                </a:solidFill>
                <a:latin typeface="Ubuntu"/>
              </a:rPr>
              <a:t>isi</a:t>
            </a:r>
            <a:r>
              <a:rPr lang="en-US" sz="2400" dirty="0">
                <a:solidFill>
                  <a:schemeClr val="bg1"/>
                </a:solidFill>
                <a:latin typeface="Ubuntu"/>
              </a:rPr>
              <a:t> </a:t>
            </a:r>
            <a:r>
              <a:rPr lang="en-US" sz="2400" dirty="0" err="1">
                <a:solidFill>
                  <a:schemeClr val="bg1"/>
                </a:solidFill>
                <a:latin typeface="Ubuntu"/>
              </a:rPr>
              <a:t>artikel</a:t>
            </a:r>
            <a:r>
              <a:rPr lang="en-US" sz="2400" dirty="0">
                <a:solidFill>
                  <a:schemeClr val="bg1"/>
                </a:solidFill>
                <a:latin typeface="Ubuntu"/>
              </a:rPr>
              <a:t> </a:t>
            </a:r>
            <a:r>
              <a:rPr lang="en-US" sz="2400" dirty="0" err="1">
                <a:solidFill>
                  <a:schemeClr val="bg1"/>
                </a:solidFill>
                <a:latin typeface="Ubuntu"/>
              </a:rPr>
              <a:t>berdasarkan</a:t>
            </a:r>
            <a:r>
              <a:rPr lang="en-US" sz="2400" dirty="0">
                <a:solidFill>
                  <a:schemeClr val="bg1"/>
                </a:solidFill>
                <a:latin typeface="Ubuntu"/>
              </a:rPr>
              <a:t> link.</a:t>
            </a:r>
          </a:p>
          <a:p>
            <a:r>
              <a:rPr lang="en-US" sz="2400" dirty="0" err="1">
                <a:solidFill>
                  <a:schemeClr val="bg1"/>
                </a:solidFill>
                <a:latin typeface="Ubuntu"/>
              </a:rPr>
              <a:t>Pertama</a:t>
            </a:r>
            <a:r>
              <a:rPr lang="en-US" sz="2400" dirty="0">
                <a:solidFill>
                  <a:schemeClr val="bg1"/>
                </a:solidFill>
                <a:latin typeface="Ubuntu"/>
              </a:rPr>
              <a:t>, scrap </a:t>
            </a:r>
            <a:r>
              <a:rPr lang="en-US" sz="2400" dirty="0" err="1">
                <a:solidFill>
                  <a:schemeClr val="bg1"/>
                </a:solidFill>
                <a:latin typeface="Ubuntu"/>
              </a:rPr>
              <a:t>linkpembunuhan</a:t>
            </a:r>
            <a:r>
              <a:rPr lang="en-US" sz="2400" dirty="0">
                <a:solidFill>
                  <a:schemeClr val="bg1"/>
                </a:solidFill>
                <a:latin typeface="Ubuntu"/>
              </a:rPr>
              <a:t> </a:t>
            </a:r>
            <a:r>
              <a:rPr lang="en-US" sz="2400" dirty="0" err="1">
                <a:solidFill>
                  <a:schemeClr val="bg1"/>
                </a:solidFill>
                <a:latin typeface="Ubuntu"/>
              </a:rPr>
              <a:t>dulu</a:t>
            </a:r>
            <a:r>
              <a:rPr lang="en-US" sz="2400" dirty="0">
                <a:solidFill>
                  <a:schemeClr val="bg1"/>
                </a:solidFill>
                <a:latin typeface="Ubuntu"/>
              </a:rPr>
              <a:t>. </a:t>
            </a:r>
            <a:r>
              <a:rPr lang="en-US" sz="2400" dirty="0" err="1">
                <a:solidFill>
                  <a:schemeClr val="bg1"/>
                </a:solidFill>
                <a:latin typeface="Ubuntu"/>
              </a:rPr>
              <a:t>Pake</a:t>
            </a:r>
            <a:r>
              <a:rPr lang="en-US" sz="2400" dirty="0">
                <a:solidFill>
                  <a:schemeClr val="bg1"/>
                </a:solidFill>
                <a:latin typeface="Ubuntu"/>
              </a:rPr>
              <a:t> script </a:t>
            </a:r>
            <a:r>
              <a:rPr lang="en-US" sz="2400" dirty="0" err="1">
                <a:solidFill>
                  <a:schemeClr val="bg1"/>
                </a:solidFill>
                <a:latin typeface="Ubuntu"/>
              </a:rPr>
              <a:t>ini</a:t>
            </a:r>
            <a:r>
              <a:rPr lang="en-US" sz="2400" dirty="0">
                <a:solidFill>
                  <a:schemeClr val="bg1"/>
                </a:solidFill>
                <a:latin typeface="Ubuntu"/>
              </a:rPr>
              <a:t> </a:t>
            </a:r>
            <a:r>
              <a:rPr lang="en-US" sz="2400" dirty="0" err="1">
                <a:solidFill>
                  <a:schemeClr val="bg1"/>
                </a:solidFill>
                <a:latin typeface="Ubuntu"/>
              </a:rPr>
              <a:t>ya</a:t>
            </a:r>
            <a:r>
              <a:rPr lang="en-US" sz="2400" dirty="0">
                <a:solidFill>
                  <a:schemeClr val="bg1"/>
                </a:solidFill>
                <a:latin typeface="Ubuntu"/>
              </a:rPr>
              <a:t>:</a:t>
            </a:r>
          </a:p>
          <a:p>
            <a:pPr marL="0" indent="0">
              <a:buNone/>
            </a:pPr>
            <a:r>
              <a:rPr lang="en-US" sz="2400" dirty="0">
                <a:solidFill>
                  <a:schemeClr val="bg1"/>
                </a:solidFill>
                <a:latin typeface="Ubuntu"/>
              </a:rPr>
              <a:t>	</a:t>
            </a:r>
            <a:r>
              <a:rPr lang="en-US" sz="2400" b="1" dirty="0">
                <a:solidFill>
                  <a:schemeClr val="bg1"/>
                </a:solidFill>
                <a:latin typeface="Ubuntu"/>
              </a:rPr>
              <a:t>scrapy crawl </a:t>
            </a:r>
            <a:r>
              <a:rPr lang="en-US" sz="2400" b="1" dirty="0" err="1">
                <a:solidFill>
                  <a:schemeClr val="bg1"/>
                </a:solidFill>
                <a:latin typeface="Ubuntu"/>
              </a:rPr>
              <a:t>linkpembunuhan</a:t>
            </a:r>
            <a:r>
              <a:rPr lang="en-US" sz="2400" b="1" dirty="0">
                <a:solidFill>
                  <a:schemeClr val="bg1"/>
                </a:solidFill>
                <a:latin typeface="Ubuntu"/>
              </a:rPr>
              <a:t> -o </a:t>
            </a:r>
            <a:r>
              <a:rPr lang="en-US" sz="2400" b="1" dirty="0" err="1">
                <a:solidFill>
                  <a:schemeClr val="bg1"/>
                </a:solidFill>
                <a:latin typeface="Ubuntu"/>
              </a:rPr>
              <a:t>linkpembunuhan.json</a:t>
            </a:r>
            <a:endParaRPr lang="en-US" sz="2400" b="1" dirty="0">
              <a:solidFill>
                <a:schemeClr val="bg1"/>
              </a:solidFill>
              <a:latin typeface="Ubuntu"/>
            </a:endParaRPr>
          </a:p>
          <a:p>
            <a:r>
              <a:rPr lang="en-US" sz="2400" dirty="0">
                <a:solidFill>
                  <a:schemeClr val="bg1"/>
                </a:solidFill>
                <a:latin typeface="Ubuntu"/>
              </a:rPr>
              <a:t>Terus, </a:t>
            </a:r>
            <a:r>
              <a:rPr lang="en-US" sz="2400" dirty="0" err="1">
                <a:solidFill>
                  <a:schemeClr val="bg1"/>
                </a:solidFill>
                <a:latin typeface="Ubuntu"/>
              </a:rPr>
              <a:t>jalanin</a:t>
            </a:r>
            <a:r>
              <a:rPr lang="en-US" sz="2400" dirty="0">
                <a:solidFill>
                  <a:schemeClr val="bg1"/>
                </a:solidFill>
                <a:latin typeface="Ubuntu"/>
              </a:rPr>
              <a:t> scraper </a:t>
            </a:r>
            <a:r>
              <a:rPr lang="en-US" sz="2400" dirty="0" err="1">
                <a:solidFill>
                  <a:schemeClr val="bg1"/>
                </a:solidFill>
                <a:latin typeface="Ubuntu"/>
              </a:rPr>
              <a:t>artikelpembunuhan</a:t>
            </a:r>
            <a:r>
              <a:rPr lang="en-US" sz="2400" dirty="0">
                <a:solidFill>
                  <a:schemeClr val="bg1"/>
                </a:solidFill>
                <a:latin typeface="Ubuntu"/>
              </a:rPr>
              <a:t>.</a:t>
            </a:r>
          </a:p>
          <a:p>
            <a:pPr marL="0" indent="0">
              <a:buNone/>
            </a:pPr>
            <a:r>
              <a:rPr lang="en-US" sz="2400" dirty="0">
                <a:solidFill>
                  <a:schemeClr val="bg1"/>
                </a:solidFill>
                <a:latin typeface="Ubuntu"/>
              </a:rPr>
              <a:t>	</a:t>
            </a:r>
            <a:r>
              <a:rPr lang="en-US" sz="2400" b="1" dirty="0">
                <a:solidFill>
                  <a:schemeClr val="bg1"/>
                </a:solidFill>
                <a:latin typeface="Ubuntu"/>
              </a:rPr>
              <a:t>scrapy crawl </a:t>
            </a:r>
            <a:r>
              <a:rPr lang="en-US" sz="2400" b="1" dirty="0" err="1">
                <a:solidFill>
                  <a:schemeClr val="bg1"/>
                </a:solidFill>
                <a:latin typeface="Ubuntu"/>
              </a:rPr>
              <a:t>artikelpembunuhan</a:t>
            </a:r>
            <a:r>
              <a:rPr lang="en-US" sz="2400" b="1" dirty="0">
                <a:solidFill>
                  <a:schemeClr val="bg1"/>
                </a:solidFill>
                <a:latin typeface="Ubuntu"/>
              </a:rPr>
              <a:t> -o artikelpembunuhan.csv</a:t>
            </a:r>
          </a:p>
        </p:txBody>
      </p:sp>
    </p:spTree>
    <p:extLst>
      <p:ext uri="{BB962C8B-B14F-4D97-AF65-F5344CB8AC3E}">
        <p14:creationId xmlns:p14="http://schemas.microsoft.com/office/powerpoint/2010/main" val="3377351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737</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Ubuntu</vt:lpstr>
      <vt:lpstr>Office Theme</vt:lpstr>
      <vt:lpstr>Capacity Building Webscraping dengan Python</vt:lpstr>
      <vt:lpstr>Outline</vt:lpstr>
      <vt:lpstr>Python (Installasi)</vt:lpstr>
      <vt:lpstr>Python (Virtual Environment)</vt:lpstr>
      <vt:lpstr>Scraping di Python</vt:lpstr>
      <vt:lpstr>Perbandingan</vt:lpstr>
      <vt:lpstr>Scrapy (Installasi)</vt:lpstr>
      <vt:lpstr>Tambahan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Capacity Building Webscraping dengan Python</dc:title>
  <dc:creator>365genuine427</dc:creator>
  <cp:lastModifiedBy>Salim Satriajati</cp:lastModifiedBy>
  <cp:revision>12</cp:revision>
  <dcterms:created xsi:type="dcterms:W3CDTF">2020-08-12T17:40:24Z</dcterms:created>
  <dcterms:modified xsi:type="dcterms:W3CDTF">2020-11-16T06:11:18Z</dcterms:modified>
</cp:coreProperties>
</file>