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2A311-7C01-43FC-80D5-70355455406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9B70EF5E-9296-4A78-B862-A93CCCFBA431}">
      <dgm:prSet/>
      <dgm:spPr/>
      <dgm:t>
        <a:bodyPr/>
        <a:lstStyle/>
        <a:p>
          <a:r>
            <a:rPr lang="en-IN"/>
            <a:t>Objective</a:t>
          </a:r>
          <a:endParaRPr lang="en-US"/>
        </a:p>
      </dgm:t>
    </dgm:pt>
    <dgm:pt modelId="{1F40E41A-21FC-4F6C-9718-5546AB8D9B97}" type="parTrans" cxnId="{203C2768-5545-4358-B003-0E61B5DCF2E4}">
      <dgm:prSet/>
      <dgm:spPr/>
      <dgm:t>
        <a:bodyPr/>
        <a:lstStyle/>
        <a:p>
          <a:endParaRPr lang="en-US"/>
        </a:p>
      </dgm:t>
    </dgm:pt>
    <dgm:pt modelId="{8612916F-0DB0-4E8E-BBB7-7778844A929E}" type="sibTrans" cxnId="{203C2768-5545-4358-B003-0E61B5DCF2E4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E3695643-B186-429A-A02D-15BA0CF415FF}">
      <dgm:prSet/>
      <dgm:spPr/>
      <dgm:t>
        <a:bodyPr/>
        <a:lstStyle/>
        <a:p>
          <a:r>
            <a:rPr lang="en-IN" dirty="0"/>
            <a:t>Data Exploration</a:t>
          </a:r>
          <a:endParaRPr lang="en-US" dirty="0"/>
        </a:p>
      </dgm:t>
    </dgm:pt>
    <dgm:pt modelId="{EF24E30C-AF86-497C-9716-309B318331F8}" type="parTrans" cxnId="{DBB75779-35C0-4308-9BAF-5C2252086B0F}">
      <dgm:prSet/>
      <dgm:spPr/>
      <dgm:t>
        <a:bodyPr/>
        <a:lstStyle/>
        <a:p>
          <a:endParaRPr lang="en-US"/>
        </a:p>
      </dgm:t>
    </dgm:pt>
    <dgm:pt modelId="{DCF86573-5D85-4A7A-9E70-5CDDB2762B6F}" type="sibTrans" cxnId="{DBB75779-35C0-4308-9BAF-5C2252086B0F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D9202329-A0AD-4D70-B7A8-67BECD229303}">
      <dgm:prSet/>
      <dgm:spPr/>
      <dgm:t>
        <a:bodyPr/>
        <a:lstStyle/>
        <a:p>
          <a:r>
            <a:rPr lang="en-IN" dirty="0"/>
            <a:t>Segmentation</a:t>
          </a:r>
          <a:endParaRPr lang="en-US" dirty="0"/>
        </a:p>
      </dgm:t>
    </dgm:pt>
    <dgm:pt modelId="{05EB48D4-F2BD-464F-91B0-4E7C5E077DAE}" type="parTrans" cxnId="{AC7A80AB-6735-460C-B18A-6D70A6B3BF2E}">
      <dgm:prSet/>
      <dgm:spPr/>
      <dgm:t>
        <a:bodyPr/>
        <a:lstStyle/>
        <a:p>
          <a:endParaRPr lang="en-US"/>
        </a:p>
      </dgm:t>
    </dgm:pt>
    <dgm:pt modelId="{B0B0C110-03CA-4319-BC3E-00FEFD0FA097}" type="sibTrans" cxnId="{AC7A80AB-6735-460C-B18A-6D70A6B3BF2E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62F72487-4584-4253-8AC9-D2F056C28EEA}">
      <dgm:prSet/>
      <dgm:spPr/>
      <dgm:t>
        <a:bodyPr/>
        <a:lstStyle/>
        <a:p>
          <a:r>
            <a:rPr lang="en-IN"/>
            <a:t>Insights &amp; Recommendations</a:t>
          </a:r>
          <a:endParaRPr lang="en-US"/>
        </a:p>
      </dgm:t>
    </dgm:pt>
    <dgm:pt modelId="{62C5ABC7-2AC4-4A6F-9D2D-5490BA8375EA}" type="parTrans" cxnId="{07BAF393-4E82-4E97-B725-D6124B315CCA}">
      <dgm:prSet/>
      <dgm:spPr/>
      <dgm:t>
        <a:bodyPr/>
        <a:lstStyle/>
        <a:p>
          <a:endParaRPr lang="en-US"/>
        </a:p>
      </dgm:t>
    </dgm:pt>
    <dgm:pt modelId="{90EF1837-FBD0-4682-B10D-CDC51C37A404}" type="sibTrans" cxnId="{07BAF393-4E82-4E97-B725-D6124B315CCA}">
      <dgm:prSet phldrT="5"/>
      <dgm:spPr/>
      <dgm:t>
        <a:bodyPr/>
        <a:lstStyle/>
        <a:p>
          <a:r>
            <a:rPr lang="en-US" dirty="0"/>
            <a:t>4</a:t>
          </a:r>
        </a:p>
      </dgm:t>
    </dgm:pt>
    <dgm:pt modelId="{8B57002D-C4EC-4639-9DBE-B0BBEDFC3896}">
      <dgm:prSet/>
      <dgm:spPr/>
      <dgm:t>
        <a:bodyPr/>
        <a:lstStyle/>
        <a:p>
          <a:r>
            <a:rPr lang="en-IN" dirty="0"/>
            <a:t>Results</a:t>
          </a:r>
          <a:endParaRPr lang="en-US" dirty="0"/>
        </a:p>
      </dgm:t>
    </dgm:pt>
    <dgm:pt modelId="{207E5DA1-7EB5-4DD8-BDAE-4A5F0D818AD2}" type="parTrans" cxnId="{DDF66AAD-579E-4B2C-AF69-5DCFB2B162CD}">
      <dgm:prSet/>
      <dgm:spPr/>
      <dgm:t>
        <a:bodyPr/>
        <a:lstStyle/>
        <a:p>
          <a:endParaRPr lang="en-US"/>
        </a:p>
      </dgm:t>
    </dgm:pt>
    <dgm:pt modelId="{1BD08AEE-BC93-4CC6-8FBC-F34C69AF143A}" type="sibTrans" cxnId="{DDF66AAD-579E-4B2C-AF69-5DCFB2B162CD}">
      <dgm:prSet phldrT="6"/>
      <dgm:spPr/>
      <dgm:t>
        <a:bodyPr/>
        <a:lstStyle/>
        <a:p>
          <a:r>
            <a:rPr lang="en-US" dirty="0"/>
            <a:t>5</a:t>
          </a:r>
        </a:p>
      </dgm:t>
    </dgm:pt>
    <dgm:pt modelId="{17D5E5BA-5432-4AEB-BBCB-15F78100AC7F}" type="pres">
      <dgm:prSet presAssocID="{89F2A311-7C01-43FC-80D5-70355455406C}" presName="Name0" presStyleCnt="0">
        <dgm:presLayoutVars>
          <dgm:animLvl val="lvl"/>
          <dgm:resizeHandles val="exact"/>
        </dgm:presLayoutVars>
      </dgm:prSet>
      <dgm:spPr/>
    </dgm:pt>
    <dgm:pt modelId="{1A22A454-E74C-42B6-BA0F-899F68672AF9}" type="pres">
      <dgm:prSet presAssocID="{9B70EF5E-9296-4A78-B862-A93CCCFBA431}" presName="compositeNode" presStyleCnt="0">
        <dgm:presLayoutVars>
          <dgm:bulletEnabled val="1"/>
        </dgm:presLayoutVars>
      </dgm:prSet>
      <dgm:spPr/>
    </dgm:pt>
    <dgm:pt modelId="{B64383AC-70F1-4BF1-A72E-623D2F620A8D}" type="pres">
      <dgm:prSet presAssocID="{9B70EF5E-9296-4A78-B862-A93CCCFBA431}" presName="bgRect" presStyleLbl="bgAccFollowNode1" presStyleIdx="0" presStyleCnt="5"/>
      <dgm:spPr/>
    </dgm:pt>
    <dgm:pt modelId="{14DE7969-43F1-4F46-ABB6-3E414D392A48}" type="pres">
      <dgm:prSet presAssocID="{8612916F-0DB0-4E8E-BBB7-7778844A929E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2E73484B-8667-4952-B8A6-379BCB9DD433}" type="pres">
      <dgm:prSet presAssocID="{9B70EF5E-9296-4A78-B862-A93CCCFBA431}" presName="bottomLine" presStyleLbl="alignNode1" presStyleIdx="1" presStyleCnt="10">
        <dgm:presLayoutVars/>
      </dgm:prSet>
      <dgm:spPr/>
    </dgm:pt>
    <dgm:pt modelId="{1572A2DF-93F2-49AB-859A-253BCFA72882}" type="pres">
      <dgm:prSet presAssocID="{9B70EF5E-9296-4A78-B862-A93CCCFBA431}" presName="nodeText" presStyleLbl="bgAccFollowNode1" presStyleIdx="0" presStyleCnt="5">
        <dgm:presLayoutVars>
          <dgm:bulletEnabled val="1"/>
        </dgm:presLayoutVars>
      </dgm:prSet>
      <dgm:spPr/>
    </dgm:pt>
    <dgm:pt modelId="{D7A640BE-103B-4124-96A2-BB43475544AB}" type="pres">
      <dgm:prSet presAssocID="{8612916F-0DB0-4E8E-BBB7-7778844A929E}" presName="sibTrans" presStyleCnt="0"/>
      <dgm:spPr/>
    </dgm:pt>
    <dgm:pt modelId="{7FED4890-465E-462E-AC90-D838B7A83CDA}" type="pres">
      <dgm:prSet presAssocID="{E3695643-B186-429A-A02D-15BA0CF415FF}" presName="compositeNode" presStyleCnt="0">
        <dgm:presLayoutVars>
          <dgm:bulletEnabled val="1"/>
        </dgm:presLayoutVars>
      </dgm:prSet>
      <dgm:spPr/>
    </dgm:pt>
    <dgm:pt modelId="{A6D2E474-74A7-4AB7-B192-27764120F575}" type="pres">
      <dgm:prSet presAssocID="{E3695643-B186-429A-A02D-15BA0CF415FF}" presName="bgRect" presStyleLbl="bgAccFollowNode1" presStyleIdx="1" presStyleCnt="5"/>
      <dgm:spPr/>
    </dgm:pt>
    <dgm:pt modelId="{739FB06C-5D6E-4491-8B87-AF0867BF71B7}" type="pres">
      <dgm:prSet presAssocID="{DCF86573-5D85-4A7A-9E70-5CDDB2762B6F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35AB3FC5-D68A-406A-967E-A26D256F5401}" type="pres">
      <dgm:prSet presAssocID="{E3695643-B186-429A-A02D-15BA0CF415FF}" presName="bottomLine" presStyleLbl="alignNode1" presStyleIdx="3" presStyleCnt="10">
        <dgm:presLayoutVars/>
      </dgm:prSet>
      <dgm:spPr/>
    </dgm:pt>
    <dgm:pt modelId="{1C80F2A9-A31F-4CBE-8061-EC06F0044484}" type="pres">
      <dgm:prSet presAssocID="{E3695643-B186-429A-A02D-15BA0CF415FF}" presName="nodeText" presStyleLbl="bgAccFollowNode1" presStyleIdx="1" presStyleCnt="5">
        <dgm:presLayoutVars>
          <dgm:bulletEnabled val="1"/>
        </dgm:presLayoutVars>
      </dgm:prSet>
      <dgm:spPr/>
    </dgm:pt>
    <dgm:pt modelId="{FC60B6D7-C451-4903-B0E1-5591D4EF5A3A}" type="pres">
      <dgm:prSet presAssocID="{DCF86573-5D85-4A7A-9E70-5CDDB2762B6F}" presName="sibTrans" presStyleCnt="0"/>
      <dgm:spPr/>
    </dgm:pt>
    <dgm:pt modelId="{27062389-1CC6-4CA5-A65C-CC4085FE6545}" type="pres">
      <dgm:prSet presAssocID="{D9202329-A0AD-4D70-B7A8-67BECD229303}" presName="compositeNode" presStyleCnt="0">
        <dgm:presLayoutVars>
          <dgm:bulletEnabled val="1"/>
        </dgm:presLayoutVars>
      </dgm:prSet>
      <dgm:spPr/>
    </dgm:pt>
    <dgm:pt modelId="{9230CF85-0F10-48B7-A111-05A42816E496}" type="pres">
      <dgm:prSet presAssocID="{D9202329-A0AD-4D70-B7A8-67BECD229303}" presName="bgRect" presStyleLbl="bgAccFollowNode1" presStyleIdx="2" presStyleCnt="5"/>
      <dgm:spPr/>
    </dgm:pt>
    <dgm:pt modelId="{9E3311DB-D80A-4DEC-A2B9-60D43DDAB812}" type="pres">
      <dgm:prSet presAssocID="{B0B0C110-03CA-4319-BC3E-00FEFD0FA097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61249817-769E-4145-AE44-93A6DE8C4745}" type="pres">
      <dgm:prSet presAssocID="{D9202329-A0AD-4D70-B7A8-67BECD229303}" presName="bottomLine" presStyleLbl="alignNode1" presStyleIdx="5" presStyleCnt="10">
        <dgm:presLayoutVars/>
      </dgm:prSet>
      <dgm:spPr/>
    </dgm:pt>
    <dgm:pt modelId="{8ACC0E78-6930-4133-B99D-08EFB46F51E3}" type="pres">
      <dgm:prSet presAssocID="{D9202329-A0AD-4D70-B7A8-67BECD229303}" presName="nodeText" presStyleLbl="bgAccFollowNode1" presStyleIdx="2" presStyleCnt="5">
        <dgm:presLayoutVars>
          <dgm:bulletEnabled val="1"/>
        </dgm:presLayoutVars>
      </dgm:prSet>
      <dgm:spPr/>
    </dgm:pt>
    <dgm:pt modelId="{6B833CDC-588E-4097-A684-AE716B355200}" type="pres">
      <dgm:prSet presAssocID="{B0B0C110-03CA-4319-BC3E-00FEFD0FA097}" presName="sibTrans" presStyleCnt="0"/>
      <dgm:spPr/>
    </dgm:pt>
    <dgm:pt modelId="{ECFD4C03-3E34-42D0-82A5-C8C95FAFBA14}" type="pres">
      <dgm:prSet presAssocID="{62F72487-4584-4253-8AC9-D2F056C28EEA}" presName="compositeNode" presStyleCnt="0">
        <dgm:presLayoutVars>
          <dgm:bulletEnabled val="1"/>
        </dgm:presLayoutVars>
      </dgm:prSet>
      <dgm:spPr/>
    </dgm:pt>
    <dgm:pt modelId="{5845861C-D762-4AFB-B5C2-3C43B92A8DE5}" type="pres">
      <dgm:prSet presAssocID="{62F72487-4584-4253-8AC9-D2F056C28EEA}" presName="bgRect" presStyleLbl="bgAccFollowNode1" presStyleIdx="3" presStyleCnt="5"/>
      <dgm:spPr/>
    </dgm:pt>
    <dgm:pt modelId="{AC8BA6BF-EE7F-484C-B65A-C640A6B38DE3}" type="pres">
      <dgm:prSet presAssocID="{90EF1837-FBD0-4682-B10D-CDC51C37A404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19A36772-D12C-46C1-8FC4-ECB3674E6255}" type="pres">
      <dgm:prSet presAssocID="{62F72487-4584-4253-8AC9-D2F056C28EEA}" presName="bottomLine" presStyleLbl="alignNode1" presStyleIdx="7" presStyleCnt="10">
        <dgm:presLayoutVars/>
      </dgm:prSet>
      <dgm:spPr/>
    </dgm:pt>
    <dgm:pt modelId="{8F9C4EB2-0116-4A13-96FE-56DCF5D43403}" type="pres">
      <dgm:prSet presAssocID="{62F72487-4584-4253-8AC9-D2F056C28EEA}" presName="nodeText" presStyleLbl="bgAccFollowNode1" presStyleIdx="3" presStyleCnt="5">
        <dgm:presLayoutVars>
          <dgm:bulletEnabled val="1"/>
        </dgm:presLayoutVars>
      </dgm:prSet>
      <dgm:spPr/>
    </dgm:pt>
    <dgm:pt modelId="{8A56E731-5970-45AB-8292-E058A5059A2D}" type="pres">
      <dgm:prSet presAssocID="{90EF1837-FBD0-4682-B10D-CDC51C37A404}" presName="sibTrans" presStyleCnt="0"/>
      <dgm:spPr/>
    </dgm:pt>
    <dgm:pt modelId="{5BBA83BE-258D-4D8B-AC1B-E1A2B020B2FC}" type="pres">
      <dgm:prSet presAssocID="{8B57002D-C4EC-4639-9DBE-B0BBEDFC3896}" presName="compositeNode" presStyleCnt="0">
        <dgm:presLayoutVars>
          <dgm:bulletEnabled val="1"/>
        </dgm:presLayoutVars>
      </dgm:prSet>
      <dgm:spPr/>
    </dgm:pt>
    <dgm:pt modelId="{05BAF06A-B492-46C3-91FD-C5E295DD57D2}" type="pres">
      <dgm:prSet presAssocID="{8B57002D-C4EC-4639-9DBE-B0BBEDFC3896}" presName="bgRect" presStyleLbl="bgAccFollowNode1" presStyleIdx="4" presStyleCnt="5"/>
      <dgm:spPr/>
    </dgm:pt>
    <dgm:pt modelId="{E358C694-E90A-4302-A2E6-77D95C6265D0}" type="pres">
      <dgm:prSet presAssocID="{1BD08AEE-BC93-4CC6-8FBC-F34C69AF143A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F1271D9C-8F9F-4995-8B74-1A9A97AA7A66}" type="pres">
      <dgm:prSet presAssocID="{8B57002D-C4EC-4639-9DBE-B0BBEDFC3896}" presName="bottomLine" presStyleLbl="alignNode1" presStyleIdx="9" presStyleCnt="10">
        <dgm:presLayoutVars/>
      </dgm:prSet>
      <dgm:spPr/>
    </dgm:pt>
    <dgm:pt modelId="{F930EF4E-8476-4C5E-A52E-581DC5FFD683}" type="pres">
      <dgm:prSet presAssocID="{8B57002D-C4EC-4639-9DBE-B0BBEDFC3896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E381F507-0AAC-4859-9EDD-E970D404AF8E}" type="presOf" srcId="{E3695643-B186-429A-A02D-15BA0CF415FF}" destId="{1C80F2A9-A31F-4CBE-8061-EC06F0044484}" srcOrd="1" destOrd="0" presId="urn:microsoft.com/office/officeart/2016/7/layout/BasicLinearProcessNumbered"/>
    <dgm:cxn modelId="{DFECAC13-EE16-4F36-8E76-032AF5271F4B}" type="presOf" srcId="{90EF1837-FBD0-4682-B10D-CDC51C37A404}" destId="{AC8BA6BF-EE7F-484C-B65A-C640A6B38DE3}" srcOrd="0" destOrd="0" presId="urn:microsoft.com/office/officeart/2016/7/layout/BasicLinearProcessNumbered"/>
    <dgm:cxn modelId="{ECB5981B-2199-40E6-A5CB-A369E34EBF2F}" type="presOf" srcId="{89F2A311-7C01-43FC-80D5-70355455406C}" destId="{17D5E5BA-5432-4AEB-BBCB-15F78100AC7F}" srcOrd="0" destOrd="0" presId="urn:microsoft.com/office/officeart/2016/7/layout/BasicLinearProcessNumbered"/>
    <dgm:cxn modelId="{2C266522-A781-48D5-BF7A-28AADB879A1E}" type="presOf" srcId="{DCF86573-5D85-4A7A-9E70-5CDDB2762B6F}" destId="{739FB06C-5D6E-4491-8B87-AF0867BF71B7}" srcOrd="0" destOrd="0" presId="urn:microsoft.com/office/officeart/2016/7/layout/BasicLinearProcessNumbered"/>
    <dgm:cxn modelId="{2A7E1F40-49DD-4D31-B0EE-403F4D9A08D5}" type="presOf" srcId="{B0B0C110-03CA-4319-BC3E-00FEFD0FA097}" destId="{9E3311DB-D80A-4DEC-A2B9-60D43DDAB812}" srcOrd="0" destOrd="0" presId="urn:microsoft.com/office/officeart/2016/7/layout/BasicLinearProcessNumbered"/>
    <dgm:cxn modelId="{6E21DB40-F691-4DF1-8521-F1B1305A344B}" type="presOf" srcId="{8B57002D-C4EC-4639-9DBE-B0BBEDFC3896}" destId="{F930EF4E-8476-4C5E-A52E-581DC5FFD683}" srcOrd="1" destOrd="0" presId="urn:microsoft.com/office/officeart/2016/7/layout/BasicLinearProcessNumbered"/>
    <dgm:cxn modelId="{5DCC5E61-DD03-4B1F-93EF-4136919474B0}" type="presOf" srcId="{62F72487-4584-4253-8AC9-D2F056C28EEA}" destId="{8F9C4EB2-0116-4A13-96FE-56DCF5D43403}" srcOrd="1" destOrd="0" presId="urn:microsoft.com/office/officeart/2016/7/layout/BasicLinearProcessNumbered"/>
    <dgm:cxn modelId="{3CC00A44-3AA9-4579-ABF1-90020098FB2D}" type="presOf" srcId="{E3695643-B186-429A-A02D-15BA0CF415FF}" destId="{A6D2E474-74A7-4AB7-B192-27764120F575}" srcOrd="0" destOrd="0" presId="urn:microsoft.com/office/officeart/2016/7/layout/BasicLinearProcessNumbered"/>
    <dgm:cxn modelId="{33709764-7FA6-483A-BD44-8598724ABF78}" type="presOf" srcId="{D9202329-A0AD-4D70-B7A8-67BECD229303}" destId="{9230CF85-0F10-48B7-A111-05A42816E496}" srcOrd="0" destOrd="0" presId="urn:microsoft.com/office/officeart/2016/7/layout/BasicLinearProcessNumbered"/>
    <dgm:cxn modelId="{203C2768-5545-4358-B003-0E61B5DCF2E4}" srcId="{89F2A311-7C01-43FC-80D5-70355455406C}" destId="{9B70EF5E-9296-4A78-B862-A93CCCFBA431}" srcOrd="0" destOrd="0" parTransId="{1F40E41A-21FC-4F6C-9718-5546AB8D9B97}" sibTransId="{8612916F-0DB0-4E8E-BBB7-7778844A929E}"/>
    <dgm:cxn modelId="{DBB75779-35C0-4308-9BAF-5C2252086B0F}" srcId="{89F2A311-7C01-43FC-80D5-70355455406C}" destId="{E3695643-B186-429A-A02D-15BA0CF415FF}" srcOrd="1" destOrd="0" parTransId="{EF24E30C-AF86-497C-9716-309B318331F8}" sibTransId="{DCF86573-5D85-4A7A-9E70-5CDDB2762B6F}"/>
    <dgm:cxn modelId="{07BAF393-4E82-4E97-B725-D6124B315CCA}" srcId="{89F2A311-7C01-43FC-80D5-70355455406C}" destId="{62F72487-4584-4253-8AC9-D2F056C28EEA}" srcOrd="3" destOrd="0" parTransId="{62C5ABC7-2AC4-4A6F-9D2D-5490BA8375EA}" sibTransId="{90EF1837-FBD0-4682-B10D-CDC51C37A404}"/>
    <dgm:cxn modelId="{AC7A80AB-6735-460C-B18A-6D70A6B3BF2E}" srcId="{89F2A311-7C01-43FC-80D5-70355455406C}" destId="{D9202329-A0AD-4D70-B7A8-67BECD229303}" srcOrd="2" destOrd="0" parTransId="{05EB48D4-F2BD-464F-91B0-4E7C5E077DAE}" sibTransId="{B0B0C110-03CA-4319-BC3E-00FEFD0FA097}"/>
    <dgm:cxn modelId="{DDF66AAD-579E-4B2C-AF69-5DCFB2B162CD}" srcId="{89F2A311-7C01-43FC-80D5-70355455406C}" destId="{8B57002D-C4EC-4639-9DBE-B0BBEDFC3896}" srcOrd="4" destOrd="0" parTransId="{207E5DA1-7EB5-4DD8-BDAE-4A5F0D818AD2}" sibTransId="{1BD08AEE-BC93-4CC6-8FBC-F34C69AF143A}"/>
    <dgm:cxn modelId="{356EB1DE-B094-4DF2-AD46-7F385CC00D62}" type="presOf" srcId="{8B57002D-C4EC-4639-9DBE-B0BBEDFC3896}" destId="{05BAF06A-B492-46C3-91FD-C5E295DD57D2}" srcOrd="0" destOrd="0" presId="urn:microsoft.com/office/officeart/2016/7/layout/BasicLinearProcessNumbered"/>
    <dgm:cxn modelId="{A4BB2DDF-0F25-499C-8EDC-C5039A2F7A21}" type="presOf" srcId="{8612916F-0DB0-4E8E-BBB7-7778844A929E}" destId="{14DE7969-43F1-4F46-ABB6-3E414D392A48}" srcOrd="0" destOrd="0" presId="urn:microsoft.com/office/officeart/2016/7/layout/BasicLinearProcessNumbered"/>
    <dgm:cxn modelId="{049377DF-6F82-48E2-B68A-6585FE0E9CAA}" type="presOf" srcId="{1BD08AEE-BC93-4CC6-8FBC-F34C69AF143A}" destId="{E358C694-E90A-4302-A2E6-77D95C6265D0}" srcOrd="0" destOrd="0" presId="urn:microsoft.com/office/officeart/2016/7/layout/BasicLinearProcessNumbered"/>
    <dgm:cxn modelId="{DF384DE3-4655-466A-8397-864996894DC7}" type="presOf" srcId="{9B70EF5E-9296-4A78-B862-A93CCCFBA431}" destId="{1572A2DF-93F2-49AB-859A-253BCFA72882}" srcOrd="1" destOrd="0" presId="urn:microsoft.com/office/officeart/2016/7/layout/BasicLinearProcessNumbered"/>
    <dgm:cxn modelId="{96BDE7F0-32B0-4F98-A3E7-396DD0252797}" type="presOf" srcId="{9B70EF5E-9296-4A78-B862-A93CCCFBA431}" destId="{B64383AC-70F1-4BF1-A72E-623D2F620A8D}" srcOrd="0" destOrd="0" presId="urn:microsoft.com/office/officeart/2016/7/layout/BasicLinearProcessNumbered"/>
    <dgm:cxn modelId="{4451A2F6-7DC5-40F4-9431-044C26A0F2E7}" type="presOf" srcId="{62F72487-4584-4253-8AC9-D2F056C28EEA}" destId="{5845861C-D762-4AFB-B5C2-3C43B92A8DE5}" srcOrd="0" destOrd="0" presId="urn:microsoft.com/office/officeart/2016/7/layout/BasicLinearProcessNumbered"/>
    <dgm:cxn modelId="{2F9C23FF-6D7E-4A6C-AFA2-A57705ACB7B4}" type="presOf" srcId="{D9202329-A0AD-4D70-B7A8-67BECD229303}" destId="{8ACC0E78-6930-4133-B99D-08EFB46F51E3}" srcOrd="1" destOrd="0" presId="urn:microsoft.com/office/officeart/2016/7/layout/BasicLinearProcessNumbered"/>
    <dgm:cxn modelId="{4AB717E6-9CB3-4FE6-B164-0F79E15DA2B8}" type="presParOf" srcId="{17D5E5BA-5432-4AEB-BBCB-15F78100AC7F}" destId="{1A22A454-E74C-42B6-BA0F-899F68672AF9}" srcOrd="0" destOrd="0" presId="urn:microsoft.com/office/officeart/2016/7/layout/BasicLinearProcessNumbered"/>
    <dgm:cxn modelId="{87F11990-850D-4626-96C1-125509379D4F}" type="presParOf" srcId="{1A22A454-E74C-42B6-BA0F-899F68672AF9}" destId="{B64383AC-70F1-4BF1-A72E-623D2F620A8D}" srcOrd="0" destOrd="0" presId="urn:microsoft.com/office/officeart/2016/7/layout/BasicLinearProcessNumbered"/>
    <dgm:cxn modelId="{69A01CC9-BFC4-4C11-AE9C-B0D90F05CAEE}" type="presParOf" srcId="{1A22A454-E74C-42B6-BA0F-899F68672AF9}" destId="{14DE7969-43F1-4F46-ABB6-3E414D392A48}" srcOrd="1" destOrd="0" presId="urn:microsoft.com/office/officeart/2016/7/layout/BasicLinearProcessNumbered"/>
    <dgm:cxn modelId="{94FD9901-0C30-44D3-8B0E-E0F78C7DF35C}" type="presParOf" srcId="{1A22A454-E74C-42B6-BA0F-899F68672AF9}" destId="{2E73484B-8667-4952-B8A6-379BCB9DD433}" srcOrd="2" destOrd="0" presId="urn:microsoft.com/office/officeart/2016/7/layout/BasicLinearProcessNumbered"/>
    <dgm:cxn modelId="{6C674A6D-7CDD-442B-8149-BC11B177A631}" type="presParOf" srcId="{1A22A454-E74C-42B6-BA0F-899F68672AF9}" destId="{1572A2DF-93F2-49AB-859A-253BCFA72882}" srcOrd="3" destOrd="0" presId="urn:microsoft.com/office/officeart/2016/7/layout/BasicLinearProcessNumbered"/>
    <dgm:cxn modelId="{04F8ED3F-60B7-4FA8-8CDC-5C8A293045EF}" type="presParOf" srcId="{17D5E5BA-5432-4AEB-BBCB-15F78100AC7F}" destId="{D7A640BE-103B-4124-96A2-BB43475544AB}" srcOrd="1" destOrd="0" presId="urn:microsoft.com/office/officeart/2016/7/layout/BasicLinearProcessNumbered"/>
    <dgm:cxn modelId="{012B5412-A5F4-4C10-8992-A19D35B22049}" type="presParOf" srcId="{17D5E5BA-5432-4AEB-BBCB-15F78100AC7F}" destId="{7FED4890-465E-462E-AC90-D838B7A83CDA}" srcOrd="2" destOrd="0" presId="urn:microsoft.com/office/officeart/2016/7/layout/BasicLinearProcessNumbered"/>
    <dgm:cxn modelId="{D62F31E5-9D5D-44A4-871C-9756ADB22AB3}" type="presParOf" srcId="{7FED4890-465E-462E-AC90-D838B7A83CDA}" destId="{A6D2E474-74A7-4AB7-B192-27764120F575}" srcOrd="0" destOrd="0" presId="urn:microsoft.com/office/officeart/2016/7/layout/BasicLinearProcessNumbered"/>
    <dgm:cxn modelId="{41F9CDEE-0A20-4E84-AC74-CD956D19A452}" type="presParOf" srcId="{7FED4890-465E-462E-AC90-D838B7A83CDA}" destId="{739FB06C-5D6E-4491-8B87-AF0867BF71B7}" srcOrd="1" destOrd="0" presId="urn:microsoft.com/office/officeart/2016/7/layout/BasicLinearProcessNumbered"/>
    <dgm:cxn modelId="{74228CE9-92A7-4BEE-807B-2CB222326399}" type="presParOf" srcId="{7FED4890-465E-462E-AC90-D838B7A83CDA}" destId="{35AB3FC5-D68A-406A-967E-A26D256F5401}" srcOrd="2" destOrd="0" presId="urn:microsoft.com/office/officeart/2016/7/layout/BasicLinearProcessNumbered"/>
    <dgm:cxn modelId="{E1186101-67A2-41CF-B8CA-0B41DEF0E69F}" type="presParOf" srcId="{7FED4890-465E-462E-AC90-D838B7A83CDA}" destId="{1C80F2A9-A31F-4CBE-8061-EC06F0044484}" srcOrd="3" destOrd="0" presId="urn:microsoft.com/office/officeart/2016/7/layout/BasicLinearProcessNumbered"/>
    <dgm:cxn modelId="{FE96AAB1-3A0B-4A03-9D81-0EED24C91EC1}" type="presParOf" srcId="{17D5E5BA-5432-4AEB-BBCB-15F78100AC7F}" destId="{FC60B6D7-C451-4903-B0E1-5591D4EF5A3A}" srcOrd="3" destOrd="0" presId="urn:microsoft.com/office/officeart/2016/7/layout/BasicLinearProcessNumbered"/>
    <dgm:cxn modelId="{A07F5A7D-87BA-4CC0-9811-D76E77CF7EC5}" type="presParOf" srcId="{17D5E5BA-5432-4AEB-BBCB-15F78100AC7F}" destId="{27062389-1CC6-4CA5-A65C-CC4085FE6545}" srcOrd="4" destOrd="0" presId="urn:microsoft.com/office/officeart/2016/7/layout/BasicLinearProcessNumbered"/>
    <dgm:cxn modelId="{66990FED-86CE-4BE4-8D19-2B5AA9A884A3}" type="presParOf" srcId="{27062389-1CC6-4CA5-A65C-CC4085FE6545}" destId="{9230CF85-0F10-48B7-A111-05A42816E496}" srcOrd="0" destOrd="0" presId="urn:microsoft.com/office/officeart/2016/7/layout/BasicLinearProcessNumbered"/>
    <dgm:cxn modelId="{2CE0C9D7-D8C5-4640-B669-3FE782B6B319}" type="presParOf" srcId="{27062389-1CC6-4CA5-A65C-CC4085FE6545}" destId="{9E3311DB-D80A-4DEC-A2B9-60D43DDAB812}" srcOrd="1" destOrd="0" presId="urn:microsoft.com/office/officeart/2016/7/layout/BasicLinearProcessNumbered"/>
    <dgm:cxn modelId="{CA56D524-AC57-4302-832B-EC9C3CE8C0BB}" type="presParOf" srcId="{27062389-1CC6-4CA5-A65C-CC4085FE6545}" destId="{61249817-769E-4145-AE44-93A6DE8C4745}" srcOrd="2" destOrd="0" presId="urn:microsoft.com/office/officeart/2016/7/layout/BasicLinearProcessNumbered"/>
    <dgm:cxn modelId="{2811E1E1-1BAF-48DD-BC25-03F903DD4BF3}" type="presParOf" srcId="{27062389-1CC6-4CA5-A65C-CC4085FE6545}" destId="{8ACC0E78-6930-4133-B99D-08EFB46F51E3}" srcOrd="3" destOrd="0" presId="urn:microsoft.com/office/officeart/2016/7/layout/BasicLinearProcessNumbered"/>
    <dgm:cxn modelId="{ABCCC616-008E-4F22-928A-548654C4BC8C}" type="presParOf" srcId="{17D5E5BA-5432-4AEB-BBCB-15F78100AC7F}" destId="{6B833CDC-588E-4097-A684-AE716B355200}" srcOrd="5" destOrd="0" presId="urn:microsoft.com/office/officeart/2016/7/layout/BasicLinearProcessNumbered"/>
    <dgm:cxn modelId="{7549D0F7-974D-4E3F-AEBF-6A25F6F37D1E}" type="presParOf" srcId="{17D5E5BA-5432-4AEB-BBCB-15F78100AC7F}" destId="{ECFD4C03-3E34-42D0-82A5-C8C95FAFBA14}" srcOrd="6" destOrd="0" presId="urn:microsoft.com/office/officeart/2016/7/layout/BasicLinearProcessNumbered"/>
    <dgm:cxn modelId="{5F586F08-661F-455C-81F9-ECE3F339FD1B}" type="presParOf" srcId="{ECFD4C03-3E34-42D0-82A5-C8C95FAFBA14}" destId="{5845861C-D762-4AFB-B5C2-3C43B92A8DE5}" srcOrd="0" destOrd="0" presId="urn:microsoft.com/office/officeart/2016/7/layout/BasicLinearProcessNumbered"/>
    <dgm:cxn modelId="{2C9EB452-3EF6-4023-B8D0-E4C30E08F370}" type="presParOf" srcId="{ECFD4C03-3E34-42D0-82A5-C8C95FAFBA14}" destId="{AC8BA6BF-EE7F-484C-B65A-C640A6B38DE3}" srcOrd="1" destOrd="0" presId="urn:microsoft.com/office/officeart/2016/7/layout/BasicLinearProcessNumbered"/>
    <dgm:cxn modelId="{8A22BE1C-D420-43E2-9F3D-3CE29429D2AD}" type="presParOf" srcId="{ECFD4C03-3E34-42D0-82A5-C8C95FAFBA14}" destId="{19A36772-D12C-46C1-8FC4-ECB3674E6255}" srcOrd="2" destOrd="0" presId="urn:microsoft.com/office/officeart/2016/7/layout/BasicLinearProcessNumbered"/>
    <dgm:cxn modelId="{222F8E62-03F3-4EF7-9B7A-7C60B18E9A57}" type="presParOf" srcId="{ECFD4C03-3E34-42D0-82A5-C8C95FAFBA14}" destId="{8F9C4EB2-0116-4A13-96FE-56DCF5D43403}" srcOrd="3" destOrd="0" presId="urn:microsoft.com/office/officeart/2016/7/layout/BasicLinearProcessNumbered"/>
    <dgm:cxn modelId="{A70E57AB-F154-4F3F-9E98-31ECA392783E}" type="presParOf" srcId="{17D5E5BA-5432-4AEB-BBCB-15F78100AC7F}" destId="{8A56E731-5970-45AB-8292-E058A5059A2D}" srcOrd="7" destOrd="0" presId="urn:microsoft.com/office/officeart/2016/7/layout/BasicLinearProcessNumbered"/>
    <dgm:cxn modelId="{1B453FD5-B14E-420A-A321-8F41149DFC42}" type="presParOf" srcId="{17D5E5BA-5432-4AEB-BBCB-15F78100AC7F}" destId="{5BBA83BE-258D-4D8B-AC1B-E1A2B020B2FC}" srcOrd="8" destOrd="0" presId="urn:microsoft.com/office/officeart/2016/7/layout/BasicLinearProcessNumbered"/>
    <dgm:cxn modelId="{300B86FD-5D16-48CF-A133-FAAC176064BA}" type="presParOf" srcId="{5BBA83BE-258D-4D8B-AC1B-E1A2B020B2FC}" destId="{05BAF06A-B492-46C3-91FD-C5E295DD57D2}" srcOrd="0" destOrd="0" presId="urn:microsoft.com/office/officeart/2016/7/layout/BasicLinearProcessNumbered"/>
    <dgm:cxn modelId="{6BCBEF6A-2B45-407D-8681-DBCE9612E503}" type="presParOf" srcId="{5BBA83BE-258D-4D8B-AC1B-E1A2B020B2FC}" destId="{E358C694-E90A-4302-A2E6-77D95C6265D0}" srcOrd="1" destOrd="0" presId="urn:microsoft.com/office/officeart/2016/7/layout/BasicLinearProcessNumbered"/>
    <dgm:cxn modelId="{77C00C4F-B98E-41AF-8C98-BD8E03C61F21}" type="presParOf" srcId="{5BBA83BE-258D-4D8B-AC1B-E1A2B020B2FC}" destId="{F1271D9C-8F9F-4995-8B74-1A9A97AA7A66}" srcOrd="2" destOrd="0" presId="urn:microsoft.com/office/officeart/2016/7/layout/BasicLinearProcessNumbered"/>
    <dgm:cxn modelId="{402904FF-4C74-4A9E-81C9-0448612B5347}" type="presParOf" srcId="{5BBA83BE-258D-4D8B-AC1B-E1A2B020B2FC}" destId="{F930EF4E-8476-4C5E-A52E-581DC5FFD68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383AC-70F1-4BF1-A72E-623D2F620A8D}">
      <dsp:nvSpPr>
        <dsp:cNvPr id="0" name=""/>
        <dsp:cNvSpPr/>
      </dsp:nvSpPr>
      <dsp:spPr>
        <a:xfrm>
          <a:off x="2938" y="827143"/>
          <a:ext cx="1590821" cy="2227149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7" tIns="330200" rIns="124027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Objective</a:t>
          </a:r>
          <a:endParaRPr lang="en-US" sz="1300" kern="1200"/>
        </a:p>
      </dsp:txBody>
      <dsp:txXfrm>
        <a:off x="2938" y="1673460"/>
        <a:ext cx="1590821" cy="1336289"/>
      </dsp:txXfrm>
    </dsp:sp>
    <dsp:sp modelId="{14DE7969-43F1-4F46-ABB6-3E414D392A48}">
      <dsp:nvSpPr>
        <dsp:cNvPr id="0" name=""/>
        <dsp:cNvSpPr/>
      </dsp:nvSpPr>
      <dsp:spPr>
        <a:xfrm>
          <a:off x="464276" y="1049858"/>
          <a:ext cx="668144" cy="6681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91" tIns="12700" rIns="52091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1</a:t>
          </a:r>
        </a:p>
      </dsp:txBody>
      <dsp:txXfrm>
        <a:off x="562123" y="1147705"/>
        <a:ext cx="472450" cy="472450"/>
      </dsp:txXfrm>
    </dsp:sp>
    <dsp:sp modelId="{2E73484B-8667-4952-B8A6-379BCB9DD433}">
      <dsp:nvSpPr>
        <dsp:cNvPr id="0" name=""/>
        <dsp:cNvSpPr/>
      </dsp:nvSpPr>
      <dsp:spPr>
        <a:xfrm>
          <a:off x="2938" y="3054221"/>
          <a:ext cx="159082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2E474-74A7-4AB7-B192-27764120F575}">
      <dsp:nvSpPr>
        <dsp:cNvPr id="0" name=""/>
        <dsp:cNvSpPr/>
      </dsp:nvSpPr>
      <dsp:spPr>
        <a:xfrm>
          <a:off x="1752841" y="827143"/>
          <a:ext cx="1590821" cy="2227149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7" tIns="330200" rIns="124027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 Exploration</a:t>
          </a:r>
          <a:endParaRPr lang="en-US" sz="1300" kern="1200" dirty="0"/>
        </a:p>
      </dsp:txBody>
      <dsp:txXfrm>
        <a:off x="1752841" y="1673460"/>
        <a:ext cx="1590821" cy="1336289"/>
      </dsp:txXfrm>
    </dsp:sp>
    <dsp:sp modelId="{739FB06C-5D6E-4491-8B87-AF0867BF71B7}">
      <dsp:nvSpPr>
        <dsp:cNvPr id="0" name=""/>
        <dsp:cNvSpPr/>
      </dsp:nvSpPr>
      <dsp:spPr>
        <a:xfrm>
          <a:off x="2214179" y="1049858"/>
          <a:ext cx="668144" cy="6681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91" tIns="12700" rIns="52091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2</a:t>
          </a:r>
        </a:p>
      </dsp:txBody>
      <dsp:txXfrm>
        <a:off x="2312026" y="1147705"/>
        <a:ext cx="472450" cy="472450"/>
      </dsp:txXfrm>
    </dsp:sp>
    <dsp:sp modelId="{35AB3FC5-D68A-406A-967E-A26D256F5401}">
      <dsp:nvSpPr>
        <dsp:cNvPr id="0" name=""/>
        <dsp:cNvSpPr/>
      </dsp:nvSpPr>
      <dsp:spPr>
        <a:xfrm>
          <a:off x="1752841" y="3054221"/>
          <a:ext cx="159082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0CF85-0F10-48B7-A111-05A42816E496}">
      <dsp:nvSpPr>
        <dsp:cNvPr id="0" name=""/>
        <dsp:cNvSpPr/>
      </dsp:nvSpPr>
      <dsp:spPr>
        <a:xfrm>
          <a:off x="3502745" y="827143"/>
          <a:ext cx="1590821" cy="2227149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7" tIns="330200" rIns="124027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Segmentation</a:t>
          </a:r>
          <a:endParaRPr lang="en-US" sz="1300" kern="1200" dirty="0"/>
        </a:p>
      </dsp:txBody>
      <dsp:txXfrm>
        <a:off x="3502745" y="1673460"/>
        <a:ext cx="1590821" cy="1336289"/>
      </dsp:txXfrm>
    </dsp:sp>
    <dsp:sp modelId="{9E3311DB-D80A-4DEC-A2B9-60D43DDAB812}">
      <dsp:nvSpPr>
        <dsp:cNvPr id="0" name=""/>
        <dsp:cNvSpPr/>
      </dsp:nvSpPr>
      <dsp:spPr>
        <a:xfrm>
          <a:off x="3964083" y="1049858"/>
          <a:ext cx="668144" cy="6681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91" tIns="12700" rIns="52091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3</a:t>
          </a:r>
        </a:p>
      </dsp:txBody>
      <dsp:txXfrm>
        <a:off x="4061930" y="1147705"/>
        <a:ext cx="472450" cy="472450"/>
      </dsp:txXfrm>
    </dsp:sp>
    <dsp:sp modelId="{61249817-769E-4145-AE44-93A6DE8C4745}">
      <dsp:nvSpPr>
        <dsp:cNvPr id="0" name=""/>
        <dsp:cNvSpPr/>
      </dsp:nvSpPr>
      <dsp:spPr>
        <a:xfrm>
          <a:off x="3502745" y="3054221"/>
          <a:ext cx="159082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5861C-D762-4AFB-B5C2-3C43B92A8DE5}">
      <dsp:nvSpPr>
        <dsp:cNvPr id="0" name=""/>
        <dsp:cNvSpPr/>
      </dsp:nvSpPr>
      <dsp:spPr>
        <a:xfrm>
          <a:off x="5252648" y="827143"/>
          <a:ext cx="1590821" cy="2227149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7" tIns="330200" rIns="124027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Insights &amp; Recommendations</a:t>
          </a:r>
          <a:endParaRPr lang="en-US" sz="1300" kern="1200"/>
        </a:p>
      </dsp:txBody>
      <dsp:txXfrm>
        <a:off x="5252648" y="1673460"/>
        <a:ext cx="1590821" cy="1336289"/>
      </dsp:txXfrm>
    </dsp:sp>
    <dsp:sp modelId="{AC8BA6BF-EE7F-484C-B65A-C640A6B38DE3}">
      <dsp:nvSpPr>
        <dsp:cNvPr id="0" name=""/>
        <dsp:cNvSpPr/>
      </dsp:nvSpPr>
      <dsp:spPr>
        <a:xfrm>
          <a:off x="5713987" y="1049858"/>
          <a:ext cx="668144" cy="6681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91" tIns="12700" rIns="52091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4</a:t>
          </a:r>
        </a:p>
      </dsp:txBody>
      <dsp:txXfrm>
        <a:off x="5811834" y="1147705"/>
        <a:ext cx="472450" cy="472450"/>
      </dsp:txXfrm>
    </dsp:sp>
    <dsp:sp modelId="{19A36772-D12C-46C1-8FC4-ECB3674E6255}">
      <dsp:nvSpPr>
        <dsp:cNvPr id="0" name=""/>
        <dsp:cNvSpPr/>
      </dsp:nvSpPr>
      <dsp:spPr>
        <a:xfrm>
          <a:off x="5252648" y="3054221"/>
          <a:ext cx="159082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AF06A-B492-46C3-91FD-C5E295DD57D2}">
      <dsp:nvSpPr>
        <dsp:cNvPr id="0" name=""/>
        <dsp:cNvSpPr/>
      </dsp:nvSpPr>
      <dsp:spPr>
        <a:xfrm>
          <a:off x="7002552" y="827143"/>
          <a:ext cx="1590821" cy="2227149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7" tIns="330200" rIns="124027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Results</a:t>
          </a:r>
          <a:endParaRPr lang="en-US" sz="1300" kern="1200" dirty="0"/>
        </a:p>
      </dsp:txBody>
      <dsp:txXfrm>
        <a:off x="7002552" y="1673460"/>
        <a:ext cx="1590821" cy="1336289"/>
      </dsp:txXfrm>
    </dsp:sp>
    <dsp:sp modelId="{E358C694-E90A-4302-A2E6-77D95C6265D0}">
      <dsp:nvSpPr>
        <dsp:cNvPr id="0" name=""/>
        <dsp:cNvSpPr/>
      </dsp:nvSpPr>
      <dsp:spPr>
        <a:xfrm>
          <a:off x="7463890" y="1049858"/>
          <a:ext cx="668144" cy="6681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91" tIns="12700" rIns="52091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5</a:t>
          </a:r>
        </a:p>
      </dsp:txBody>
      <dsp:txXfrm>
        <a:off x="7561737" y="1147705"/>
        <a:ext cx="472450" cy="472450"/>
      </dsp:txXfrm>
    </dsp:sp>
    <dsp:sp modelId="{F1271D9C-8F9F-4995-8B74-1A9A97AA7A66}">
      <dsp:nvSpPr>
        <dsp:cNvPr id="0" name=""/>
        <dsp:cNvSpPr/>
      </dsp:nvSpPr>
      <dsp:spPr>
        <a:xfrm>
          <a:off x="7002552" y="3054221"/>
          <a:ext cx="159082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45AB-0840-416B-A858-A3D2690F0283}" type="datetimeFigureOut">
              <a:rPr lang="en-IN" smtClean="0"/>
              <a:t>15-08-2017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9032-A635-4C2A-A951-2BA9449BC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32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45AB-0840-416B-A858-A3D2690F0283}" type="datetimeFigureOut">
              <a:rPr lang="en-IN" smtClean="0"/>
              <a:t>15-08-2017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9032-A635-4C2A-A951-2BA9449BC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4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45AB-0840-416B-A858-A3D2690F0283}" type="datetimeFigureOut">
              <a:rPr lang="en-IN" smtClean="0"/>
              <a:t>15-08-2017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9032-A635-4C2A-A951-2BA9449BC8B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3634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45AB-0840-416B-A858-A3D2690F0283}" type="datetimeFigureOut">
              <a:rPr lang="en-IN" smtClean="0"/>
              <a:t>15-08-2017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9032-A635-4C2A-A951-2BA9449BC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965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45AB-0840-416B-A858-A3D2690F0283}" type="datetimeFigureOut">
              <a:rPr lang="en-IN" smtClean="0"/>
              <a:t>15-08-2017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9032-A635-4C2A-A951-2BA9449BC8B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7385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45AB-0840-416B-A858-A3D2690F0283}" type="datetimeFigureOut">
              <a:rPr lang="en-IN" smtClean="0"/>
              <a:t>15-08-2017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9032-A635-4C2A-A951-2BA9449BC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727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45AB-0840-416B-A858-A3D2690F0283}" type="datetimeFigureOut">
              <a:rPr lang="en-IN" smtClean="0"/>
              <a:t>15-08-2017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9032-A635-4C2A-A951-2BA9449BC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650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45AB-0840-416B-A858-A3D2690F0283}" type="datetimeFigureOut">
              <a:rPr lang="en-IN" smtClean="0"/>
              <a:t>15-08-2017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9032-A635-4C2A-A951-2BA9449BC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0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45AB-0840-416B-A858-A3D2690F0283}" type="datetimeFigureOut">
              <a:rPr lang="en-IN" smtClean="0"/>
              <a:t>15-08-2017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9032-A635-4C2A-A951-2BA9449BC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16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45AB-0840-416B-A858-A3D2690F0283}" type="datetimeFigureOut">
              <a:rPr lang="en-IN" smtClean="0"/>
              <a:t>15-08-2017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9032-A635-4C2A-A951-2BA9449BC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9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45AB-0840-416B-A858-A3D2690F0283}" type="datetimeFigureOut">
              <a:rPr lang="en-IN" smtClean="0"/>
              <a:t>15-08-2017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9032-A635-4C2A-A951-2BA9449BC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58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45AB-0840-416B-A858-A3D2690F0283}" type="datetimeFigureOut">
              <a:rPr lang="en-IN" smtClean="0"/>
              <a:t>15-08-2017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9032-A635-4C2A-A951-2BA9449BC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51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45AB-0840-416B-A858-A3D2690F0283}" type="datetimeFigureOut">
              <a:rPr lang="en-IN" smtClean="0"/>
              <a:t>15-08-2017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9032-A635-4C2A-A951-2BA9449BC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97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45AB-0840-416B-A858-A3D2690F0283}" type="datetimeFigureOut">
              <a:rPr lang="en-IN" smtClean="0"/>
              <a:t>15-08-2017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9032-A635-4C2A-A951-2BA9449BC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42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45AB-0840-416B-A858-A3D2690F0283}" type="datetimeFigureOut">
              <a:rPr lang="en-IN" smtClean="0"/>
              <a:t>15-08-2017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9032-A635-4C2A-A951-2BA9449BC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86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9032-A635-4C2A-A951-2BA9449BC8B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45AB-0840-416B-A858-A3D2690F0283}" type="datetimeFigureOut">
              <a:rPr lang="en-IN" smtClean="0"/>
              <a:t>15-08-2017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45AB-0840-416B-A858-A3D2690F0283}" type="datetimeFigureOut">
              <a:rPr lang="en-IN" smtClean="0"/>
              <a:t>15-08-2017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DC9032-A635-4C2A-A951-2BA9449BC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28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FB3C7-0713-4A77-82DD-9A52ADB5B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939" y="1644162"/>
            <a:ext cx="6128238" cy="1674250"/>
          </a:xfrm>
        </p:spPr>
        <p:txBody>
          <a:bodyPr>
            <a:normAutofit fontScale="90000"/>
          </a:bodyPr>
          <a:lstStyle/>
          <a:p>
            <a:pPr algn="r"/>
            <a:r>
              <a:rPr lang="en-IN" sz="5400" dirty="0"/>
              <a:t>Telco Customer Churn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CACE5-F924-46A1-BEB8-7620B0AF3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5831" y="4586906"/>
            <a:ext cx="1764014" cy="530217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Aditya Bahl</a:t>
            </a:r>
          </a:p>
        </p:txBody>
      </p:sp>
    </p:spTree>
    <p:extLst>
      <p:ext uri="{BB962C8B-B14F-4D97-AF65-F5344CB8AC3E}">
        <p14:creationId xmlns:p14="http://schemas.microsoft.com/office/powerpoint/2010/main" val="3165013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37AB-14AD-4699-B907-35D3F32C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Autofit/>
          </a:bodyPr>
          <a:lstStyle/>
          <a:p>
            <a:r>
              <a:rPr lang="en-IN" sz="4000" dirty="0"/>
              <a:t>Segment</a:t>
            </a:r>
            <a:r>
              <a:rPr lang="en-IN" sz="2800" dirty="0"/>
              <a:t> 4 – Least Churn/Low International Callers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1A4778-644B-4767-9D6B-9993118DD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710" y="1194655"/>
            <a:ext cx="4846027" cy="3105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815373-7F92-43C1-ACD9-449016B9F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83" y="1194655"/>
            <a:ext cx="4733925" cy="3114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D1B6C3-9A16-427E-9B57-2340592A951D}"/>
              </a:ext>
            </a:extLst>
          </p:cNvPr>
          <p:cNvSpPr txBox="1"/>
          <p:nvPr/>
        </p:nvSpPr>
        <p:spPr>
          <a:xfrm>
            <a:off x="590183" y="4475285"/>
            <a:ext cx="53534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Reasons for Churn: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Total_Charge &gt; $74.13, total_night_charge &lt; $10.76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Total_Charge &lt; $74.13 , having international plan but having total_intl_calls &lt; 3</a:t>
            </a:r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0E21AC-BF9B-4497-A16F-8B662CB009FD}"/>
              </a:ext>
            </a:extLst>
          </p:cNvPr>
          <p:cNvSpPr txBox="1"/>
          <p:nvPr/>
        </p:nvSpPr>
        <p:spPr>
          <a:xfrm>
            <a:off x="6814039" y="4465760"/>
            <a:ext cx="47038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Recommendations: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Offer discounted day &amp; eve call rates to customers with Total charge &gt; $74.13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Offer 4 free international calls to customers with Total charge &lt; $74.13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04185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211C-2629-461B-8756-774B4F43F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1160"/>
          </a:xfrm>
        </p:spPr>
        <p:txBody>
          <a:bodyPr>
            <a:noAutofit/>
          </a:bodyPr>
          <a:lstStyle/>
          <a:p>
            <a:r>
              <a:rPr lang="en-IN" sz="4000" dirty="0"/>
              <a:t>Segment</a:t>
            </a:r>
            <a:r>
              <a:rPr lang="en-IN" sz="2800" dirty="0"/>
              <a:t> 5 – Most Churn/CS Problems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94B98C-92EC-4159-9A54-6A0282A6E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851" y="1046286"/>
            <a:ext cx="4638675" cy="3162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4FC736-96E6-420B-A9FA-F79337F58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32011"/>
            <a:ext cx="4676775" cy="3076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92174D-D84B-4500-875C-C3CCE958DA3E}"/>
              </a:ext>
            </a:extLst>
          </p:cNvPr>
          <p:cNvSpPr txBox="1"/>
          <p:nvPr/>
        </p:nvSpPr>
        <p:spPr>
          <a:xfrm>
            <a:off x="606302" y="4369777"/>
            <a:ext cx="5140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Reasons for churn: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Number_customer_service_calls &gt; 4 and Total_Charge &lt;= $56.73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Number_customer_service_calls &lt; 4 , Total_Charge &gt; $73.92 and total_day_minutes &lt;= 271.85</a:t>
            </a:r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AD629E-6247-477C-9139-02F591F460CB}"/>
              </a:ext>
            </a:extLst>
          </p:cNvPr>
          <p:cNvSpPr txBox="1"/>
          <p:nvPr/>
        </p:nvSpPr>
        <p:spPr>
          <a:xfrm>
            <a:off x="6295292" y="4308221"/>
            <a:ext cx="50357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Recommendations: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Prioritized customer service to customers with Total_Charge &lt; $56.73 based on customer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Offer free day minutes to customers with </a:t>
            </a:r>
            <a:r>
              <a:rPr lang="en-US" sz="2000" dirty="0"/>
              <a:t>Total_Charge &gt; $73.92 &amp; total_day_minutes &lt;= 271.85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12584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F258-A7F2-4842-A6BE-8630C335B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2367"/>
          </a:xfrm>
        </p:spPr>
        <p:txBody>
          <a:bodyPr>
            <a:normAutofit/>
          </a:bodyPr>
          <a:lstStyle/>
          <a:p>
            <a:r>
              <a:rPr lang="en-IN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6492A4-E778-4184-9964-987A12F2D67D}"/>
              </a:ext>
            </a:extLst>
          </p:cNvPr>
          <p:cNvSpPr txBox="1"/>
          <p:nvPr/>
        </p:nvSpPr>
        <p:spPr>
          <a:xfrm>
            <a:off x="838200" y="2435468"/>
            <a:ext cx="804496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Potential Annual Revenue loss of $555693.6 averted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Predicted which customer churns and why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Provided targeted recommendations based on Machine Learning models for each customer segment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0964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7C35C-3333-4D51-84C5-91463459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2131696" cy="1049235"/>
          </a:xfrm>
        </p:spPr>
        <p:txBody>
          <a:bodyPr>
            <a:noAutofit/>
          </a:bodyPr>
          <a:lstStyle/>
          <a:p>
            <a:r>
              <a:rPr lang="en-IN" dirty="0"/>
              <a:t>Contents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1871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949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8D262-E02E-4888-A6B1-9184E72FC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710" y="963877"/>
            <a:ext cx="2282259" cy="592549"/>
          </a:xfrm>
        </p:spPr>
        <p:txBody>
          <a:bodyPr>
            <a:noAutofit/>
          </a:bodyPr>
          <a:lstStyle/>
          <a:p>
            <a:pPr algn="r"/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D9CD-DDA0-48F0-BB2A-6929B8EEC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615" y="1641357"/>
            <a:ext cx="7198647" cy="4206000"/>
          </a:xfrm>
        </p:spPr>
        <p:txBody>
          <a:bodyPr anchor="ctr">
            <a:normAutofit/>
          </a:bodyPr>
          <a:lstStyle/>
          <a:p>
            <a:r>
              <a:rPr lang="en-IN" sz="2400" dirty="0"/>
              <a:t>Churn Customers - </a:t>
            </a:r>
            <a:r>
              <a:rPr lang="en-US" sz="2400" dirty="0"/>
              <a:t>customers who cut ties with your service or company </a:t>
            </a:r>
          </a:p>
          <a:p>
            <a:r>
              <a:rPr lang="en-IN" sz="2400" dirty="0"/>
              <a:t>Cost of Acquiring New Customers &gt;&gt;&gt; Retaining Old Customers</a:t>
            </a:r>
          </a:p>
          <a:p>
            <a:r>
              <a:rPr lang="en-US" sz="2400" dirty="0"/>
              <a:t>Predict churn customers and churn cause and handle churn</a:t>
            </a:r>
          </a:p>
        </p:txBody>
      </p:sp>
    </p:spTree>
    <p:extLst>
      <p:ext uri="{BB962C8B-B14F-4D97-AF65-F5344CB8AC3E}">
        <p14:creationId xmlns:p14="http://schemas.microsoft.com/office/powerpoint/2010/main" val="31893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626A450-1A31-4056-81D2-C755FB6C0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68" b="-1"/>
          <a:stretch/>
        </p:blipFill>
        <p:spPr>
          <a:xfrm>
            <a:off x="410094" y="1425476"/>
            <a:ext cx="7150670" cy="4544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5EA4B3-BD1D-451A-8C41-A171DD0BE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94889" cy="8021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Data </a:t>
            </a:r>
            <a:r>
              <a:rPr lang="en-US" sz="4000" dirty="0"/>
              <a:t>Exploration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1271F-768B-486D-A971-309747F60403}"/>
              </a:ext>
            </a:extLst>
          </p:cNvPr>
          <p:cNvSpPr txBox="1"/>
          <p:nvPr/>
        </p:nvSpPr>
        <p:spPr>
          <a:xfrm>
            <a:off x="7640493" y="3191375"/>
            <a:ext cx="3800856" cy="1205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5000 Customers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707 customers churn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Imbalanced Dataset</a:t>
            </a:r>
          </a:p>
        </p:txBody>
      </p:sp>
    </p:spTree>
    <p:extLst>
      <p:ext uri="{BB962C8B-B14F-4D97-AF65-F5344CB8AC3E}">
        <p14:creationId xmlns:p14="http://schemas.microsoft.com/office/powerpoint/2010/main" val="224363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EF9A9C-15A3-419F-AD89-A3C110E5C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994" y="1445928"/>
            <a:ext cx="5963743" cy="42163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2C500A-5137-40B8-A821-500478CD3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5928"/>
            <a:ext cx="6228257" cy="42163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D81A64-BD8B-488A-9929-4EAF6068E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12" y="409123"/>
            <a:ext cx="5008780" cy="62875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Customer Usage details</a:t>
            </a:r>
          </a:p>
        </p:txBody>
      </p:sp>
    </p:spTree>
    <p:extLst>
      <p:ext uri="{BB962C8B-B14F-4D97-AF65-F5344CB8AC3E}">
        <p14:creationId xmlns:p14="http://schemas.microsoft.com/office/powerpoint/2010/main" val="170197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22C26-4F0D-49D1-91C4-E6BBFD627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815" y="794978"/>
            <a:ext cx="4422531" cy="1200876"/>
          </a:xfrm>
        </p:spPr>
        <p:txBody>
          <a:bodyPr>
            <a:noAutofit/>
          </a:bodyPr>
          <a:lstStyle/>
          <a:p>
            <a:r>
              <a:rPr lang="en-IN" dirty="0"/>
              <a:t>Customer Segmentation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163015-4540-406B-A476-B8F8B08085E5}"/>
              </a:ext>
            </a:extLst>
          </p:cNvPr>
          <p:cNvSpPr txBox="1"/>
          <p:nvPr/>
        </p:nvSpPr>
        <p:spPr>
          <a:xfrm>
            <a:off x="219807" y="2680343"/>
            <a:ext cx="580292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K Means Clustering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5 Customer segments based on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For each segment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000" dirty="0"/>
              <a:t>Decision Tree Model - Why customer churns 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000" dirty="0"/>
              <a:t>Random Forest Model – Which customer churns ?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D0CBA-47AB-460C-9FCE-907BFDF4F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820" y="1566781"/>
            <a:ext cx="48863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1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13E4-C2A4-4A71-A107-79BA38FD3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</p:spPr>
        <p:txBody>
          <a:bodyPr>
            <a:normAutofit/>
          </a:bodyPr>
          <a:lstStyle/>
          <a:p>
            <a:r>
              <a:rPr lang="en-IN" sz="3200" dirty="0"/>
              <a:t>Segment 1 – Low Day Users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47BF8-9DE3-4C44-8705-80855890FD10}"/>
              </a:ext>
            </a:extLst>
          </p:cNvPr>
          <p:cNvSpPr txBox="1"/>
          <p:nvPr/>
        </p:nvSpPr>
        <p:spPr>
          <a:xfrm>
            <a:off x="1005255" y="4680019"/>
            <a:ext cx="50907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Reasons for churn: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international plan and having total_intl_minutes &gt; 13.0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international plan , having total_intl_minutes &lt;= 13.0 and having total_intl_calls &lt;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2D5C3-196A-48D5-8F91-AF786AE7E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55077"/>
            <a:ext cx="4772025" cy="3228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BB6F8E-6F09-456A-AC3F-90F12866B814}"/>
              </a:ext>
            </a:extLst>
          </p:cNvPr>
          <p:cNvSpPr txBox="1"/>
          <p:nvPr/>
        </p:nvSpPr>
        <p:spPr>
          <a:xfrm>
            <a:off x="6096000" y="4722100"/>
            <a:ext cx="541606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Recommendations: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Customers with high international usage offer free international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Offer 5 free calls to customers with low international usage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84CAB6-7DBD-4453-A8DF-4ED138954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96866"/>
            <a:ext cx="48672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9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2668D-BD46-4A92-BBA4-A8584DBDC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IN" sz="3200" dirty="0"/>
              <a:t>Segment 2 – Oldest Customers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95E6D-44AA-452C-B36D-4D5077D8B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3870"/>
            <a:ext cx="4876800" cy="3171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605630-A92B-492D-BCB7-30D158240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708" y="982908"/>
            <a:ext cx="4791075" cy="3333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2E6E76-0749-4210-B98B-0BB4D6C3F3C4}"/>
              </a:ext>
            </a:extLst>
          </p:cNvPr>
          <p:cNvSpPr txBox="1"/>
          <p:nvPr/>
        </p:nvSpPr>
        <p:spPr>
          <a:xfrm>
            <a:off x="697024" y="4551422"/>
            <a:ext cx="50179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Reasons for Churn: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international plan , with Total_Charge &gt; $73.97 and day rate &gt; $0.17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International plan , with Total_Charge &lt;$73.97 &amp; total_intl_charge &gt; $3.535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6C35BA-D9B0-4388-A4C3-E4C02ABDC808}"/>
              </a:ext>
            </a:extLst>
          </p:cNvPr>
          <p:cNvSpPr txBox="1"/>
          <p:nvPr/>
        </p:nvSpPr>
        <p:spPr>
          <a:xfrm>
            <a:off x="6840476" y="4397620"/>
            <a:ext cx="46540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Recommendations: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Offer day calling discounts to customers with Total charge &gt; $73.97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Offer discounted international calling to Customers with total charge &lt; $73.97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20516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7F1E-2DE6-4FFB-86E6-9A9B5FDD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62" y="242131"/>
            <a:ext cx="10515600" cy="681160"/>
          </a:xfrm>
        </p:spPr>
        <p:txBody>
          <a:bodyPr>
            <a:noAutofit/>
          </a:bodyPr>
          <a:lstStyle/>
          <a:p>
            <a:r>
              <a:rPr lang="en-IN" sz="4000" dirty="0"/>
              <a:t>Segment</a:t>
            </a:r>
            <a:r>
              <a:rPr lang="en-IN" sz="2800" dirty="0"/>
              <a:t> 3 – Evening Users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6B1550-B431-4612-8FD1-E9CD60682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62" y="923291"/>
            <a:ext cx="4743450" cy="3238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CD4023-A2E2-4BA5-A8C2-49BEC6CC9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043" y="923291"/>
            <a:ext cx="4743450" cy="3276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C09FD3-4E18-4FE8-B7D2-DFB149D036CB}"/>
              </a:ext>
            </a:extLst>
          </p:cNvPr>
          <p:cNvSpPr/>
          <p:nvPr/>
        </p:nvSpPr>
        <p:spPr>
          <a:xfrm>
            <a:off x="447472" y="4530777"/>
            <a:ext cx="550585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Reasons for Churn: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Total charge greater than $74.23 with no Voicemail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Total charge less than $74.23 , having international plan  but having total_intl_minutes &gt; 13.0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3BFA6C-ACA9-4EA3-B3D9-10C99004262B}"/>
              </a:ext>
            </a:extLst>
          </p:cNvPr>
          <p:cNvSpPr txBox="1"/>
          <p:nvPr/>
        </p:nvSpPr>
        <p:spPr>
          <a:xfrm>
            <a:off x="6594417" y="4530777"/>
            <a:ext cx="48735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Recommendations: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Offer discounted/free Voicemail plans for customers with Total Charge &gt; $74.23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Offer free long duration international calls for customers with Total Charge &lt; $74.23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210884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359</TotalTime>
  <Words>471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</vt:lpstr>
      <vt:lpstr>Telco Customer Churn</vt:lpstr>
      <vt:lpstr>Contents</vt:lpstr>
      <vt:lpstr>Objective</vt:lpstr>
      <vt:lpstr>Data Exploration</vt:lpstr>
      <vt:lpstr>Customer Usage details</vt:lpstr>
      <vt:lpstr>Customer Segmentation</vt:lpstr>
      <vt:lpstr>Segment 1 – Low Day Users</vt:lpstr>
      <vt:lpstr>Segment 2 – Oldest Customers</vt:lpstr>
      <vt:lpstr>Segment 3 – Evening Users</vt:lpstr>
      <vt:lpstr>Segment 4 – Least Churn/Low International Callers</vt:lpstr>
      <vt:lpstr>Segment 5 – Most Churn/CS Problems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Customer Churn</dc:title>
  <dc:creator>Brahma Nand Aditya Bahl</dc:creator>
  <cp:lastModifiedBy>Brahma Nand Aditya Bahl</cp:lastModifiedBy>
  <cp:revision>27</cp:revision>
  <dcterms:created xsi:type="dcterms:W3CDTF">2017-08-15T14:02:28Z</dcterms:created>
  <dcterms:modified xsi:type="dcterms:W3CDTF">2017-08-15T20:01:28Z</dcterms:modified>
</cp:coreProperties>
</file>