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6" r:id="rId2"/>
    <p:sldId id="314" r:id="rId3"/>
    <p:sldId id="315" r:id="rId4"/>
    <p:sldId id="317" r:id="rId5"/>
    <p:sldId id="319" r:id="rId6"/>
    <p:sldId id="326" r:id="rId7"/>
    <p:sldId id="327" r:id="rId8"/>
    <p:sldId id="329" r:id="rId9"/>
    <p:sldId id="328" r:id="rId10"/>
    <p:sldId id="331" r:id="rId11"/>
    <p:sldId id="332" r:id="rId12"/>
    <p:sldId id="333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E36B0-A406-4039-8AB3-7101741C5E60}" v="197" dt="2021-04-20T08:03:55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ais" userId="b622e494-f06c-41bb-995c-710c1101893b" providerId="ADAL" clId="{5AEE36B0-A406-4039-8AB3-7101741C5E60}"/>
    <pc:docChg chg="undo custSel addSld delSld modSld sldOrd">
      <pc:chgData name="Abhishek Bais" userId="b622e494-f06c-41bb-995c-710c1101893b" providerId="ADAL" clId="{5AEE36B0-A406-4039-8AB3-7101741C5E60}" dt="2021-04-20T08:03:55.668" v="3757" actId="20577"/>
      <pc:docMkLst>
        <pc:docMk/>
      </pc:docMkLst>
      <pc:sldChg chg="del">
        <pc:chgData name="Abhishek Bais" userId="b622e494-f06c-41bb-995c-710c1101893b" providerId="ADAL" clId="{5AEE36B0-A406-4039-8AB3-7101741C5E60}" dt="2021-04-18T00:20:56.807" v="4" actId="47"/>
        <pc:sldMkLst>
          <pc:docMk/>
          <pc:sldMk cId="0" sldId="274"/>
        </pc:sldMkLst>
      </pc:sldChg>
      <pc:sldChg chg="del">
        <pc:chgData name="Abhishek Bais" userId="b622e494-f06c-41bb-995c-710c1101893b" providerId="ADAL" clId="{5AEE36B0-A406-4039-8AB3-7101741C5E60}" dt="2021-04-20T02:03:14.302" v="1001" actId="47"/>
        <pc:sldMkLst>
          <pc:docMk/>
          <pc:sldMk cId="1065888114" sldId="303"/>
        </pc:sldMkLst>
      </pc:sldChg>
      <pc:sldChg chg="del">
        <pc:chgData name="Abhishek Bais" userId="b622e494-f06c-41bb-995c-710c1101893b" providerId="ADAL" clId="{5AEE36B0-A406-4039-8AB3-7101741C5E60}" dt="2021-04-20T02:03:12.873" v="1000" actId="47"/>
        <pc:sldMkLst>
          <pc:docMk/>
          <pc:sldMk cId="301097390" sldId="304"/>
        </pc:sldMkLst>
      </pc:sldChg>
      <pc:sldChg chg="del">
        <pc:chgData name="Abhishek Bais" userId="b622e494-f06c-41bb-995c-710c1101893b" providerId="ADAL" clId="{5AEE36B0-A406-4039-8AB3-7101741C5E60}" dt="2021-04-18T00:20:51.345" v="0" actId="47"/>
        <pc:sldMkLst>
          <pc:docMk/>
          <pc:sldMk cId="3500410279" sldId="305"/>
        </pc:sldMkLst>
      </pc:sldChg>
      <pc:sldChg chg="addSp delSp modSp mod modTransition">
        <pc:chgData name="Abhishek Bais" userId="b622e494-f06c-41bb-995c-710c1101893b" providerId="ADAL" clId="{5AEE36B0-A406-4039-8AB3-7101741C5E60}" dt="2021-04-20T07:31:30.113" v="3756" actId="20577"/>
        <pc:sldMkLst>
          <pc:docMk/>
          <pc:sldMk cId="2079625660" sldId="306"/>
        </pc:sldMkLst>
        <pc:spChg chg="mod">
          <ac:chgData name="Abhishek Bais" userId="b622e494-f06c-41bb-995c-710c1101893b" providerId="ADAL" clId="{5AEE36B0-A406-4039-8AB3-7101741C5E60}" dt="2021-04-20T07:31:30.113" v="3756" actId="20577"/>
          <ac:spMkLst>
            <pc:docMk/>
            <pc:sldMk cId="2079625660" sldId="306"/>
            <ac:spMk id="2" creationId="{0F8A78D9-9245-4039-A62F-1A72E9A6E657}"/>
          </ac:spMkLst>
        </pc:spChg>
        <pc:picChg chg="add mod">
          <ac:chgData name="Abhishek Bais" userId="b622e494-f06c-41bb-995c-710c1101893b" providerId="ADAL" clId="{5AEE36B0-A406-4039-8AB3-7101741C5E60}" dt="2021-04-20T00:26:07.356" v="141" actId="26606"/>
          <ac:picMkLst>
            <pc:docMk/>
            <pc:sldMk cId="2079625660" sldId="306"/>
            <ac:picMk id="4" creationId="{DFCB4431-701D-4225-8966-7316611DC3ED}"/>
          </ac:picMkLst>
        </pc:picChg>
        <pc:picChg chg="del">
          <ac:chgData name="Abhishek Bais" userId="b622e494-f06c-41bb-995c-710c1101893b" providerId="ADAL" clId="{5AEE36B0-A406-4039-8AB3-7101741C5E60}" dt="2021-04-20T00:25:22.424" v="118" actId="478"/>
          <ac:picMkLst>
            <pc:docMk/>
            <pc:sldMk cId="2079625660" sldId="306"/>
            <ac:picMk id="7" creationId="{4ADABB3D-4648-4EE8-B6DD-ADC2627F3D26}"/>
          </ac:picMkLst>
        </pc:picChg>
      </pc:sldChg>
      <pc:sldChg chg="addSp delSp modSp new del mod ord setBg setClrOvrMap">
        <pc:chgData name="Abhishek Bais" userId="b622e494-f06c-41bb-995c-710c1101893b" providerId="ADAL" clId="{5AEE36B0-A406-4039-8AB3-7101741C5E60}" dt="2021-04-20T01:39:41.752" v="533" actId="47"/>
        <pc:sldMkLst>
          <pc:docMk/>
          <pc:sldMk cId="1945119908" sldId="307"/>
        </pc:sldMkLst>
        <pc:spChg chg="add del mod ord">
          <ac:chgData name="Abhishek Bais" userId="b622e494-f06c-41bb-995c-710c1101893b" providerId="ADAL" clId="{5AEE36B0-A406-4039-8AB3-7101741C5E60}" dt="2021-04-20T01:37:00.158" v="482" actId="21"/>
          <ac:spMkLst>
            <pc:docMk/>
            <pc:sldMk cId="1945119908" sldId="307"/>
            <ac:spMk id="5" creationId="{EC6CF117-B16B-4B65-9396-9357F9F091D2}"/>
          </ac:spMkLst>
        </pc:spChg>
        <pc:spChg chg="add del mod">
          <ac:chgData name="Abhishek Bais" userId="b622e494-f06c-41bb-995c-710c1101893b" providerId="ADAL" clId="{5AEE36B0-A406-4039-8AB3-7101741C5E60}" dt="2021-04-20T01:34:48.464" v="413" actId="478"/>
          <ac:spMkLst>
            <pc:docMk/>
            <pc:sldMk cId="1945119908" sldId="307"/>
            <ac:spMk id="8" creationId="{2AC23D63-8FF0-4153-B398-16EA38A153AE}"/>
          </ac:spMkLst>
        </pc:spChg>
        <pc:spChg chg="add mod">
          <ac:chgData name="Abhishek Bais" userId="b622e494-f06c-41bb-995c-710c1101893b" providerId="ADAL" clId="{5AEE36B0-A406-4039-8AB3-7101741C5E60}" dt="2021-04-20T01:34:30.165" v="409" actId="6549"/>
          <ac:spMkLst>
            <pc:docMk/>
            <pc:sldMk cId="1945119908" sldId="307"/>
            <ac:spMk id="22" creationId="{9C1869DB-66FB-4DC4-B9F8-52F8A2E5002D}"/>
          </ac:spMkLst>
        </pc:spChg>
        <pc:spChg chg="add mod">
          <ac:chgData name="Abhishek Bais" userId="b622e494-f06c-41bb-995c-710c1101893b" providerId="ADAL" clId="{5AEE36B0-A406-4039-8AB3-7101741C5E60}" dt="2021-04-20T01:34:55.332" v="415" actId="14100"/>
          <ac:spMkLst>
            <pc:docMk/>
            <pc:sldMk cId="1945119908" sldId="307"/>
            <ac:spMk id="23" creationId="{DE57ACE5-B673-41FA-BF54-26CF3119A8B1}"/>
          </ac:spMkLst>
        </pc:spChg>
        <pc:spChg chg="add del">
          <ac:chgData name="Abhishek Bais" userId="b622e494-f06c-41bb-995c-710c1101893b" providerId="ADAL" clId="{5AEE36B0-A406-4039-8AB3-7101741C5E60}" dt="2021-04-20T00:49:50.125" v="336" actId="26606"/>
          <ac:spMkLst>
            <pc:docMk/>
            <pc:sldMk cId="1945119908" sldId="307"/>
            <ac:spMk id="71" creationId="{D82A7942-5631-47FC-9908-0E14371AEFDD}"/>
          </ac:spMkLst>
        </pc:spChg>
        <pc:spChg chg="add del">
          <ac:chgData name="Abhishek Bais" userId="b622e494-f06c-41bb-995c-710c1101893b" providerId="ADAL" clId="{5AEE36B0-A406-4039-8AB3-7101741C5E60}" dt="2021-04-20T00:52:51.581" v="364" actId="26606"/>
          <ac:spMkLst>
            <pc:docMk/>
            <pc:sldMk cId="1945119908" sldId="307"/>
            <ac:spMk id="73" creationId="{2CB72970-2D5B-4516-9F76-B1220A77B6AB}"/>
          </ac:spMkLst>
        </pc:spChg>
        <pc:spChg chg="add del">
          <ac:chgData name="Abhishek Bais" userId="b622e494-f06c-41bb-995c-710c1101893b" providerId="ADAL" clId="{5AEE36B0-A406-4039-8AB3-7101741C5E60}" dt="2021-04-20T00:54:28.965" v="376" actId="26606"/>
          <ac:spMkLst>
            <pc:docMk/>
            <pc:sldMk cId="1945119908" sldId="307"/>
            <ac:spMk id="77" creationId="{F5F28DF4-08D5-4BC4-84A1-C0DCA66F483F}"/>
          </ac:spMkLst>
        </pc:spChg>
        <pc:spChg chg="add del">
          <ac:chgData name="Abhishek Bais" userId="b622e494-f06c-41bb-995c-710c1101893b" providerId="ADAL" clId="{5AEE36B0-A406-4039-8AB3-7101741C5E60}" dt="2021-04-20T00:54:28.965" v="376" actId="26606"/>
          <ac:spMkLst>
            <pc:docMk/>
            <pc:sldMk cId="1945119908" sldId="307"/>
            <ac:spMk id="79" creationId="{89AE0452-FADF-4CC9-8A9B-B5393D499F44}"/>
          </ac:spMkLst>
        </pc:spChg>
        <pc:spChg chg="add del">
          <ac:chgData name="Abhishek Bais" userId="b622e494-f06c-41bb-995c-710c1101893b" providerId="ADAL" clId="{5AEE36B0-A406-4039-8AB3-7101741C5E60}" dt="2021-04-20T00:50:06.054" v="339" actId="26606"/>
          <ac:spMkLst>
            <pc:docMk/>
            <pc:sldMk cId="1945119908" sldId="307"/>
            <ac:spMk id="135" creationId="{BB8CA088-A193-488D-A459-7D9D554173ED}"/>
          </ac:spMkLst>
        </pc:spChg>
        <pc:spChg chg="add del">
          <ac:chgData name="Abhishek Bais" userId="b622e494-f06c-41bb-995c-710c1101893b" providerId="ADAL" clId="{5AEE36B0-A406-4039-8AB3-7101741C5E60}" dt="2021-04-20T00:54:28.960" v="375" actId="26606"/>
          <ac:spMkLst>
            <pc:docMk/>
            <pc:sldMk cId="1945119908" sldId="307"/>
            <ac:spMk id="137" creationId="{89AE0452-FADF-4CC9-8A9B-B5393D499F44}"/>
          </ac:spMkLst>
        </pc:spChg>
        <pc:spChg chg="add del">
          <ac:chgData name="Abhishek Bais" userId="b622e494-f06c-41bb-995c-710c1101893b" providerId="ADAL" clId="{5AEE36B0-A406-4039-8AB3-7101741C5E60}" dt="2021-04-20T00:52:51.581" v="364" actId="26606"/>
          <ac:spMkLst>
            <pc:docMk/>
            <pc:sldMk cId="1945119908" sldId="307"/>
            <ac:spMk id="1028" creationId="{0EF8982E-02F0-4D24-85CB-98DEBCC3226A}"/>
          </ac:spMkLst>
        </pc:spChg>
        <pc:spChg chg="add del">
          <ac:chgData name="Abhishek Bais" userId="b622e494-f06c-41bb-995c-710c1101893b" providerId="ADAL" clId="{5AEE36B0-A406-4039-8AB3-7101741C5E60}" dt="2021-04-20T00:53:26.397" v="366" actId="26606"/>
          <ac:spMkLst>
            <pc:docMk/>
            <pc:sldMk cId="1945119908" sldId="307"/>
            <ac:spMk id="1029" creationId="{F5F28DF4-08D5-4BC4-84A1-C0DCA66F483F}"/>
          </ac:spMkLst>
        </pc:spChg>
        <pc:spChg chg="add del">
          <ac:chgData name="Abhishek Bais" userId="b622e494-f06c-41bb-995c-710c1101893b" providerId="ADAL" clId="{5AEE36B0-A406-4039-8AB3-7101741C5E60}" dt="2021-04-20T00:53:26.397" v="366" actId="26606"/>
          <ac:spMkLst>
            <pc:docMk/>
            <pc:sldMk cId="1945119908" sldId="307"/>
            <ac:spMk id="1030" creationId="{89AE0452-FADF-4CC9-8A9B-B5393D499F44}"/>
          </ac:spMkLst>
        </pc:spChg>
        <pc:spChg chg="add del">
          <ac:chgData name="Abhishek Bais" userId="b622e494-f06c-41bb-995c-710c1101893b" providerId="ADAL" clId="{5AEE36B0-A406-4039-8AB3-7101741C5E60}" dt="2021-04-20T00:54:03.772" v="371" actId="26606"/>
          <ac:spMkLst>
            <pc:docMk/>
            <pc:sldMk cId="1945119908" sldId="307"/>
            <ac:spMk id="1031" creationId="{0EF8982E-02F0-4D24-85CB-98DEBCC3226A}"/>
          </ac:spMkLst>
        </pc:spChg>
        <pc:spChg chg="add del">
          <ac:chgData name="Abhishek Bais" userId="b622e494-f06c-41bb-995c-710c1101893b" providerId="ADAL" clId="{5AEE36B0-A406-4039-8AB3-7101741C5E60}" dt="2021-04-20T00:54:03.772" v="371" actId="26606"/>
          <ac:spMkLst>
            <pc:docMk/>
            <pc:sldMk cId="1945119908" sldId="307"/>
            <ac:spMk id="1032" creationId="{2CB72970-2D5B-4516-9F76-B1220A77B6AB}"/>
          </ac:spMkLst>
        </pc:spChg>
        <pc:spChg chg="add del">
          <ac:chgData name="Abhishek Bais" userId="b622e494-f06c-41bb-995c-710c1101893b" providerId="ADAL" clId="{5AEE36B0-A406-4039-8AB3-7101741C5E60}" dt="2021-04-20T00:54:28.960" v="375" actId="26606"/>
          <ac:spMkLst>
            <pc:docMk/>
            <pc:sldMk cId="1945119908" sldId="307"/>
            <ac:spMk id="1033" creationId="{F5F28DF4-08D5-4BC4-84A1-C0DCA66F483F}"/>
          </ac:spMkLst>
        </pc:spChg>
        <pc:spChg chg="add del">
          <ac:chgData name="Abhishek Bais" userId="b622e494-f06c-41bb-995c-710c1101893b" providerId="ADAL" clId="{5AEE36B0-A406-4039-8AB3-7101741C5E60}" dt="2021-04-20T01:06:07.895" v="385" actId="26606"/>
          <ac:spMkLst>
            <pc:docMk/>
            <pc:sldMk cId="1945119908" sldId="307"/>
            <ac:spMk id="1035" creationId="{0EF8982E-02F0-4D24-85CB-98DEBCC3226A}"/>
          </ac:spMkLst>
        </pc:spChg>
        <pc:spChg chg="add del">
          <ac:chgData name="Abhishek Bais" userId="b622e494-f06c-41bb-995c-710c1101893b" providerId="ADAL" clId="{5AEE36B0-A406-4039-8AB3-7101741C5E60}" dt="2021-04-20T01:06:07.895" v="385" actId="26606"/>
          <ac:spMkLst>
            <pc:docMk/>
            <pc:sldMk cId="1945119908" sldId="307"/>
            <ac:spMk id="1036" creationId="{2CB72970-2D5B-4516-9F76-B1220A77B6AB}"/>
          </ac:spMkLst>
        </pc:spChg>
        <pc:picChg chg="add del mod">
          <ac:chgData name="Abhishek Bais" userId="b622e494-f06c-41bb-995c-710c1101893b" providerId="ADAL" clId="{5AEE36B0-A406-4039-8AB3-7101741C5E60}" dt="2021-04-20T00:51:26.705" v="348" actId="478"/>
          <ac:picMkLst>
            <pc:docMk/>
            <pc:sldMk cId="1945119908" sldId="307"/>
            <ac:picMk id="3" creationId="{387FD613-3C67-4EBC-82CC-03CC8B6C8D8B}"/>
          </ac:picMkLst>
        </pc:picChg>
        <pc:picChg chg="add del mod ord">
          <ac:chgData name="Abhishek Bais" userId="b622e494-f06c-41bb-995c-710c1101893b" providerId="ADAL" clId="{5AEE36B0-A406-4039-8AB3-7101741C5E60}" dt="2021-04-20T01:35:58.716" v="438" actId="21"/>
          <ac:picMkLst>
            <pc:docMk/>
            <pc:sldMk cId="1945119908" sldId="307"/>
            <ac:picMk id="1026" creationId="{525E0549-32A6-458C-BC69-3705655D08AA}"/>
          </ac:picMkLst>
        </pc:picChg>
      </pc:sldChg>
      <pc:sldChg chg="addSp delSp modSp new del mod setBg">
        <pc:chgData name="Abhishek Bais" userId="b622e494-f06c-41bb-995c-710c1101893b" providerId="ADAL" clId="{5AEE36B0-A406-4039-8AB3-7101741C5E60}" dt="2021-04-20T01:59:56.426" v="996" actId="47"/>
        <pc:sldMkLst>
          <pc:docMk/>
          <pc:sldMk cId="1733212146" sldId="308"/>
        </pc:sldMkLst>
        <pc:spChg chg="add del">
          <ac:chgData name="Abhishek Bais" userId="b622e494-f06c-41bb-995c-710c1101893b" providerId="ADAL" clId="{5AEE36B0-A406-4039-8AB3-7101741C5E60}" dt="2021-04-18T00:22:16.765" v="13" actId="26606"/>
          <ac:spMkLst>
            <pc:docMk/>
            <pc:sldMk cId="1733212146" sldId="308"/>
            <ac:spMk id="71" creationId="{BB8CA088-A193-488D-A459-7D9D554173ED}"/>
          </ac:spMkLst>
        </pc:spChg>
        <pc:spChg chg="add del">
          <ac:chgData name="Abhishek Bais" userId="b622e494-f06c-41bb-995c-710c1101893b" providerId="ADAL" clId="{5AEE36B0-A406-4039-8AB3-7101741C5E60}" dt="2021-04-18T00:22:28.143" v="15" actId="26606"/>
          <ac:spMkLst>
            <pc:docMk/>
            <pc:sldMk cId="1733212146" sldId="308"/>
            <ac:spMk id="2052" creationId="{BB8CA088-A193-488D-A459-7D9D554173ED}"/>
          </ac:spMkLst>
        </pc:spChg>
        <pc:picChg chg="add del mod">
          <ac:chgData name="Abhishek Bais" userId="b622e494-f06c-41bb-995c-710c1101893b" providerId="ADAL" clId="{5AEE36B0-A406-4039-8AB3-7101741C5E60}" dt="2021-04-20T01:59:14.298" v="982" actId="21"/>
          <ac:picMkLst>
            <pc:docMk/>
            <pc:sldMk cId="1733212146" sldId="308"/>
            <ac:picMk id="2050" creationId="{91C62115-C1F9-4096-A757-A5E9F06EE624}"/>
          </ac:picMkLst>
        </pc:picChg>
      </pc:sldChg>
      <pc:sldChg chg="del">
        <pc:chgData name="Abhishek Bais" userId="b622e494-f06c-41bb-995c-710c1101893b" providerId="ADAL" clId="{5AEE36B0-A406-4039-8AB3-7101741C5E60}" dt="2021-04-18T00:20:52.149" v="1" actId="47"/>
        <pc:sldMkLst>
          <pc:docMk/>
          <pc:sldMk cId="1823784915" sldId="308"/>
        </pc:sldMkLst>
      </pc:sldChg>
      <pc:sldChg chg="addSp delSp modSp new del mod setBg setClrOvrMap">
        <pc:chgData name="Abhishek Bais" userId="b622e494-f06c-41bb-995c-710c1101893b" providerId="ADAL" clId="{5AEE36B0-A406-4039-8AB3-7101741C5E60}" dt="2021-04-20T03:37:14.101" v="1415" actId="47"/>
        <pc:sldMkLst>
          <pc:docMk/>
          <pc:sldMk cId="619946431" sldId="309"/>
        </pc:sldMkLst>
        <pc:spChg chg="add del">
          <ac:chgData name="Abhishek Bais" userId="b622e494-f06c-41bb-995c-710c1101893b" providerId="ADAL" clId="{5AEE36B0-A406-4039-8AB3-7101741C5E60}" dt="2021-04-18T06:35:42.451" v="117" actId="26606"/>
          <ac:spMkLst>
            <pc:docMk/>
            <pc:sldMk cId="619946431" sldId="309"/>
            <ac:spMk id="11" creationId="{C3213C9F-F1B6-4980-95B6-4F07946C5E42}"/>
          </ac:spMkLst>
        </pc:spChg>
        <pc:spChg chg="add del">
          <ac:chgData name="Abhishek Bais" userId="b622e494-f06c-41bb-995c-710c1101893b" providerId="ADAL" clId="{5AEE36B0-A406-4039-8AB3-7101741C5E60}" dt="2021-04-18T06:35:42.451" v="117" actId="26606"/>
          <ac:spMkLst>
            <pc:docMk/>
            <pc:sldMk cId="619946431" sldId="309"/>
            <ac:spMk id="12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5:00:14.935" v="28" actId="26606"/>
          <ac:spMkLst>
            <pc:docMk/>
            <pc:sldMk cId="619946431" sldId="309"/>
            <ac:spMk id="14" creationId="{9690E8CD-BFA8-49C9-95BD-EA4CA120C1D0}"/>
          </ac:spMkLst>
        </pc:spChg>
        <pc:spChg chg="add">
          <ac:chgData name="Abhishek Bais" userId="b622e494-f06c-41bb-995c-710c1101893b" providerId="ADAL" clId="{5AEE36B0-A406-4039-8AB3-7101741C5E60}" dt="2021-04-18T06:35:42.451" v="117" actId="26606"/>
          <ac:spMkLst>
            <pc:docMk/>
            <pc:sldMk cId="619946431" sldId="309"/>
            <ac:spMk id="15" creationId="{E3925F30-DC1E-4FB8-B39E-30B9263583F4}"/>
          </ac:spMkLst>
        </pc:spChg>
        <pc:spChg chg="add del">
          <ac:chgData name="Abhishek Bais" userId="b622e494-f06c-41bb-995c-710c1101893b" providerId="ADAL" clId="{5AEE36B0-A406-4039-8AB3-7101741C5E60}" dt="2021-04-18T05:00:14.935" v="28" actId="26606"/>
          <ac:spMkLst>
            <pc:docMk/>
            <pc:sldMk cId="619946431" sldId="309"/>
            <ac:spMk id="16" creationId="{E3925F30-DC1E-4FB8-B39E-30B9263583F4}"/>
          </ac:spMkLst>
        </pc:spChg>
        <pc:spChg chg="add">
          <ac:chgData name="Abhishek Bais" userId="b622e494-f06c-41bb-995c-710c1101893b" providerId="ADAL" clId="{5AEE36B0-A406-4039-8AB3-7101741C5E60}" dt="2021-04-18T06:35:42.451" v="117" actId="26606"/>
          <ac:spMkLst>
            <pc:docMk/>
            <pc:sldMk cId="619946431" sldId="309"/>
            <ac:spMk id="17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18T05:00:25.011" v="30" actId="26606"/>
          <ac:spMkLst>
            <pc:docMk/>
            <pc:sldMk cId="619946431" sldId="309"/>
            <ac:spMk id="18" creationId="{C3213C9F-F1B6-4980-95B6-4F07946C5E42}"/>
          </ac:spMkLst>
        </pc:spChg>
        <pc:spChg chg="add del">
          <ac:chgData name="Abhishek Bais" userId="b622e494-f06c-41bb-995c-710c1101893b" providerId="ADAL" clId="{5AEE36B0-A406-4039-8AB3-7101741C5E60}" dt="2021-04-18T05:00:25.011" v="30" actId="26606"/>
          <ac:spMkLst>
            <pc:docMk/>
            <pc:sldMk cId="619946431" sldId="309"/>
            <ac:spMk id="19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5:00:31.016" v="32" actId="26606"/>
          <ac:spMkLst>
            <pc:docMk/>
            <pc:sldMk cId="619946431" sldId="309"/>
            <ac:spMk id="21" creationId="{40832E00-4ABC-4FCE-AF5C-6740B8044BCC}"/>
          </ac:spMkLst>
        </pc:spChg>
        <pc:spChg chg="add del">
          <ac:chgData name="Abhishek Bais" userId="b622e494-f06c-41bb-995c-710c1101893b" providerId="ADAL" clId="{5AEE36B0-A406-4039-8AB3-7101741C5E60}" dt="2021-04-18T05:00:37.824" v="34" actId="26606"/>
          <ac:spMkLst>
            <pc:docMk/>
            <pc:sldMk cId="619946431" sldId="309"/>
            <ac:spMk id="23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18T05:00:37.824" v="34" actId="26606"/>
          <ac:spMkLst>
            <pc:docMk/>
            <pc:sldMk cId="619946431" sldId="309"/>
            <ac:spMk id="24" creationId="{E3925F30-DC1E-4FB8-B39E-30B9263583F4}"/>
          </ac:spMkLst>
        </pc:spChg>
        <pc:picChg chg="add del mod">
          <ac:chgData name="Abhishek Bais" userId="b622e494-f06c-41bb-995c-710c1101893b" providerId="ADAL" clId="{5AEE36B0-A406-4039-8AB3-7101741C5E60}" dt="2021-04-18T04:59:49.160" v="21" actId="478"/>
          <ac:picMkLst>
            <pc:docMk/>
            <pc:sldMk cId="619946431" sldId="309"/>
            <ac:picMk id="3" creationId="{6155E718-85A2-4ED5-BDC6-C46A005EA09A}"/>
          </ac:picMkLst>
        </pc:picChg>
        <pc:picChg chg="add del mod">
          <ac:chgData name="Abhishek Bais" userId="b622e494-f06c-41bb-995c-710c1101893b" providerId="ADAL" clId="{5AEE36B0-A406-4039-8AB3-7101741C5E60}" dt="2021-04-18T04:59:51.507" v="23" actId="478"/>
          <ac:picMkLst>
            <pc:docMk/>
            <pc:sldMk cId="619946431" sldId="309"/>
            <ac:picMk id="5" creationId="{04EBD3E4-DA9C-43B4-9BBE-BAEE2209E123}"/>
          </ac:picMkLst>
        </pc:picChg>
        <pc:picChg chg="add mod ord">
          <ac:chgData name="Abhishek Bais" userId="b622e494-f06c-41bb-995c-710c1101893b" providerId="ADAL" clId="{5AEE36B0-A406-4039-8AB3-7101741C5E60}" dt="2021-04-18T06:35:42.451" v="117" actId="26606"/>
          <ac:picMkLst>
            <pc:docMk/>
            <pc:sldMk cId="619946431" sldId="309"/>
            <ac:picMk id="7" creationId="{850A2C06-27E3-44F8-B456-1EE0FD4F59D8}"/>
          </ac:picMkLst>
        </pc:picChg>
        <pc:picChg chg="add mod">
          <ac:chgData name="Abhishek Bais" userId="b622e494-f06c-41bb-995c-710c1101893b" providerId="ADAL" clId="{5AEE36B0-A406-4039-8AB3-7101741C5E60}" dt="2021-04-18T06:35:42.451" v="117" actId="26606"/>
          <ac:picMkLst>
            <pc:docMk/>
            <pc:sldMk cId="619946431" sldId="309"/>
            <ac:picMk id="9" creationId="{3EC6745D-5447-4030-8C22-EC9260552F26}"/>
          </ac:picMkLst>
        </pc:picChg>
      </pc:sldChg>
      <pc:sldChg chg="addSp delSp modSp new del mod setBg setClrOvrMap">
        <pc:chgData name="Abhishek Bais" userId="b622e494-f06c-41bb-995c-710c1101893b" providerId="ADAL" clId="{5AEE36B0-A406-4039-8AB3-7101741C5E60}" dt="2021-04-20T03:32:06.370" v="1331" actId="47"/>
        <pc:sldMkLst>
          <pc:docMk/>
          <pc:sldMk cId="466752978" sldId="310"/>
        </pc:sldMkLst>
        <pc:spChg chg="add">
          <ac:chgData name="Abhishek Bais" userId="b622e494-f06c-41bb-995c-710c1101893b" providerId="ADAL" clId="{5AEE36B0-A406-4039-8AB3-7101741C5E60}" dt="2021-04-18T05:52:20.477" v="52" actId="26606"/>
          <ac:spMkLst>
            <pc:docMk/>
            <pc:sldMk cId="466752978" sldId="310"/>
            <ac:spMk id="9" creationId="{C3213C9F-F1B6-4980-95B6-4F07946C5E42}"/>
          </ac:spMkLst>
        </pc:spChg>
        <pc:spChg chg="add del">
          <ac:chgData name="Abhishek Bais" userId="b622e494-f06c-41bb-995c-710c1101893b" providerId="ADAL" clId="{5AEE36B0-A406-4039-8AB3-7101741C5E60}" dt="2021-04-18T05:51:04.423" v="42" actId="26606"/>
          <ac:spMkLst>
            <pc:docMk/>
            <pc:sldMk cId="466752978" sldId="310"/>
            <ac:spMk id="10" creationId="{C3213C9F-F1B6-4980-95B6-4F07946C5E42}"/>
          </ac:spMkLst>
        </pc:spChg>
        <pc:spChg chg="add">
          <ac:chgData name="Abhishek Bais" userId="b622e494-f06c-41bb-995c-710c1101893b" providerId="ADAL" clId="{5AEE36B0-A406-4039-8AB3-7101741C5E60}" dt="2021-04-18T05:52:20.477" v="52" actId="26606"/>
          <ac:spMkLst>
            <pc:docMk/>
            <pc:sldMk cId="466752978" sldId="310"/>
            <ac:spMk id="11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5:51:04.423" v="42" actId="26606"/>
          <ac:spMkLst>
            <pc:docMk/>
            <pc:sldMk cId="466752978" sldId="310"/>
            <ac:spMk id="12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5:51:53.596" v="48" actId="26606"/>
          <ac:spMkLst>
            <pc:docMk/>
            <pc:sldMk cId="466752978" sldId="310"/>
            <ac:spMk id="14" creationId="{87E36403-CAE6-4716-B603-9F8DEAB0BEC8}"/>
          </ac:spMkLst>
        </pc:spChg>
        <pc:spChg chg="add del">
          <ac:chgData name="Abhishek Bais" userId="b622e494-f06c-41bb-995c-710c1101893b" providerId="ADAL" clId="{5AEE36B0-A406-4039-8AB3-7101741C5E60}" dt="2021-04-18T05:51:53.596" v="48" actId="26606"/>
          <ac:spMkLst>
            <pc:docMk/>
            <pc:sldMk cId="466752978" sldId="310"/>
            <ac:spMk id="15" creationId="{DE6BF904-0403-47AA-9942-AEEE04CD90F0}"/>
          </ac:spMkLst>
        </pc:spChg>
        <pc:spChg chg="add del">
          <ac:chgData name="Abhishek Bais" userId="b622e494-f06c-41bb-995c-710c1101893b" providerId="ADAL" clId="{5AEE36B0-A406-4039-8AB3-7101741C5E60}" dt="2021-04-18T05:51:53.596" v="48" actId="26606"/>
          <ac:spMkLst>
            <pc:docMk/>
            <pc:sldMk cId="466752978" sldId="310"/>
            <ac:spMk id="16" creationId="{1B9FE3BB-57F9-4255-BFA2-8536A8C7F8BE}"/>
          </ac:spMkLst>
        </pc:spChg>
        <pc:spChg chg="add del">
          <ac:chgData name="Abhishek Bais" userId="b622e494-f06c-41bb-995c-710c1101893b" providerId="ADAL" clId="{5AEE36B0-A406-4039-8AB3-7101741C5E60}" dt="2021-04-18T05:51:50.037" v="47" actId="26606"/>
          <ac:spMkLst>
            <pc:docMk/>
            <pc:sldMk cId="466752978" sldId="310"/>
            <ac:spMk id="21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18T05:51:50.037" v="47" actId="26606"/>
          <ac:spMkLst>
            <pc:docMk/>
            <pc:sldMk cId="466752978" sldId="310"/>
            <ac:spMk id="23" creationId="{E3925F30-DC1E-4FB8-B39E-30B9263583F4}"/>
          </ac:spMkLst>
        </pc:spChg>
        <pc:picChg chg="add del mod">
          <ac:chgData name="Abhishek Bais" userId="b622e494-f06c-41bb-995c-710c1101893b" providerId="ADAL" clId="{5AEE36B0-A406-4039-8AB3-7101741C5E60}" dt="2021-04-18T05:55:08.946" v="66" actId="21"/>
          <ac:picMkLst>
            <pc:docMk/>
            <pc:sldMk cId="466752978" sldId="310"/>
            <ac:picMk id="3" creationId="{D574F9A9-D3DD-4837-B54B-089010852C2C}"/>
          </ac:picMkLst>
        </pc:picChg>
        <pc:picChg chg="add del mod">
          <ac:chgData name="Abhishek Bais" userId="b622e494-f06c-41bb-995c-710c1101893b" providerId="ADAL" clId="{5AEE36B0-A406-4039-8AB3-7101741C5E60}" dt="2021-04-18T05:51:56.111" v="49" actId="478"/>
          <ac:picMkLst>
            <pc:docMk/>
            <pc:sldMk cId="466752978" sldId="310"/>
            <ac:picMk id="5" creationId="{1A7C00AF-F7F4-484E-8DE4-66754A32C994}"/>
          </ac:picMkLst>
        </pc:picChg>
        <pc:picChg chg="add del mod">
          <ac:chgData name="Abhishek Bais" userId="b622e494-f06c-41bb-995c-710c1101893b" providerId="ADAL" clId="{5AEE36B0-A406-4039-8AB3-7101741C5E60}" dt="2021-04-18T05:54:48.675" v="62" actId="21"/>
          <ac:picMkLst>
            <pc:docMk/>
            <pc:sldMk cId="466752978" sldId="310"/>
            <ac:picMk id="7" creationId="{04913C16-B44C-478C-84E7-BF8674EA65C2}"/>
          </ac:picMkLst>
        </pc:picChg>
      </pc:sldChg>
      <pc:sldChg chg="del">
        <pc:chgData name="Abhishek Bais" userId="b622e494-f06c-41bb-995c-710c1101893b" providerId="ADAL" clId="{5AEE36B0-A406-4039-8AB3-7101741C5E60}" dt="2021-04-18T00:20:52.512" v="2" actId="47"/>
        <pc:sldMkLst>
          <pc:docMk/>
          <pc:sldMk cId="1744969607" sldId="310"/>
        </pc:sldMkLst>
      </pc:sldChg>
      <pc:sldChg chg="addSp delSp modSp new del mod setBg">
        <pc:chgData name="Abhishek Bais" userId="b622e494-f06c-41bb-995c-710c1101893b" providerId="ADAL" clId="{5AEE36B0-A406-4039-8AB3-7101741C5E60}" dt="2021-04-20T03:37:09.817" v="1414" actId="47"/>
        <pc:sldMkLst>
          <pc:docMk/>
          <pc:sldMk cId="530394935" sldId="311"/>
        </pc:sldMkLst>
        <pc:spChg chg="add del">
          <ac:chgData name="Abhishek Bais" userId="b622e494-f06c-41bb-995c-710c1101893b" providerId="ADAL" clId="{5AEE36B0-A406-4039-8AB3-7101741C5E60}" dt="2021-04-18T05:55:24.720" v="69" actId="26606"/>
          <ac:spMkLst>
            <pc:docMk/>
            <pc:sldMk cId="530394935" sldId="311"/>
            <ac:spMk id="12" creationId="{417CDA24-35F8-4540-8C52-3096D6D94949}"/>
          </ac:spMkLst>
        </pc:spChg>
        <pc:spChg chg="add del">
          <ac:chgData name="Abhishek Bais" userId="b622e494-f06c-41bb-995c-710c1101893b" providerId="ADAL" clId="{5AEE36B0-A406-4039-8AB3-7101741C5E60}" dt="2021-04-18T05:55:24.720" v="69" actId="26606"/>
          <ac:spMkLst>
            <pc:docMk/>
            <pc:sldMk cId="530394935" sldId="311"/>
            <ac:spMk id="14" creationId="{8658BFE0-4E65-4174-9C75-687C94E88273}"/>
          </ac:spMkLst>
        </pc:spChg>
        <pc:spChg chg="add del">
          <ac:chgData name="Abhishek Bais" userId="b622e494-f06c-41bb-995c-710c1101893b" providerId="ADAL" clId="{5AEE36B0-A406-4039-8AB3-7101741C5E60}" dt="2021-04-18T05:55:24.720" v="69" actId="26606"/>
          <ac:spMkLst>
            <pc:docMk/>
            <pc:sldMk cId="530394935" sldId="311"/>
            <ac:spMk id="16" creationId="{FA75DFED-A0C1-4A83-BE1D-0271C1826EF6}"/>
          </ac:spMkLst>
        </pc:spChg>
        <pc:picChg chg="add del mod ord">
          <ac:chgData name="Abhishek Bais" userId="b622e494-f06c-41bb-995c-710c1101893b" providerId="ADAL" clId="{5AEE36B0-A406-4039-8AB3-7101741C5E60}" dt="2021-04-20T03:35:15.210" v="1397" actId="21"/>
          <ac:picMkLst>
            <pc:docMk/>
            <pc:sldMk cId="530394935" sldId="311"/>
            <ac:picMk id="3" creationId="{A9331171-E2DE-4AA2-AB65-613D495FBA40}"/>
          </ac:picMkLst>
        </pc:picChg>
        <pc:picChg chg="add del mod ord">
          <ac:chgData name="Abhishek Bais" userId="b622e494-f06c-41bb-995c-710c1101893b" providerId="ADAL" clId="{5AEE36B0-A406-4039-8AB3-7101741C5E60}" dt="2021-04-20T03:35:15.210" v="1397" actId="21"/>
          <ac:picMkLst>
            <pc:docMk/>
            <pc:sldMk cId="530394935" sldId="311"/>
            <ac:picMk id="5" creationId="{349B07EB-BFEA-4C19-BC6B-C4EDA3A90D94}"/>
          </ac:picMkLst>
        </pc:picChg>
        <pc:picChg chg="add del mod ord">
          <ac:chgData name="Abhishek Bais" userId="b622e494-f06c-41bb-995c-710c1101893b" providerId="ADAL" clId="{5AEE36B0-A406-4039-8AB3-7101741C5E60}" dt="2021-04-20T03:35:15.210" v="1397" actId="21"/>
          <ac:picMkLst>
            <pc:docMk/>
            <pc:sldMk cId="530394935" sldId="311"/>
            <ac:picMk id="6" creationId="{81BD71D5-B3DF-4C4B-BED2-C7C41C2CA3DF}"/>
          </ac:picMkLst>
        </pc:picChg>
        <pc:picChg chg="add del mod ord">
          <ac:chgData name="Abhishek Bais" userId="b622e494-f06c-41bb-995c-710c1101893b" providerId="ADAL" clId="{5AEE36B0-A406-4039-8AB3-7101741C5E60}" dt="2021-04-20T03:35:15.210" v="1397" actId="21"/>
          <ac:picMkLst>
            <pc:docMk/>
            <pc:sldMk cId="530394935" sldId="311"/>
            <ac:picMk id="7" creationId="{224D51DF-0C47-44EE-B2DD-FB900BE074FA}"/>
          </ac:picMkLst>
        </pc:picChg>
        <pc:cxnChg chg="add del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18" creationId="{50DA1EB8-87CF-4588-A1FD-4756F9A28F6B}"/>
          </ac:cxnSpMkLst>
        </pc:cxnChg>
        <pc:cxnChg chg="add del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19" creationId="{D7A4E378-EA57-47B9-B1EB-58B998F6CFFB}"/>
          </ac:cxnSpMkLst>
        </pc:cxnChg>
        <pc:cxnChg chg="add del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20" creationId="{D2B31ED6-76F0-425A-9A41-C947AEF9C145}"/>
          </ac:cxnSpMkLst>
        </pc:cxnChg>
        <pc:cxnChg chg="add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25" creationId="{91B6081D-D3E8-4209-B85B-EB1C655A6272}"/>
          </ac:cxnSpMkLst>
        </pc:cxnChg>
        <pc:cxnChg chg="add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27" creationId="{28CA55E4-1295-45C8-BA05-5A9E705B749A}"/>
          </ac:cxnSpMkLst>
        </pc:cxnChg>
        <pc:cxnChg chg="add">
          <ac:chgData name="Abhishek Bais" userId="b622e494-f06c-41bb-995c-710c1101893b" providerId="ADAL" clId="{5AEE36B0-A406-4039-8AB3-7101741C5E60}" dt="2021-04-18T05:56:41.567" v="79" actId="26606"/>
          <ac:cxnSpMkLst>
            <pc:docMk/>
            <pc:sldMk cId="530394935" sldId="311"/>
            <ac:cxnSpMk id="29" creationId="{08C5794E-A9A1-4A23-AF68-C79A7822334C}"/>
          </ac:cxnSpMkLst>
        </pc:cxnChg>
      </pc:sldChg>
      <pc:sldChg chg="del">
        <pc:chgData name="Abhishek Bais" userId="b622e494-f06c-41bb-995c-710c1101893b" providerId="ADAL" clId="{5AEE36B0-A406-4039-8AB3-7101741C5E60}" dt="2021-04-18T00:20:53.122" v="3" actId="47"/>
        <pc:sldMkLst>
          <pc:docMk/>
          <pc:sldMk cId="1438083315" sldId="311"/>
        </pc:sldMkLst>
      </pc:sldChg>
      <pc:sldChg chg="addSp delSp modSp new del mod setBg">
        <pc:chgData name="Abhishek Bais" userId="b622e494-f06c-41bb-995c-710c1101893b" providerId="ADAL" clId="{5AEE36B0-A406-4039-8AB3-7101741C5E60}" dt="2021-04-20T03:58:35.367" v="2180" actId="47"/>
        <pc:sldMkLst>
          <pc:docMk/>
          <pc:sldMk cId="1842734527" sldId="312"/>
        </pc:sldMkLst>
        <pc:spChg chg="add del">
          <ac:chgData name="Abhishek Bais" userId="b622e494-f06c-41bb-995c-710c1101893b" providerId="ADAL" clId="{5AEE36B0-A406-4039-8AB3-7101741C5E60}" dt="2021-04-18T06:00:46.558" v="97" actId="26606"/>
          <ac:spMkLst>
            <pc:docMk/>
            <pc:sldMk cId="1842734527" sldId="312"/>
            <ac:spMk id="10" creationId="{C3213C9F-F1B6-4980-95B6-4F07946C5E42}"/>
          </ac:spMkLst>
        </pc:spChg>
        <pc:spChg chg="add del">
          <ac:chgData name="Abhishek Bais" userId="b622e494-f06c-41bb-995c-710c1101893b" providerId="ADAL" clId="{5AEE36B0-A406-4039-8AB3-7101741C5E60}" dt="2021-04-18T06:00:46.558" v="97" actId="26606"/>
          <ac:spMkLst>
            <pc:docMk/>
            <pc:sldMk cId="1842734527" sldId="312"/>
            <ac:spMk id="12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6:01:17.487" v="109" actId="26606"/>
          <ac:spMkLst>
            <pc:docMk/>
            <pc:sldMk cId="1842734527" sldId="312"/>
            <ac:spMk id="14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18T06:01:17.487" v="109" actId="26606"/>
          <ac:spMkLst>
            <pc:docMk/>
            <pc:sldMk cId="1842734527" sldId="312"/>
            <ac:spMk id="15" creationId="{E3925F30-DC1E-4FB8-B39E-30B9263583F4}"/>
          </ac:spMkLst>
        </pc:spChg>
        <pc:spChg chg="add del">
          <ac:chgData name="Abhishek Bais" userId="b622e494-f06c-41bb-995c-710c1101893b" providerId="ADAL" clId="{5AEE36B0-A406-4039-8AB3-7101741C5E60}" dt="2021-04-18T06:01:17.481" v="108" actId="26606"/>
          <ac:spMkLst>
            <pc:docMk/>
            <pc:sldMk cId="1842734527" sldId="312"/>
            <ac:spMk id="17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18T06:01:17.481" v="108" actId="26606"/>
          <ac:spMkLst>
            <pc:docMk/>
            <pc:sldMk cId="1842734527" sldId="312"/>
            <ac:spMk id="18" creationId="{E3925F30-DC1E-4FB8-B39E-30B9263583F4}"/>
          </ac:spMkLst>
        </pc:spChg>
        <pc:spChg chg="add del">
          <ac:chgData name="Abhishek Bais" userId="b622e494-f06c-41bb-995c-710c1101893b" providerId="ADAL" clId="{5AEE36B0-A406-4039-8AB3-7101741C5E60}" dt="2021-04-18T06:01:09.110" v="102" actId="26606"/>
          <ac:spMkLst>
            <pc:docMk/>
            <pc:sldMk cId="1842734527" sldId="312"/>
            <ac:spMk id="20" creationId="{21872768-9CC0-4F8B-93FE-D059DCCFBCFA}"/>
          </ac:spMkLst>
        </pc:spChg>
        <pc:spChg chg="add del">
          <ac:chgData name="Abhishek Bais" userId="b622e494-f06c-41bb-995c-710c1101893b" providerId="ADAL" clId="{5AEE36B0-A406-4039-8AB3-7101741C5E60}" dt="2021-04-18T06:34:09.680" v="116" actId="26606"/>
          <ac:spMkLst>
            <pc:docMk/>
            <pc:sldMk cId="1842734527" sldId="312"/>
            <ac:spMk id="21" creationId="{C3213C9F-F1B6-4980-95B6-4F07946C5E42}"/>
          </ac:spMkLst>
        </pc:spChg>
        <pc:spChg chg="add del">
          <ac:chgData name="Abhishek Bais" userId="b622e494-f06c-41bb-995c-710c1101893b" providerId="ADAL" clId="{5AEE36B0-A406-4039-8AB3-7101741C5E60}" dt="2021-04-18T06:01:09.110" v="102" actId="26606"/>
          <ac:spMkLst>
            <pc:docMk/>
            <pc:sldMk cId="1842734527" sldId="312"/>
            <ac:spMk id="22" creationId="{4A90E280-CE57-4BF3-9D22-7FF61AB148EE}"/>
          </ac:spMkLst>
        </pc:spChg>
        <pc:spChg chg="add del">
          <ac:chgData name="Abhishek Bais" userId="b622e494-f06c-41bb-995c-710c1101893b" providerId="ADAL" clId="{5AEE36B0-A406-4039-8AB3-7101741C5E60}" dt="2021-04-18T06:34:09.680" v="116" actId="26606"/>
          <ac:spMkLst>
            <pc:docMk/>
            <pc:sldMk cId="1842734527" sldId="312"/>
            <ac:spMk id="23" creationId="{2AA28026-5AE8-4702-8944-83B64C486991}"/>
          </ac:spMkLst>
        </pc:spChg>
        <pc:spChg chg="add del">
          <ac:chgData name="Abhishek Bais" userId="b622e494-f06c-41bb-995c-710c1101893b" providerId="ADAL" clId="{5AEE36B0-A406-4039-8AB3-7101741C5E60}" dt="2021-04-18T06:01:12.898" v="104" actId="26606"/>
          <ac:spMkLst>
            <pc:docMk/>
            <pc:sldMk cId="1842734527" sldId="312"/>
            <ac:spMk id="24" creationId="{692BE56A-D934-48A9-AA25-BC091203FC77}"/>
          </ac:spMkLst>
        </pc:spChg>
        <pc:spChg chg="add del">
          <ac:chgData name="Abhishek Bais" userId="b622e494-f06c-41bb-995c-710c1101893b" providerId="ADAL" clId="{5AEE36B0-A406-4039-8AB3-7101741C5E60}" dt="2021-04-18T06:01:12.898" v="104" actId="26606"/>
          <ac:spMkLst>
            <pc:docMk/>
            <pc:sldMk cId="1842734527" sldId="312"/>
            <ac:spMk id="25" creationId="{033BC724-9BE0-49C5-855C-1C246EA910AA}"/>
          </ac:spMkLst>
        </pc:spChg>
        <pc:spChg chg="add mod">
          <ac:chgData name="Abhishek Bais" userId="b622e494-f06c-41bb-995c-710c1101893b" providerId="ADAL" clId="{5AEE36B0-A406-4039-8AB3-7101741C5E60}" dt="2021-04-20T03:52:10.315" v="2016" actId="26606"/>
          <ac:spMkLst>
            <pc:docMk/>
            <pc:sldMk cId="1842734527" sldId="312"/>
            <ac:spMk id="26" creationId="{7396B9A6-27EC-466F-B6BD-7D5E7DA62AB5}"/>
          </ac:spMkLst>
        </pc:spChg>
        <pc:spChg chg="add del">
          <ac:chgData name="Abhishek Bais" userId="b622e494-f06c-41bb-995c-710c1101893b" providerId="ADAL" clId="{5AEE36B0-A406-4039-8AB3-7101741C5E60}" dt="2021-04-20T03:52:10.315" v="2016" actId="26606"/>
          <ac:spMkLst>
            <pc:docMk/>
            <pc:sldMk cId="1842734527" sldId="312"/>
            <ac:spMk id="28" creationId="{9690E8CD-BFA8-49C9-95BD-EA4CA120C1D0}"/>
          </ac:spMkLst>
        </pc:spChg>
        <pc:spChg chg="add del">
          <ac:chgData name="Abhishek Bais" userId="b622e494-f06c-41bb-995c-710c1101893b" providerId="ADAL" clId="{5AEE36B0-A406-4039-8AB3-7101741C5E60}" dt="2021-04-20T03:52:10.315" v="2016" actId="26606"/>
          <ac:spMkLst>
            <pc:docMk/>
            <pc:sldMk cId="1842734527" sldId="312"/>
            <ac:spMk id="30" creationId="{E3925F30-DC1E-4FB8-B39E-30B9263583F4}"/>
          </ac:spMkLst>
        </pc:spChg>
        <pc:spChg chg="add">
          <ac:chgData name="Abhishek Bais" userId="b622e494-f06c-41bb-995c-710c1101893b" providerId="ADAL" clId="{5AEE36B0-A406-4039-8AB3-7101741C5E60}" dt="2021-04-20T03:52:10.315" v="2016" actId="26606"/>
          <ac:spMkLst>
            <pc:docMk/>
            <pc:sldMk cId="1842734527" sldId="312"/>
            <ac:spMk id="35" creationId="{17A9517C-895B-4178-BFF8-7AD963B69402}"/>
          </ac:spMkLst>
        </pc:spChg>
        <pc:picChg chg="add mod ord">
          <ac:chgData name="Abhishek Bais" userId="b622e494-f06c-41bb-995c-710c1101893b" providerId="ADAL" clId="{5AEE36B0-A406-4039-8AB3-7101741C5E60}" dt="2021-04-20T03:52:18.759" v="2018" actId="1076"/>
          <ac:picMkLst>
            <pc:docMk/>
            <pc:sldMk cId="1842734527" sldId="312"/>
            <ac:picMk id="3" creationId="{846C6EB5-EA79-45AC-9F7C-CEA3DD548F80}"/>
          </ac:picMkLst>
        </pc:picChg>
        <pc:picChg chg="add mod ord">
          <ac:chgData name="Abhishek Bais" userId="b622e494-f06c-41bb-995c-710c1101893b" providerId="ADAL" clId="{5AEE36B0-A406-4039-8AB3-7101741C5E60}" dt="2021-04-20T03:52:17.480" v="2017" actId="1076"/>
          <ac:picMkLst>
            <pc:docMk/>
            <pc:sldMk cId="1842734527" sldId="312"/>
            <ac:picMk id="5" creationId="{C536EF48-5CBF-413A-BC55-58D4411A19BF}"/>
          </ac:picMkLst>
        </pc:picChg>
      </pc:sldChg>
      <pc:sldChg chg="addSp modSp new del mod setBg">
        <pc:chgData name="Abhishek Bais" userId="b622e494-f06c-41bb-995c-710c1101893b" providerId="ADAL" clId="{5AEE36B0-A406-4039-8AB3-7101741C5E60}" dt="2021-04-20T03:59:03.533" v="2181" actId="47"/>
        <pc:sldMkLst>
          <pc:docMk/>
          <pc:sldMk cId="2603387243" sldId="313"/>
        </pc:sldMkLst>
        <pc:spChg chg="add">
          <ac:chgData name="Abhishek Bais" userId="b622e494-f06c-41bb-995c-710c1101893b" providerId="ADAL" clId="{5AEE36B0-A406-4039-8AB3-7101741C5E60}" dt="2021-04-18T06:29:39.018" v="115" actId="26606"/>
          <ac:spMkLst>
            <pc:docMk/>
            <pc:sldMk cId="2603387243" sldId="313"/>
            <ac:spMk id="10" creationId="{9690E8CD-BFA8-49C9-95BD-EA4CA120C1D0}"/>
          </ac:spMkLst>
        </pc:spChg>
        <pc:spChg chg="add">
          <ac:chgData name="Abhishek Bais" userId="b622e494-f06c-41bb-995c-710c1101893b" providerId="ADAL" clId="{5AEE36B0-A406-4039-8AB3-7101741C5E60}" dt="2021-04-18T06:29:39.018" v="115" actId="26606"/>
          <ac:spMkLst>
            <pc:docMk/>
            <pc:sldMk cId="2603387243" sldId="313"/>
            <ac:spMk id="12" creationId="{E3925F30-DC1E-4FB8-B39E-30B9263583F4}"/>
          </ac:spMkLst>
        </pc:spChg>
        <pc:picChg chg="add mod ord">
          <ac:chgData name="Abhishek Bais" userId="b622e494-f06c-41bb-995c-710c1101893b" providerId="ADAL" clId="{5AEE36B0-A406-4039-8AB3-7101741C5E60}" dt="2021-04-18T06:29:39.018" v="115" actId="26606"/>
          <ac:picMkLst>
            <pc:docMk/>
            <pc:sldMk cId="2603387243" sldId="313"/>
            <ac:picMk id="3" creationId="{EAA26D6D-C7B4-4034-B796-DC4B31A6228F}"/>
          </ac:picMkLst>
        </pc:picChg>
        <pc:picChg chg="add mod">
          <ac:chgData name="Abhishek Bais" userId="b622e494-f06c-41bb-995c-710c1101893b" providerId="ADAL" clId="{5AEE36B0-A406-4039-8AB3-7101741C5E60}" dt="2021-04-18T06:29:39.018" v="115" actId="26606"/>
          <ac:picMkLst>
            <pc:docMk/>
            <pc:sldMk cId="2603387243" sldId="313"/>
            <ac:picMk id="5" creationId="{CCF45A0D-9631-43A2-9094-CC24BBDAA0F1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4:27:43.249" v="3382" actId="255"/>
        <pc:sldMkLst>
          <pc:docMk/>
          <pc:sldMk cId="3810367820" sldId="314"/>
        </pc:sldMkLst>
        <pc:spChg chg="add mod ord">
          <ac:chgData name="Abhishek Bais" userId="b622e494-f06c-41bb-995c-710c1101893b" providerId="ADAL" clId="{5AEE36B0-A406-4039-8AB3-7101741C5E60}" dt="2021-04-20T04:27:43.249" v="3382" actId="255"/>
          <ac:spMkLst>
            <pc:docMk/>
            <pc:sldMk cId="3810367820" sldId="314"/>
            <ac:spMk id="3" creationId="{2B3170FF-6160-40C5-8E8D-C6AB6634695F}"/>
          </ac:spMkLst>
        </pc:spChg>
        <pc:spChg chg="add del">
          <ac:chgData name="Abhishek Bais" userId="b622e494-f06c-41bb-995c-710c1101893b" providerId="ADAL" clId="{5AEE36B0-A406-4039-8AB3-7101741C5E60}" dt="2021-04-20T00:27:59.574" v="146" actId="26606"/>
          <ac:spMkLst>
            <pc:docMk/>
            <pc:sldMk cId="3810367820" sldId="314"/>
            <ac:spMk id="8" creationId="{8BCFA5F4-1A8E-48F5-9209-7F24485B1D78}"/>
          </ac:spMkLst>
        </pc:spChg>
        <pc:spChg chg="add del">
          <ac:chgData name="Abhishek Bais" userId="b622e494-f06c-41bb-995c-710c1101893b" providerId="ADAL" clId="{5AEE36B0-A406-4039-8AB3-7101741C5E60}" dt="2021-04-20T00:27:59.574" v="146" actId="26606"/>
          <ac:spMkLst>
            <pc:docMk/>
            <pc:sldMk cId="3810367820" sldId="314"/>
            <ac:spMk id="10" creationId="{A8074621-AE44-40C4-8323-DF5185BC954E}"/>
          </ac:spMkLst>
        </pc:spChg>
        <pc:picChg chg="add mod">
          <ac:chgData name="Abhishek Bais" userId="b622e494-f06c-41bb-995c-710c1101893b" providerId="ADAL" clId="{5AEE36B0-A406-4039-8AB3-7101741C5E60}" dt="2021-04-20T00:57:30.971" v="384" actId="26606"/>
          <ac:picMkLst>
            <pc:docMk/>
            <pc:sldMk cId="3810367820" sldId="314"/>
            <ac:picMk id="5" creationId="{D9838A40-F443-4EE5-96C8-4F7701E2A7D5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7:25:56.765" v="3751" actId="207"/>
        <pc:sldMkLst>
          <pc:docMk/>
          <pc:sldMk cId="3003896232" sldId="315"/>
        </pc:sldMkLst>
        <pc:spChg chg="add mod">
          <ac:chgData name="Abhishek Bais" userId="b622e494-f06c-41bb-995c-710c1101893b" providerId="ADAL" clId="{5AEE36B0-A406-4039-8AB3-7101741C5E60}" dt="2021-04-20T07:25:56.765" v="3751" actId="207"/>
          <ac:spMkLst>
            <pc:docMk/>
            <pc:sldMk cId="3003896232" sldId="315"/>
            <ac:spMk id="3" creationId="{BCD8E471-1499-4E89-B491-D9808B9D0C38}"/>
          </ac:spMkLst>
        </pc:spChg>
        <pc:spChg chg="add del mod">
          <ac:chgData name="Abhishek Bais" userId="b622e494-f06c-41bb-995c-710c1101893b" providerId="ADAL" clId="{5AEE36B0-A406-4039-8AB3-7101741C5E60}" dt="2021-04-20T00:46:46.216" v="324" actId="478"/>
          <ac:spMkLst>
            <pc:docMk/>
            <pc:sldMk cId="3003896232" sldId="315"/>
            <ac:spMk id="4" creationId="{344AC748-9571-476A-B33C-A67B4BF20D08}"/>
          </ac:spMkLst>
        </pc:spChg>
        <pc:spChg chg="add del">
          <ac:chgData name="Abhishek Bais" userId="b622e494-f06c-41bb-995c-710c1101893b" providerId="ADAL" clId="{5AEE36B0-A406-4039-8AB3-7101741C5E60}" dt="2021-04-20T00:41:38.511" v="199" actId="26606"/>
          <ac:spMkLst>
            <pc:docMk/>
            <pc:sldMk cId="3003896232" sldId="315"/>
            <ac:spMk id="8" creationId="{8BCFA5F4-1A8E-48F5-9209-7F24485B1D78}"/>
          </ac:spMkLst>
        </pc:spChg>
        <pc:spChg chg="add del">
          <ac:chgData name="Abhishek Bais" userId="b622e494-f06c-41bb-995c-710c1101893b" providerId="ADAL" clId="{5AEE36B0-A406-4039-8AB3-7101741C5E60}" dt="2021-04-20T00:46:42.051" v="322" actId="26606"/>
          <ac:spMkLst>
            <pc:docMk/>
            <pc:sldMk cId="3003896232" sldId="315"/>
            <ac:spMk id="9" creationId="{8D62164E-4528-40DB-BC26-D6DDE216A059}"/>
          </ac:spMkLst>
        </pc:spChg>
        <pc:spChg chg="add del">
          <ac:chgData name="Abhishek Bais" userId="b622e494-f06c-41bb-995c-710c1101893b" providerId="ADAL" clId="{5AEE36B0-A406-4039-8AB3-7101741C5E60}" dt="2021-04-20T00:41:38.511" v="199" actId="26606"/>
          <ac:spMkLst>
            <pc:docMk/>
            <pc:sldMk cId="3003896232" sldId="315"/>
            <ac:spMk id="10" creationId="{A8074621-AE44-40C4-8323-DF5185BC954E}"/>
          </ac:spMkLst>
        </pc:spChg>
        <pc:spChg chg="add del">
          <ac:chgData name="Abhishek Bais" userId="b622e494-f06c-41bb-995c-710c1101893b" providerId="ADAL" clId="{5AEE36B0-A406-4039-8AB3-7101741C5E60}" dt="2021-04-20T00:46:42.051" v="322" actId="26606"/>
          <ac:spMkLst>
            <pc:docMk/>
            <pc:sldMk cId="3003896232" sldId="315"/>
            <ac:spMk id="11" creationId="{F30007FA-C6A2-43A0-8045-7016AEF81713}"/>
          </ac:spMkLst>
        </pc:spChg>
        <pc:spChg chg="add del">
          <ac:chgData name="Abhishek Bais" userId="b622e494-f06c-41bb-995c-710c1101893b" providerId="ADAL" clId="{5AEE36B0-A406-4039-8AB3-7101741C5E60}" dt="2021-04-20T00:47:06.882" v="329" actId="26606"/>
          <ac:spMkLst>
            <pc:docMk/>
            <pc:sldMk cId="3003896232" sldId="315"/>
            <ac:spMk id="13" creationId="{69BA26BC-113C-4698-8859-A985C8324074}"/>
          </ac:spMkLst>
        </pc:spChg>
        <pc:spChg chg="add del">
          <ac:chgData name="Abhishek Bais" userId="b622e494-f06c-41bb-995c-710c1101893b" providerId="ADAL" clId="{5AEE36B0-A406-4039-8AB3-7101741C5E60}" dt="2021-04-20T00:47:06.882" v="329" actId="26606"/>
          <ac:spMkLst>
            <pc:docMk/>
            <pc:sldMk cId="3003896232" sldId="315"/>
            <ac:spMk id="14" creationId="{A68B73B6-D77B-4B55-8538-206CEFD2AF91}"/>
          </ac:spMkLst>
        </pc:spChg>
        <pc:spChg chg="add del">
          <ac:chgData name="Abhishek Bais" userId="b622e494-f06c-41bb-995c-710c1101893b" providerId="ADAL" clId="{5AEE36B0-A406-4039-8AB3-7101741C5E60}" dt="2021-04-20T00:47:04.022" v="326" actId="26606"/>
          <ac:spMkLst>
            <pc:docMk/>
            <pc:sldMk cId="3003896232" sldId="315"/>
            <ac:spMk id="19" creationId="{5690F3EE-0CD1-4520-B020-4E1DF3141C74}"/>
          </ac:spMkLst>
        </pc:spChg>
        <pc:spChg chg="add mod">
          <ac:chgData name="Abhishek Bais" userId="b622e494-f06c-41bb-995c-710c1101893b" providerId="ADAL" clId="{5AEE36B0-A406-4039-8AB3-7101741C5E60}" dt="2021-04-20T02:17:44.689" v="1312"/>
          <ac:spMkLst>
            <pc:docMk/>
            <pc:sldMk cId="3003896232" sldId="315"/>
            <ac:spMk id="20" creationId="{9C7FBB16-DEE4-4F6F-BC0B-393B9A7A7E4D}"/>
          </ac:spMkLst>
        </pc:spChg>
        <pc:spChg chg="add del">
          <ac:chgData name="Abhishek Bais" userId="b622e494-f06c-41bb-995c-710c1101893b" providerId="ADAL" clId="{5AEE36B0-A406-4039-8AB3-7101741C5E60}" dt="2021-04-20T00:47:04.022" v="326" actId="26606"/>
          <ac:spMkLst>
            <pc:docMk/>
            <pc:sldMk cId="3003896232" sldId="315"/>
            <ac:spMk id="21" creationId="{9EFDE1E9-7FE0-45CA-9DE2-237F77319A9F}"/>
          </ac:spMkLst>
        </pc:spChg>
        <pc:spChg chg="add del">
          <ac:chgData name="Abhishek Bais" userId="b622e494-f06c-41bb-995c-710c1101893b" providerId="ADAL" clId="{5AEE36B0-A406-4039-8AB3-7101741C5E60}" dt="2021-04-20T00:47:06.875" v="328" actId="26606"/>
          <ac:spMkLst>
            <pc:docMk/>
            <pc:sldMk cId="3003896232" sldId="315"/>
            <ac:spMk id="23" creationId="{BBC3D062-BC64-4565-B4BA-0A496EA3F343}"/>
          </ac:spMkLst>
        </pc:spChg>
        <pc:spChg chg="add del">
          <ac:chgData name="Abhishek Bais" userId="b622e494-f06c-41bb-995c-710c1101893b" providerId="ADAL" clId="{5AEE36B0-A406-4039-8AB3-7101741C5E60}" dt="2021-04-20T01:52:02.391" v="800" actId="26606"/>
          <ac:spMkLst>
            <pc:docMk/>
            <pc:sldMk cId="3003896232" sldId="315"/>
            <ac:spMk id="26" creationId="{E88A2CF0-EEEA-4EBA-876E-6521DF75DA62}"/>
          </ac:spMkLst>
        </pc:spChg>
        <pc:spChg chg="add del">
          <ac:chgData name="Abhishek Bais" userId="b622e494-f06c-41bb-995c-710c1101893b" providerId="ADAL" clId="{5AEE36B0-A406-4039-8AB3-7101741C5E60}" dt="2021-04-20T01:52:02.391" v="800" actId="26606"/>
          <ac:spMkLst>
            <pc:docMk/>
            <pc:sldMk cId="3003896232" sldId="315"/>
            <ac:spMk id="27" creationId="{23B8DCDE-0295-4B08-88C9-5E6D9560CA81}"/>
          </ac:spMkLst>
        </pc:spChg>
        <pc:spChg chg="add del">
          <ac:chgData name="Abhishek Bais" userId="b622e494-f06c-41bb-995c-710c1101893b" providerId="ADAL" clId="{5AEE36B0-A406-4039-8AB3-7101741C5E60}" dt="2021-04-20T01:52:02.391" v="800" actId="26606"/>
          <ac:spMkLst>
            <pc:docMk/>
            <pc:sldMk cId="3003896232" sldId="315"/>
            <ac:spMk id="33" creationId="{8BCFA5F4-1A8E-48F5-9209-7F24485B1D78}"/>
          </ac:spMkLst>
        </pc:spChg>
        <pc:spChg chg="add del">
          <ac:chgData name="Abhishek Bais" userId="b622e494-f06c-41bb-995c-710c1101893b" providerId="ADAL" clId="{5AEE36B0-A406-4039-8AB3-7101741C5E60}" dt="2021-04-20T01:52:02.391" v="800" actId="26606"/>
          <ac:spMkLst>
            <pc:docMk/>
            <pc:sldMk cId="3003896232" sldId="315"/>
            <ac:spMk id="35" creationId="{A8074621-AE44-40C4-8323-DF5185BC954E}"/>
          </ac:spMkLst>
        </pc:spChg>
        <pc:cxnChg chg="add del">
          <ac:chgData name="Abhishek Bais" userId="b622e494-f06c-41bb-995c-710c1101893b" providerId="ADAL" clId="{5AEE36B0-A406-4039-8AB3-7101741C5E60}" dt="2021-04-20T00:47:06.875" v="328" actId="26606"/>
          <ac:cxnSpMkLst>
            <pc:docMk/>
            <pc:sldMk cId="3003896232" sldId="315"/>
            <ac:cxnSpMk id="24" creationId="{022E3983-091A-4CCE-B772-9E6372F65F18}"/>
          </ac:cxnSpMkLst>
        </pc:cxnChg>
        <pc:cxnChg chg="add del">
          <ac:chgData name="Abhishek Bais" userId="b622e494-f06c-41bb-995c-710c1101893b" providerId="ADAL" clId="{5AEE36B0-A406-4039-8AB3-7101741C5E60}" dt="2021-04-20T01:52:02.391" v="800" actId="26606"/>
          <ac:cxnSpMkLst>
            <pc:docMk/>
            <pc:sldMk cId="3003896232" sldId="315"/>
            <ac:cxnSpMk id="28" creationId="{08757D1C-8139-4BDF-A28F-418158B4F7C0}"/>
          </ac:cxnSpMkLst>
        </pc:cxnChg>
      </pc:sldChg>
      <pc:sldChg chg="addSp delSp modSp new del mod">
        <pc:chgData name="Abhishek Bais" userId="b622e494-f06c-41bb-995c-710c1101893b" providerId="ADAL" clId="{5AEE36B0-A406-4039-8AB3-7101741C5E60}" dt="2021-04-20T01:48:35.701" v="770" actId="47"/>
        <pc:sldMkLst>
          <pc:docMk/>
          <pc:sldMk cId="1954906261" sldId="316"/>
        </pc:sldMkLst>
        <pc:spChg chg="add del mod">
          <ac:chgData name="Abhishek Bais" userId="b622e494-f06c-41bb-995c-710c1101893b" providerId="ADAL" clId="{5AEE36B0-A406-4039-8AB3-7101741C5E60}" dt="2021-04-20T00:49:56.144" v="337" actId="21"/>
          <ac:spMkLst>
            <pc:docMk/>
            <pc:sldMk cId="1954906261" sldId="316"/>
            <ac:spMk id="3" creationId="{DEDB99AA-2A15-446B-A2FC-34DC4FA4CBFB}"/>
          </ac:spMkLst>
        </pc:spChg>
      </pc:sldChg>
      <pc:sldChg chg="addSp delSp modSp new mod setBg">
        <pc:chgData name="Abhishek Bais" userId="b622e494-f06c-41bb-995c-710c1101893b" providerId="ADAL" clId="{5AEE36B0-A406-4039-8AB3-7101741C5E60}" dt="2021-04-20T07:10:16.559" v="3700" actId="20577"/>
        <pc:sldMkLst>
          <pc:docMk/>
          <pc:sldMk cId="3780969938" sldId="317"/>
        </pc:sldMkLst>
        <pc:spChg chg="mod">
          <ac:chgData name="Abhishek Bais" userId="b622e494-f06c-41bb-995c-710c1101893b" providerId="ADAL" clId="{5AEE36B0-A406-4039-8AB3-7101741C5E60}" dt="2021-04-20T02:17:36.163" v="1311" actId="255"/>
          <ac:spMkLst>
            <pc:docMk/>
            <pc:sldMk cId="3780969938" sldId="317"/>
            <ac:spMk id="2" creationId="{3D709E40-A374-46C9-9901-CDF7AF7185C8}"/>
          </ac:spMkLst>
        </pc:spChg>
        <pc:spChg chg="add del mod">
          <ac:chgData name="Abhishek Bais" userId="b622e494-f06c-41bb-995c-710c1101893b" providerId="ADAL" clId="{5AEE36B0-A406-4039-8AB3-7101741C5E60}" dt="2021-04-20T01:36:18.737" v="441" actId="478"/>
          <ac:spMkLst>
            <pc:docMk/>
            <pc:sldMk cId="3780969938" sldId="317"/>
            <ac:spMk id="3" creationId="{1B0629FA-270A-4577-BE5A-68BCB926A8C2}"/>
          </ac:spMkLst>
        </pc:spChg>
        <pc:spChg chg="add mod">
          <ac:chgData name="Abhishek Bais" userId="b622e494-f06c-41bb-995c-710c1101893b" providerId="ADAL" clId="{5AEE36B0-A406-4039-8AB3-7101741C5E60}" dt="2021-04-20T02:17:23.403" v="1308"/>
          <ac:spMkLst>
            <pc:docMk/>
            <pc:sldMk cId="3780969938" sldId="317"/>
            <ac:spMk id="5" creationId="{2F585543-04EB-41ED-BF1D-0571A578A684}"/>
          </ac:spMkLst>
        </pc:spChg>
        <pc:spChg chg="add mod">
          <ac:chgData name="Abhishek Bais" userId="b622e494-f06c-41bb-995c-710c1101893b" providerId="ADAL" clId="{5AEE36B0-A406-4039-8AB3-7101741C5E60}" dt="2021-04-20T07:10:16.559" v="3700" actId="20577"/>
          <ac:spMkLst>
            <pc:docMk/>
            <pc:sldMk cId="3780969938" sldId="317"/>
            <ac:spMk id="6" creationId="{14687DE8-0584-4C25-828E-EFD0CAF99729}"/>
          </ac:spMkLst>
        </pc:spChg>
        <pc:picChg chg="add mod">
          <ac:chgData name="Abhishek Bais" userId="b622e494-f06c-41bb-995c-710c1101893b" providerId="ADAL" clId="{5AEE36B0-A406-4039-8AB3-7101741C5E60}" dt="2021-04-20T01:38:00.303" v="491" actId="26606"/>
          <ac:picMkLst>
            <pc:docMk/>
            <pc:sldMk cId="3780969938" sldId="317"/>
            <ac:picMk id="4" creationId="{3C0FC6C1-4D8A-4BEE-B8D4-14A59DA0E087}"/>
          </ac:picMkLst>
        </pc:picChg>
      </pc:sldChg>
      <pc:sldChg chg="addSp modSp new del mod">
        <pc:chgData name="Abhishek Bais" userId="b622e494-f06c-41bb-995c-710c1101893b" providerId="ADAL" clId="{5AEE36B0-A406-4039-8AB3-7101741C5E60}" dt="2021-04-20T01:48:33.151" v="769" actId="47"/>
        <pc:sldMkLst>
          <pc:docMk/>
          <pc:sldMk cId="1542771137" sldId="318"/>
        </pc:sldMkLst>
        <pc:spChg chg="mod">
          <ac:chgData name="Abhishek Bais" userId="b622e494-f06c-41bb-995c-710c1101893b" providerId="ADAL" clId="{5AEE36B0-A406-4039-8AB3-7101741C5E60}" dt="2021-04-20T01:40:59.356" v="591" actId="20577"/>
          <ac:spMkLst>
            <pc:docMk/>
            <pc:sldMk cId="1542771137" sldId="318"/>
            <ac:spMk id="2" creationId="{AACA3C07-71AE-4AD2-803A-9C6E5D14BAFF}"/>
          </ac:spMkLst>
        </pc:spChg>
        <pc:spChg chg="add">
          <ac:chgData name="Abhishek Bais" userId="b622e494-f06c-41bb-995c-710c1101893b" providerId="ADAL" clId="{5AEE36B0-A406-4039-8AB3-7101741C5E60}" dt="2021-04-20T01:41:13.377" v="592" actId="22"/>
          <ac:spMkLst>
            <pc:docMk/>
            <pc:sldMk cId="1542771137" sldId="318"/>
            <ac:spMk id="4" creationId="{C7EA5828-565A-4FA6-921E-686542E0F154}"/>
          </ac:spMkLst>
        </pc:spChg>
      </pc:sldChg>
      <pc:sldChg chg="modSp new mod">
        <pc:chgData name="Abhishek Bais" userId="b622e494-f06c-41bb-995c-710c1101893b" providerId="ADAL" clId="{5AEE36B0-A406-4039-8AB3-7101741C5E60}" dt="2021-04-20T07:26:13.734" v="3753" actId="207"/>
        <pc:sldMkLst>
          <pc:docMk/>
          <pc:sldMk cId="1576208559" sldId="319"/>
        </pc:sldMkLst>
        <pc:spChg chg="mod">
          <ac:chgData name="Abhishek Bais" userId="b622e494-f06c-41bb-995c-710c1101893b" providerId="ADAL" clId="{5AEE36B0-A406-4039-8AB3-7101741C5E60}" dt="2021-04-20T02:15:34.186" v="1288" actId="255"/>
          <ac:spMkLst>
            <pc:docMk/>
            <pc:sldMk cId="1576208559" sldId="319"/>
            <ac:spMk id="2" creationId="{7AB75770-F82D-444E-BFDE-AFB97B522261}"/>
          </ac:spMkLst>
        </pc:spChg>
        <pc:spChg chg="mod">
          <ac:chgData name="Abhishek Bais" userId="b622e494-f06c-41bb-995c-710c1101893b" providerId="ADAL" clId="{5AEE36B0-A406-4039-8AB3-7101741C5E60}" dt="2021-04-20T07:26:08.947" v="3752" actId="207"/>
          <ac:spMkLst>
            <pc:docMk/>
            <pc:sldMk cId="1576208559" sldId="319"/>
            <ac:spMk id="3" creationId="{50D8B99F-D86B-4031-9AD4-0E51D259483B}"/>
          </ac:spMkLst>
        </pc:spChg>
        <pc:spChg chg="mod">
          <ac:chgData name="Abhishek Bais" userId="b622e494-f06c-41bb-995c-710c1101893b" providerId="ADAL" clId="{5AEE36B0-A406-4039-8AB3-7101741C5E60}" dt="2021-04-20T07:26:13.734" v="3753" actId="207"/>
          <ac:spMkLst>
            <pc:docMk/>
            <pc:sldMk cId="1576208559" sldId="319"/>
            <ac:spMk id="4" creationId="{06715955-1F1B-4F2D-BF90-A09F416F1244}"/>
          </ac:spMkLst>
        </pc:spChg>
      </pc:sldChg>
      <pc:sldChg chg="addSp delSp modSp new del mod ord setBg addAnim delAnim modAnim setClrOvrMap">
        <pc:chgData name="Abhishek Bais" userId="b622e494-f06c-41bb-995c-710c1101893b" providerId="ADAL" clId="{5AEE36B0-A406-4039-8AB3-7101741C5E60}" dt="2021-04-20T03:44:03.462" v="1723" actId="47"/>
        <pc:sldMkLst>
          <pc:docMk/>
          <pc:sldMk cId="2430432653" sldId="320"/>
        </pc:sldMkLst>
        <pc:spChg chg="mod">
          <ac:chgData name="Abhishek Bais" userId="b622e494-f06c-41bb-995c-710c1101893b" providerId="ADAL" clId="{5AEE36B0-A406-4039-8AB3-7101741C5E60}" dt="2021-04-20T02:26:07.813" v="1330" actId="255"/>
          <ac:spMkLst>
            <pc:docMk/>
            <pc:sldMk cId="2430432653" sldId="320"/>
            <ac:spMk id="2" creationId="{58C6D9CC-C459-41A0-94CB-469431C341D7}"/>
          </ac:spMkLst>
        </pc:spChg>
        <pc:spChg chg="add del">
          <ac:chgData name="Abhishek Bais" userId="b622e494-f06c-41bb-995c-710c1101893b" providerId="ADAL" clId="{5AEE36B0-A406-4039-8AB3-7101741C5E60}" dt="2021-04-20T02:21:18.996" v="1324" actId="26606"/>
          <ac:spMkLst>
            <pc:docMk/>
            <pc:sldMk cId="2430432653" sldId="320"/>
            <ac:spMk id="6" creationId="{9DAC9F73-F9E1-419D-8673-AF4E754CE63E}"/>
          </ac:spMkLst>
        </pc:spChg>
        <pc:spChg chg="add">
          <ac:chgData name="Abhishek Bais" userId="b622e494-f06c-41bb-995c-710c1101893b" providerId="ADAL" clId="{5AEE36B0-A406-4039-8AB3-7101741C5E60}" dt="2021-04-20T02:24:56.950" v="1327" actId="26606"/>
          <ac:spMkLst>
            <pc:docMk/>
            <pc:sldMk cId="2430432653" sldId="320"/>
            <ac:spMk id="7" creationId="{1C55B9B6-3284-4A87-B88E-29DF8ECF8660}"/>
          </ac:spMkLst>
        </pc:spChg>
        <pc:spChg chg="add">
          <ac:chgData name="Abhishek Bais" userId="b622e494-f06c-41bb-995c-710c1101893b" providerId="ADAL" clId="{5AEE36B0-A406-4039-8AB3-7101741C5E60}" dt="2021-04-20T02:24:56.950" v="1327" actId="26606"/>
          <ac:spMkLst>
            <pc:docMk/>
            <pc:sldMk cId="2430432653" sldId="320"/>
            <ac:spMk id="8" creationId="{9B5F5ECB-A05F-4FAD-9AAC-BC767A8112A7}"/>
          </ac:spMkLst>
        </pc:spChg>
        <pc:spChg chg="add del">
          <ac:chgData name="Abhishek Bais" userId="b622e494-f06c-41bb-995c-710c1101893b" providerId="ADAL" clId="{5AEE36B0-A406-4039-8AB3-7101741C5E60}" dt="2021-04-20T02:13:55.793" v="1278" actId="26606"/>
          <ac:spMkLst>
            <pc:docMk/>
            <pc:sldMk cId="2430432653" sldId="320"/>
            <ac:spMk id="9" creationId="{9DAC9F73-F9E1-419D-8673-AF4E754CE63E}"/>
          </ac:spMkLst>
        </pc:spChg>
        <pc:spChg chg="add del">
          <ac:chgData name="Abhishek Bais" userId="b622e494-f06c-41bb-995c-710c1101893b" providerId="ADAL" clId="{5AEE36B0-A406-4039-8AB3-7101741C5E60}" dt="2021-04-20T02:18:34.422" v="1315" actId="26606"/>
          <ac:spMkLst>
            <pc:docMk/>
            <pc:sldMk cId="2430432653" sldId="320"/>
            <ac:spMk id="11" creationId="{1C55B9B6-3284-4A87-B88E-29DF8ECF8660}"/>
          </ac:spMkLst>
        </pc:spChg>
        <pc:spChg chg="add del">
          <ac:chgData name="Abhishek Bais" userId="b622e494-f06c-41bb-995c-710c1101893b" providerId="ADAL" clId="{5AEE36B0-A406-4039-8AB3-7101741C5E60}" dt="2021-04-20T02:13:51.834" v="1275" actId="26606"/>
          <ac:spMkLst>
            <pc:docMk/>
            <pc:sldMk cId="2430432653" sldId="320"/>
            <ac:spMk id="14" creationId="{9DAC9F73-F9E1-419D-8673-AF4E754CE63E}"/>
          </ac:spMkLst>
        </pc:spChg>
        <pc:spChg chg="add del">
          <ac:chgData name="Abhishek Bais" userId="b622e494-f06c-41bb-995c-710c1101893b" providerId="ADAL" clId="{5AEE36B0-A406-4039-8AB3-7101741C5E60}" dt="2021-04-20T02:18:34.422" v="1315" actId="26606"/>
          <ac:spMkLst>
            <pc:docMk/>
            <pc:sldMk cId="2430432653" sldId="320"/>
            <ac:spMk id="16" creationId="{9B5F5ECB-A05F-4FAD-9AAC-BC767A8112A7}"/>
          </ac:spMkLst>
        </pc:spChg>
        <pc:picChg chg="add del mod">
          <ac:chgData name="Abhishek Bais" userId="b622e494-f06c-41bb-995c-710c1101893b" providerId="ADAL" clId="{5AEE36B0-A406-4039-8AB3-7101741C5E60}" dt="2021-04-20T01:59:18.430" v="984"/>
          <ac:picMkLst>
            <pc:docMk/>
            <pc:sldMk cId="2430432653" sldId="320"/>
            <ac:picMk id="3" creationId="{CE29F75D-526F-4FDF-B840-29C874EBDE12}"/>
          </ac:picMkLst>
        </pc:picChg>
        <pc:picChg chg="add mod">
          <ac:chgData name="Abhishek Bais" userId="b622e494-f06c-41bb-995c-710c1101893b" providerId="ADAL" clId="{5AEE36B0-A406-4039-8AB3-7101741C5E60}" dt="2021-04-20T02:24:56.950" v="1327" actId="26606"/>
          <ac:picMkLst>
            <pc:docMk/>
            <pc:sldMk cId="2430432653" sldId="320"/>
            <ac:picMk id="4" creationId="{F06C5C4C-D647-42A3-985C-9898911AC96F}"/>
          </ac:picMkLst>
        </pc:picChg>
      </pc:sldChg>
      <pc:sldChg chg="new del">
        <pc:chgData name="Abhishek Bais" userId="b622e494-f06c-41bb-995c-710c1101893b" providerId="ADAL" clId="{5AEE36B0-A406-4039-8AB3-7101741C5E60}" dt="2021-04-20T02:02:53.237" v="999" actId="47"/>
        <pc:sldMkLst>
          <pc:docMk/>
          <pc:sldMk cId="4035382178" sldId="321"/>
        </pc:sldMkLst>
      </pc:sldChg>
      <pc:sldChg chg="addSp delSp modSp new del mod">
        <pc:chgData name="Abhishek Bais" userId="b622e494-f06c-41bb-995c-710c1101893b" providerId="ADAL" clId="{5AEE36B0-A406-4039-8AB3-7101741C5E60}" dt="2021-04-20T02:11:45.574" v="1229" actId="47"/>
        <pc:sldMkLst>
          <pc:docMk/>
          <pc:sldMk cId="719453728" sldId="322"/>
        </pc:sldMkLst>
        <pc:spChg chg="mod">
          <ac:chgData name="Abhishek Bais" userId="b622e494-f06c-41bb-995c-710c1101893b" providerId="ADAL" clId="{5AEE36B0-A406-4039-8AB3-7101741C5E60}" dt="2021-04-20T02:05:06.315" v="1025" actId="113"/>
          <ac:spMkLst>
            <pc:docMk/>
            <pc:sldMk cId="719453728" sldId="322"/>
            <ac:spMk id="2" creationId="{76D21A46-7566-43C5-88FE-BB7885759B93}"/>
          </ac:spMkLst>
        </pc:spChg>
        <pc:spChg chg="del">
          <ac:chgData name="Abhishek Bais" userId="b622e494-f06c-41bb-995c-710c1101893b" providerId="ADAL" clId="{5AEE36B0-A406-4039-8AB3-7101741C5E60}" dt="2021-04-20T02:03:45.660" v="1002" actId="22"/>
          <ac:spMkLst>
            <pc:docMk/>
            <pc:sldMk cId="719453728" sldId="322"/>
            <ac:spMk id="3" creationId="{3FA56302-750D-44A8-8A05-5A0EC8EBC350}"/>
          </ac:spMkLst>
        </pc:spChg>
        <pc:spChg chg="del">
          <ac:chgData name="Abhishek Bais" userId="b622e494-f06c-41bb-995c-710c1101893b" providerId="ADAL" clId="{5AEE36B0-A406-4039-8AB3-7101741C5E60}" dt="2021-04-20T02:04:12.126" v="1003" actId="22"/>
          <ac:spMkLst>
            <pc:docMk/>
            <pc:sldMk cId="719453728" sldId="322"/>
            <ac:spMk id="4" creationId="{D92E6CF0-1A8F-4A37-95A6-8959BB126FD8}"/>
          </ac:spMkLst>
        </pc:spChg>
        <pc:spChg chg="add mod">
          <ac:chgData name="Abhishek Bais" userId="b622e494-f06c-41bb-995c-710c1101893b" providerId="ADAL" clId="{5AEE36B0-A406-4039-8AB3-7101741C5E60}" dt="2021-04-20T02:05:17.577" v="1028" actId="21"/>
          <ac:spMkLst>
            <pc:docMk/>
            <pc:sldMk cId="719453728" sldId="322"/>
            <ac:spMk id="10" creationId="{BECF9F4F-6673-4A60-BEC9-0829117A01FC}"/>
          </ac:spMkLst>
        </pc:spChg>
        <pc:spChg chg="add mod">
          <ac:chgData name="Abhishek Bais" userId="b622e494-f06c-41bb-995c-710c1101893b" providerId="ADAL" clId="{5AEE36B0-A406-4039-8AB3-7101741C5E60}" dt="2021-04-20T02:05:24.126" v="1030" actId="21"/>
          <ac:spMkLst>
            <pc:docMk/>
            <pc:sldMk cId="719453728" sldId="322"/>
            <ac:spMk id="12" creationId="{81270FC4-5DF1-42D5-81A0-4541D05445DE}"/>
          </ac:spMkLst>
        </pc:spChg>
        <pc:picChg chg="add del mod ord">
          <ac:chgData name="Abhishek Bais" userId="b622e494-f06c-41bb-995c-710c1101893b" providerId="ADAL" clId="{5AEE36B0-A406-4039-8AB3-7101741C5E60}" dt="2021-04-20T02:05:17.577" v="1028" actId="21"/>
          <ac:picMkLst>
            <pc:docMk/>
            <pc:sldMk cId="719453728" sldId="322"/>
            <ac:picMk id="6" creationId="{5A253E19-5579-4BF3-BB1C-17FA83A191EA}"/>
          </ac:picMkLst>
        </pc:picChg>
        <pc:picChg chg="add del mod ord">
          <ac:chgData name="Abhishek Bais" userId="b622e494-f06c-41bb-995c-710c1101893b" providerId="ADAL" clId="{5AEE36B0-A406-4039-8AB3-7101741C5E60}" dt="2021-04-20T02:05:24.126" v="1030" actId="21"/>
          <ac:picMkLst>
            <pc:docMk/>
            <pc:sldMk cId="719453728" sldId="322"/>
            <ac:picMk id="8" creationId="{7DE3C29E-D0EB-4AA9-B538-5D4E2289A850}"/>
          </ac:picMkLst>
        </pc:picChg>
        <pc:picChg chg="add mod">
          <ac:chgData name="Abhishek Bais" userId="b622e494-f06c-41bb-995c-710c1101893b" providerId="ADAL" clId="{5AEE36B0-A406-4039-8AB3-7101741C5E60}" dt="2021-04-20T02:06:20.707" v="1091"/>
          <ac:picMkLst>
            <pc:docMk/>
            <pc:sldMk cId="719453728" sldId="322"/>
            <ac:picMk id="13" creationId="{CDC211ED-7100-4F8B-8F5C-C394ECA235A2}"/>
          </ac:picMkLst>
        </pc:picChg>
        <pc:picChg chg="add mod">
          <ac:chgData name="Abhishek Bais" userId="b622e494-f06c-41bb-995c-710c1101893b" providerId="ADAL" clId="{5AEE36B0-A406-4039-8AB3-7101741C5E60}" dt="2021-04-20T02:06:20.707" v="1091"/>
          <ac:picMkLst>
            <pc:docMk/>
            <pc:sldMk cId="719453728" sldId="322"/>
            <ac:picMk id="14" creationId="{3FF29272-6902-4D3E-981D-A9480ED5345C}"/>
          </ac:picMkLst>
        </pc:picChg>
      </pc:sldChg>
      <pc:sldChg chg="addSp delSp modSp new add del mod">
        <pc:chgData name="Abhishek Bais" userId="b622e494-f06c-41bb-995c-710c1101893b" providerId="ADAL" clId="{5AEE36B0-A406-4039-8AB3-7101741C5E60}" dt="2021-04-20T02:12:58.564" v="1262" actId="47"/>
        <pc:sldMkLst>
          <pc:docMk/>
          <pc:sldMk cId="705054064" sldId="323"/>
        </pc:sldMkLst>
        <pc:spChg chg="mod">
          <ac:chgData name="Abhishek Bais" userId="b622e494-f06c-41bb-995c-710c1101893b" providerId="ADAL" clId="{5AEE36B0-A406-4039-8AB3-7101741C5E60}" dt="2021-04-20T02:05:48.600" v="1085" actId="113"/>
          <ac:spMkLst>
            <pc:docMk/>
            <pc:sldMk cId="705054064" sldId="323"/>
            <ac:spMk id="2" creationId="{FB1C545D-9E1F-4155-BBD5-44AD51B1ACD5}"/>
          </ac:spMkLst>
        </pc:spChg>
        <pc:spChg chg="mod">
          <ac:chgData name="Abhishek Bais" userId="b622e494-f06c-41bb-995c-710c1101893b" providerId="ADAL" clId="{5AEE36B0-A406-4039-8AB3-7101741C5E60}" dt="2021-04-20T02:05:52.555" v="1086" actId="113"/>
          <ac:spMkLst>
            <pc:docMk/>
            <pc:sldMk cId="705054064" sldId="323"/>
            <ac:spMk id="3" creationId="{625C3227-C0AB-400A-AB86-50F074A262E0}"/>
          </ac:spMkLst>
        </pc:spChg>
        <pc:spChg chg="del">
          <ac:chgData name="Abhishek Bais" userId="b622e494-f06c-41bb-995c-710c1101893b" providerId="ADAL" clId="{5AEE36B0-A406-4039-8AB3-7101741C5E60}" dt="2021-04-20T02:05:19.902" v="1029"/>
          <ac:spMkLst>
            <pc:docMk/>
            <pc:sldMk cId="705054064" sldId="323"/>
            <ac:spMk id="4" creationId="{774C5560-2945-4AA3-8410-0D7BF05106FC}"/>
          </ac:spMkLst>
        </pc:spChg>
        <pc:spChg chg="mod">
          <ac:chgData name="Abhishek Bais" userId="b622e494-f06c-41bb-995c-710c1101893b" providerId="ADAL" clId="{5AEE36B0-A406-4039-8AB3-7101741C5E60}" dt="2021-04-20T02:05:57.142" v="1087" actId="113"/>
          <ac:spMkLst>
            <pc:docMk/>
            <pc:sldMk cId="705054064" sldId="323"/>
            <ac:spMk id="5" creationId="{29698A81-BCA7-4413-BE29-3C663DBC6790}"/>
          </ac:spMkLst>
        </pc:spChg>
        <pc:spChg chg="del">
          <ac:chgData name="Abhishek Bais" userId="b622e494-f06c-41bb-995c-710c1101893b" providerId="ADAL" clId="{5AEE36B0-A406-4039-8AB3-7101741C5E60}" dt="2021-04-20T02:05:26.776" v="1031"/>
          <ac:spMkLst>
            <pc:docMk/>
            <pc:sldMk cId="705054064" sldId="323"/>
            <ac:spMk id="6" creationId="{A6D7C65E-9C69-4444-8CBF-960BAC2152EE}"/>
          </ac:spMkLst>
        </pc:spChg>
        <pc:picChg chg="add mod">
          <ac:chgData name="Abhishek Bais" userId="b622e494-f06c-41bb-995c-710c1101893b" providerId="ADAL" clId="{5AEE36B0-A406-4039-8AB3-7101741C5E60}" dt="2021-04-20T02:05:19.902" v="1029"/>
          <ac:picMkLst>
            <pc:docMk/>
            <pc:sldMk cId="705054064" sldId="323"/>
            <ac:picMk id="7" creationId="{D221951A-3128-4EED-BBA5-1F0544E85DC4}"/>
          </ac:picMkLst>
        </pc:picChg>
        <pc:picChg chg="add mod">
          <ac:chgData name="Abhishek Bais" userId="b622e494-f06c-41bb-995c-710c1101893b" providerId="ADAL" clId="{5AEE36B0-A406-4039-8AB3-7101741C5E60}" dt="2021-04-20T02:06:10.224" v="1090" actId="1076"/>
          <ac:picMkLst>
            <pc:docMk/>
            <pc:sldMk cId="705054064" sldId="323"/>
            <ac:picMk id="8" creationId="{7D489057-0DBA-4EAD-AABE-606D67791306}"/>
          </ac:picMkLst>
        </pc:picChg>
      </pc:sldChg>
      <pc:sldChg chg="new del">
        <pc:chgData name="Abhishek Bais" userId="b622e494-f06c-41bb-995c-710c1101893b" providerId="ADAL" clId="{5AEE36B0-A406-4039-8AB3-7101741C5E60}" dt="2021-04-20T02:07:22.919" v="1102" actId="47"/>
        <pc:sldMkLst>
          <pc:docMk/>
          <pc:sldMk cId="3153046204" sldId="324"/>
        </pc:sldMkLst>
      </pc:sldChg>
      <pc:sldChg chg="addSp modSp new del mod">
        <pc:chgData name="Abhishek Bais" userId="b622e494-f06c-41bb-995c-710c1101893b" providerId="ADAL" clId="{5AEE36B0-A406-4039-8AB3-7101741C5E60}" dt="2021-04-20T02:11:43.533" v="1228" actId="47"/>
        <pc:sldMkLst>
          <pc:docMk/>
          <pc:sldMk cId="4026541267" sldId="325"/>
        </pc:sldMkLst>
        <pc:picChg chg="add mod">
          <ac:chgData name="Abhishek Bais" userId="b622e494-f06c-41bb-995c-710c1101893b" providerId="ADAL" clId="{5AEE36B0-A406-4039-8AB3-7101741C5E60}" dt="2021-04-20T02:06:49.939" v="1099" actId="1076"/>
          <ac:picMkLst>
            <pc:docMk/>
            <pc:sldMk cId="4026541267" sldId="325"/>
            <ac:picMk id="3" creationId="{D68D6BC9-13FB-486A-A2FB-00EF51DF66D7}"/>
          </ac:picMkLst>
        </pc:picChg>
        <pc:picChg chg="add mod">
          <ac:chgData name="Abhishek Bais" userId="b622e494-f06c-41bb-995c-710c1101893b" providerId="ADAL" clId="{5AEE36B0-A406-4039-8AB3-7101741C5E60}" dt="2021-04-20T02:06:54.913" v="1101" actId="14100"/>
          <ac:picMkLst>
            <pc:docMk/>
            <pc:sldMk cId="4026541267" sldId="325"/>
            <ac:picMk id="4" creationId="{310D0770-F650-44F3-9AF2-56CF87C5FE31}"/>
          </ac:picMkLst>
        </pc:picChg>
      </pc:sldChg>
      <pc:sldChg chg="addSp delSp modSp new mod setBg addAnim delAnim setClrOvrMap">
        <pc:chgData name="Abhishek Bais" userId="b622e494-f06c-41bb-995c-710c1101893b" providerId="ADAL" clId="{5AEE36B0-A406-4039-8AB3-7101741C5E60}" dt="2021-04-20T03:39:50.872" v="1441" actId="1076"/>
        <pc:sldMkLst>
          <pc:docMk/>
          <pc:sldMk cId="4014751507" sldId="326"/>
        </pc:sldMkLst>
        <pc:spChg chg="add del mod">
          <ac:chgData name="Abhishek Bais" userId="b622e494-f06c-41bb-995c-710c1101893b" providerId="ADAL" clId="{5AEE36B0-A406-4039-8AB3-7101741C5E60}" dt="2021-04-20T03:39:35.246" v="1439" actId="26606"/>
          <ac:spMkLst>
            <pc:docMk/>
            <pc:sldMk cId="4014751507" sldId="326"/>
            <ac:spMk id="2" creationId="{9C9CF686-315D-4664-8563-8E6FE33458A1}"/>
          </ac:spMkLst>
        </pc:spChg>
        <pc:spChg chg="add del mod">
          <ac:chgData name="Abhishek Bais" userId="b622e494-f06c-41bb-995c-710c1101893b" providerId="ADAL" clId="{5AEE36B0-A406-4039-8AB3-7101741C5E60}" dt="2021-04-20T02:10:30.223" v="1222" actId="21"/>
          <ac:spMkLst>
            <pc:docMk/>
            <pc:sldMk cId="4014751507" sldId="326"/>
            <ac:spMk id="5" creationId="{B6AA4DA0-827D-4DFE-9DC5-DC77CEAFCD98}"/>
          </ac:spMkLst>
        </pc:spChg>
        <pc:spChg chg="add del mod">
          <ac:chgData name="Abhishek Bais" userId="b622e494-f06c-41bb-995c-710c1101893b" providerId="ADAL" clId="{5AEE36B0-A406-4039-8AB3-7101741C5E60}" dt="2021-04-20T02:10:30.223" v="1222" actId="21"/>
          <ac:spMkLst>
            <pc:docMk/>
            <pc:sldMk cId="4014751507" sldId="326"/>
            <ac:spMk id="6" creationId="{A5356F9B-AE73-41CC-A935-AD9FBB277E46}"/>
          </ac:spMkLst>
        </pc:spChg>
        <pc:spChg chg="add del mod">
          <ac:chgData name="Abhishek Bais" userId="b622e494-f06c-41bb-995c-710c1101893b" providerId="ADAL" clId="{5AEE36B0-A406-4039-8AB3-7101741C5E60}" dt="2021-04-20T02:09:19.074" v="1197" actId="767"/>
          <ac:spMkLst>
            <pc:docMk/>
            <pc:sldMk cId="4014751507" sldId="326"/>
            <ac:spMk id="7" creationId="{4168FE33-A0DE-4878-9629-B81090F53569}"/>
          </ac:spMkLst>
        </pc:spChg>
        <pc:spChg chg="add del mod">
          <ac:chgData name="Abhishek Bais" userId="b622e494-f06c-41bb-995c-710c1101893b" providerId="ADAL" clId="{5AEE36B0-A406-4039-8AB3-7101741C5E60}" dt="2021-04-20T02:10:13.606" v="1206" actId="478"/>
          <ac:spMkLst>
            <pc:docMk/>
            <pc:sldMk cId="4014751507" sldId="326"/>
            <ac:spMk id="8" creationId="{F2000DFD-8692-4659-BC28-EB27F8F88D11}"/>
          </ac:spMkLst>
        </pc:spChg>
        <pc:spChg chg="add del mod">
          <ac:chgData name="Abhishek Bais" userId="b622e494-f06c-41bb-995c-710c1101893b" providerId="ADAL" clId="{5AEE36B0-A406-4039-8AB3-7101741C5E60}" dt="2021-04-20T03:39:43.352" v="1440" actId="1076"/>
          <ac:spMkLst>
            <pc:docMk/>
            <pc:sldMk cId="4014751507" sldId="326"/>
            <ac:spMk id="9" creationId="{E744D876-E564-41CB-B2B1-35DC20DE9DC4}"/>
          </ac:spMkLst>
        </pc:spChg>
        <pc:spChg chg="add del mod">
          <ac:chgData name="Abhishek Bais" userId="b622e494-f06c-41bb-995c-710c1101893b" providerId="ADAL" clId="{5AEE36B0-A406-4039-8AB3-7101741C5E60}" dt="2021-04-20T03:39:50.872" v="1441" actId="1076"/>
          <ac:spMkLst>
            <pc:docMk/>
            <pc:sldMk cId="4014751507" sldId="326"/>
            <ac:spMk id="10" creationId="{A3841A42-7CBD-4469-834D-A50A6281DA90}"/>
          </ac:spMkLst>
        </pc:spChg>
        <pc:spChg chg="add del mod">
          <ac:chgData name="Abhishek Bais" userId="b622e494-f06c-41bb-995c-710c1101893b" providerId="ADAL" clId="{5AEE36B0-A406-4039-8AB3-7101741C5E60}" dt="2021-04-20T03:36:33.547" v="1412" actId="478"/>
          <ac:spMkLst>
            <pc:docMk/>
            <pc:sldMk cId="4014751507" sldId="326"/>
            <ac:spMk id="12" creationId="{3A3F7FBC-FCB7-4208-95EA-B495D09B3F26}"/>
          </ac:spMkLst>
        </pc:spChg>
        <pc:spChg chg="add del">
          <ac:chgData name="Abhishek Bais" userId="b622e494-f06c-41bb-995c-710c1101893b" providerId="ADAL" clId="{5AEE36B0-A406-4039-8AB3-7101741C5E60}" dt="2021-04-20T02:14:12.898" v="1280" actId="26606"/>
          <ac:spMkLst>
            <pc:docMk/>
            <pc:sldMk cId="4014751507" sldId="326"/>
            <ac:spMk id="15" creationId="{806ABAF8-A5F0-4E99-AB6D-67BFBB982B2B}"/>
          </ac:spMkLst>
        </pc:spChg>
        <pc:spChg chg="add del mod">
          <ac:chgData name="Abhishek Bais" userId="b622e494-f06c-41bb-995c-710c1101893b" providerId="ADAL" clId="{5AEE36B0-A406-4039-8AB3-7101741C5E60}" dt="2021-04-20T03:39:06.434" v="1432"/>
          <ac:spMkLst>
            <pc:docMk/>
            <pc:sldMk cId="4014751507" sldId="326"/>
            <ac:spMk id="16" creationId="{F7BAAB77-ECA9-41A5-ABED-0EB69661529F}"/>
          </ac:spMkLst>
        </pc:spChg>
        <pc:spChg chg="add del">
          <ac:chgData name="Abhishek Bais" userId="b622e494-f06c-41bb-995c-710c1101893b" providerId="ADAL" clId="{5AEE36B0-A406-4039-8AB3-7101741C5E60}" dt="2021-04-20T02:14:12.898" v="1280" actId="26606"/>
          <ac:spMkLst>
            <pc:docMk/>
            <pc:sldMk cId="4014751507" sldId="326"/>
            <ac:spMk id="17" creationId="{5F7833E7-6A14-4F78-A2DD-5640A4F6C273}"/>
          </ac:spMkLst>
        </pc:spChg>
        <pc:spChg chg="add del mod">
          <ac:chgData name="Abhishek Bais" userId="b622e494-f06c-41bb-995c-710c1101893b" providerId="ADAL" clId="{5AEE36B0-A406-4039-8AB3-7101741C5E60}" dt="2021-04-20T03:39:06.434" v="1432"/>
          <ac:spMkLst>
            <pc:docMk/>
            <pc:sldMk cId="4014751507" sldId="326"/>
            <ac:spMk id="18" creationId="{1F272E5C-0675-4BDA-A3C1-16F9F5F0650F}"/>
          </ac:spMkLst>
        </pc:spChg>
        <pc:picChg chg="add mod">
          <ac:chgData name="Abhishek Bais" userId="b622e494-f06c-41bb-995c-710c1101893b" providerId="ADAL" clId="{5AEE36B0-A406-4039-8AB3-7101741C5E60}" dt="2021-04-20T03:39:35.246" v="1439" actId="26606"/>
          <ac:picMkLst>
            <pc:docMk/>
            <pc:sldMk cId="4014751507" sldId="326"/>
            <ac:picMk id="4" creationId="{12FF5BB3-2891-446B-AB8D-09F778F28A73}"/>
          </ac:picMkLst>
        </pc:picChg>
      </pc:sldChg>
      <pc:sldChg chg="addSp delSp modSp new mod setBg setClrOvrMap">
        <pc:chgData name="Abhishek Bais" userId="b622e494-f06c-41bb-995c-710c1101893b" providerId="ADAL" clId="{5AEE36B0-A406-4039-8AB3-7101741C5E60}" dt="2021-04-20T03:34:06.242" v="1364" actId="26606"/>
        <pc:sldMkLst>
          <pc:docMk/>
          <pc:sldMk cId="166733428" sldId="327"/>
        </pc:sldMkLst>
        <pc:spChg chg="mod">
          <ac:chgData name="Abhishek Bais" userId="b622e494-f06c-41bb-995c-710c1101893b" providerId="ADAL" clId="{5AEE36B0-A406-4039-8AB3-7101741C5E60}" dt="2021-04-20T03:34:06.242" v="1364" actId="26606"/>
          <ac:spMkLst>
            <pc:docMk/>
            <pc:sldMk cId="166733428" sldId="327"/>
            <ac:spMk id="2" creationId="{A55181E5-6D1D-4E40-84AC-7697DB802150}"/>
          </ac:spMkLst>
        </pc:spChg>
        <pc:spChg chg="add del">
          <ac:chgData name="Abhishek Bais" userId="b622e494-f06c-41bb-995c-710c1101893b" providerId="ADAL" clId="{5AEE36B0-A406-4039-8AB3-7101741C5E60}" dt="2021-04-20T03:34:06.242" v="1364" actId="26606"/>
          <ac:spMkLst>
            <pc:docMk/>
            <pc:sldMk cId="166733428" sldId="327"/>
            <ac:spMk id="11" creationId="{6A19AAA7-2C4A-4DD5-9BAB-B44689404144}"/>
          </ac:spMkLst>
        </pc:spChg>
        <pc:spChg chg="add del">
          <ac:chgData name="Abhishek Bais" userId="b622e494-f06c-41bb-995c-710c1101893b" providerId="ADAL" clId="{5AEE36B0-A406-4039-8AB3-7101741C5E60}" dt="2021-04-20T03:34:06.242" v="1364" actId="26606"/>
          <ac:spMkLst>
            <pc:docMk/>
            <pc:sldMk cId="166733428" sldId="327"/>
            <ac:spMk id="13" creationId="{F1D09B87-51D9-4DA9-8FE9-DB2890031791}"/>
          </ac:spMkLst>
        </pc:spChg>
        <pc:picChg chg="add del mod">
          <ac:chgData name="Abhishek Bais" userId="b622e494-f06c-41bb-995c-710c1101893b" providerId="ADAL" clId="{5AEE36B0-A406-4039-8AB3-7101741C5E60}" dt="2021-04-20T03:33:10.827" v="1359" actId="478"/>
          <ac:picMkLst>
            <pc:docMk/>
            <pc:sldMk cId="166733428" sldId="327"/>
            <ac:picMk id="4" creationId="{00093328-6C42-4E04-91FF-109980735A3B}"/>
          </ac:picMkLst>
        </pc:picChg>
        <pc:picChg chg="add mod">
          <ac:chgData name="Abhishek Bais" userId="b622e494-f06c-41bb-995c-710c1101893b" providerId="ADAL" clId="{5AEE36B0-A406-4039-8AB3-7101741C5E60}" dt="2021-04-20T03:34:06.242" v="1364" actId="26606"/>
          <ac:picMkLst>
            <pc:docMk/>
            <pc:sldMk cId="166733428" sldId="327"/>
            <ac:picMk id="6" creationId="{3EFAF908-1472-40DB-855C-12C92D0D81A3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3:55:31.148" v="2144" actId="113"/>
        <pc:sldMkLst>
          <pc:docMk/>
          <pc:sldMk cId="2815809285" sldId="328"/>
        </pc:sldMkLst>
        <pc:spChg chg="mod">
          <ac:chgData name="Abhishek Bais" userId="b622e494-f06c-41bb-995c-710c1101893b" providerId="ADAL" clId="{5AEE36B0-A406-4039-8AB3-7101741C5E60}" dt="2021-04-20T03:55:31.148" v="2144" actId="113"/>
          <ac:spMkLst>
            <pc:docMk/>
            <pc:sldMk cId="2815809285" sldId="328"/>
            <ac:spMk id="2" creationId="{FCF5E6E0-3DB1-4921-A5E8-19E606609973}"/>
          </ac:spMkLst>
        </pc:spChg>
        <pc:spChg chg="add del">
          <ac:chgData name="Abhishek Bais" userId="b622e494-f06c-41bb-995c-710c1101893b" providerId="ADAL" clId="{5AEE36B0-A406-4039-8AB3-7101741C5E60}" dt="2021-04-20T03:35:27.441" v="1400" actId="26606"/>
          <ac:spMkLst>
            <pc:docMk/>
            <pc:sldMk cId="2815809285" sldId="328"/>
            <ac:spMk id="11" creationId="{5DDE0535-9FFB-4AC5-9688-164EAA1B3A48}"/>
          </ac:spMkLst>
        </pc:spChg>
        <pc:spChg chg="add del">
          <ac:chgData name="Abhishek Bais" userId="b622e494-f06c-41bb-995c-710c1101893b" providerId="ADAL" clId="{5AEE36B0-A406-4039-8AB3-7101741C5E60}" dt="2021-04-20T03:35:27.441" v="1400" actId="26606"/>
          <ac:spMkLst>
            <pc:docMk/>
            <pc:sldMk cId="2815809285" sldId="328"/>
            <ac:spMk id="13" creationId="{39476A4D-C65A-47A2-8916-472DE2F4F303}"/>
          </ac:spMkLst>
        </pc:spChg>
        <pc:spChg chg="add">
          <ac:chgData name="Abhishek Bais" userId="b622e494-f06c-41bb-995c-710c1101893b" providerId="ADAL" clId="{5AEE36B0-A406-4039-8AB3-7101741C5E60}" dt="2021-04-20T03:35:27.510" v="1401" actId="26606"/>
          <ac:spMkLst>
            <pc:docMk/>
            <pc:sldMk cId="2815809285" sldId="328"/>
            <ac:spMk id="15" creationId="{B10A1EB3-C927-4536-9880-11F77B7E097F}"/>
          </ac:spMkLst>
        </pc:spChg>
        <pc:picChg chg="add mod ord">
          <ac:chgData name="Abhishek Bais" userId="b622e494-f06c-41bb-995c-710c1101893b" providerId="ADAL" clId="{5AEE36B0-A406-4039-8AB3-7101741C5E60}" dt="2021-04-20T03:35:33.258" v="1402" actId="27614"/>
          <ac:picMkLst>
            <pc:docMk/>
            <pc:sldMk cId="2815809285" sldId="328"/>
            <ac:picMk id="3" creationId="{E8624ACB-45F4-40DB-8C23-F59EB3E47EFD}"/>
          </ac:picMkLst>
        </pc:picChg>
        <pc:picChg chg="add mod ord">
          <ac:chgData name="Abhishek Bais" userId="b622e494-f06c-41bb-995c-710c1101893b" providerId="ADAL" clId="{5AEE36B0-A406-4039-8AB3-7101741C5E60}" dt="2021-04-20T03:35:54.695" v="1408" actId="14100"/>
          <ac:picMkLst>
            <pc:docMk/>
            <pc:sldMk cId="2815809285" sldId="328"/>
            <ac:picMk id="4" creationId="{DE7A7275-DCB0-40C6-9498-2174C3285023}"/>
          </ac:picMkLst>
        </pc:picChg>
        <pc:picChg chg="add mod ord">
          <ac:chgData name="Abhishek Bais" userId="b622e494-f06c-41bb-995c-710c1101893b" providerId="ADAL" clId="{5AEE36B0-A406-4039-8AB3-7101741C5E60}" dt="2021-04-20T03:35:33.435" v="1404" actId="27614"/>
          <ac:picMkLst>
            <pc:docMk/>
            <pc:sldMk cId="2815809285" sldId="328"/>
            <ac:picMk id="5" creationId="{6DE6575C-AAB5-41CC-BA1D-5FAFF8BED188}"/>
          </ac:picMkLst>
        </pc:picChg>
        <pc:picChg chg="add mod">
          <ac:chgData name="Abhishek Bais" userId="b622e494-f06c-41bb-995c-710c1101893b" providerId="ADAL" clId="{5AEE36B0-A406-4039-8AB3-7101741C5E60}" dt="2021-04-20T03:35:58.385" v="1409" actId="14100"/>
          <ac:picMkLst>
            <pc:docMk/>
            <pc:sldMk cId="2815809285" sldId="328"/>
            <ac:picMk id="6" creationId="{B63E404D-7FDC-4584-9774-8CBAE8365BFD}"/>
          </ac:picMkLst>
        </pc:picChg>
        <pc:picChg chg="add">
          <ac:chgData name="Abhishek Bais" userId="b622e494-f06c-41bb-995c-710c1101893b" providerId="ADAL" clId="{5AEE36B0-A406-4039-8AB3-7101741C5E60}" dt="2021-04-20T03:35:27.510" v="1401" actId="26606"/>
          <ac:picMkLst>
            <pc:docMk/>
            <pc:sldMk cId="2815809285" sldId="328"/>
            <ac:picMk id="16" creationId="{D8C67178-C15E-489D-8DDF-CB1BD419478F}"/>
          </ac:picMkLst>
        </pc:picChg>
      </pc:sldChg>
      <pc:sldChg chg="addSp delSp modSp new mod ord setBg">
        <pc:chgData name="Abhishek Bais" userId="b622e494-f06c-41bb-995c-710c1101893b" providerId="ADAL" clId="{5AEE36B0-A406-4039-8AB3-7101741C5E60}" dt="2021-04-20T03:48:43.537" v="1948" actId="20577"/>
        <pc:sldMkLst>
          <pc:docMk/>
          <pc:sldMk cId="3833829839" sldId="329"/>
        </pc:sldMkLst>
        <pc:spChg chg="mod">
          <ac:chgData name="Abhishek Bais" userId="b622e494-f06c-41bb-995c-710c1101893b" providerId="ADAL" clId="{5AEE36B0-A406-4039-8AB3-7101741C5E60}" dt="2021-04-20T03:47:30.217" v="1884" actId="122"/>
          <ac:spMkLst>
            <pc:docMk/>
            <pc:sldMk cId="3833829839" sldId="329"/>
            <ac:spMk id="2" creationId="{C32E62E5-A9F0-4118-9A78-D3192BEECD17}"/>
          </ac:spMkLst>
        </pc:spChg>
        <pc:spChg chg="add del mod">
          <ac:chgData name="Abhishek Bais" userId="b622e494-f06c-41bb-995c-710c1101893b" providerId="ADAL" clId="{5AEE36B0-A406-4039-8AB3-7101741C5E60}" dt="2021-04-20T03:47:44.714" v="1885" actId="26606"/>
          <ac:spMkLst>
            <pc:docMk/>
            <pc:sldMk cId="3833829839" sldId="329"/>
            <ac:spMk id="3" creationId="{98DBCA27-9A5F-4CD5-8551-C39731DDB11F}"/>
          </ac:spMkLst>
        </pc:spChg>
        <pc:spChg chg="add del">
          <ac:chgData name="Abhishek Bais" userId="b622e494-f06c-41bb-995c-710c1101893b" providerId="ADAL" clId="{5AEE36B0-A406-4039-8AB3-7101741C5E60}" dt="2021-04-20T03:46:21.410" v="1872" actId="26606"/>
          <ac:spMkLst>
            <pc:docMk/>
            <pc:sldMk cId="3833829839" sldId="329"/>
            <ac:spMk id="9" creationId="{7E475056-B0EB-44BE-8568-61ABEFB2E99D}"/>
          </ac:spMkLst>
        </pc:spChg>
        <pc:spChg chg="add del">
          <ac:chgData name="Abhishek Bais" userId="b622e494-f06c-41bb-995c-710c1101893b" providerId="ADAL" clId="{5AEE36B0-A406-4039-8AB3-7101741C5E60}" dt="2021-04-20T03:46:21.410" v="1872" actId="26606"/>
          <ac:spMkLst>
            <pc:docMk/>
            <pc:sldMk cId="3833829839" sldId="329"/>
            <ac:spMk id="13" creationId="{E82ABBDC-7A44-4AE8-A04F-B5495481B9F2}"/>
          </ac:spMkLst>
        </pc:spChg>
        <pc:graphicFrameChg chg="add del">
          <ac:chgData name="Abhishek Bais" userId="b622e494-f06c-41bb-995c-710c1101893b" providerId="ADAL" clId="{5AEE36B0-A406-4039-8AB3-7101741C5E60}" dt="2021-04-20T03:46:21.410" v="1872" actId="26606"/>
          <ac:graphicFrameMkLst>
            <pc:docMk/>
            <pc:sldMk cId="3833829839" sldId="329"/>
            <ac:graphicFrameMk id="5" creationId="{EEDF786B-5D1A-4CC5-ADC5-1A530357A214}"/>
          </ac:graphicFrameMkLst>
        </pc:graphicFrameChg>
        <pc:graphicFrameChg chg="add mod">
          <ac:chgData name="Abhishek Bais" userId="b622e494-f06c-41bb-995c-710c1101893b" providerId="ADAL" clId="{5AEE36B0-A406-4039-8AB3-7101741C5E60}" dt="2021-04-20T03:48:43.537" v="1948" actId="20577"/>
          <ac:graphicFrameMkLst>
            <pc:docMk/>
            <pc:sldMk cId="3833829839" sldId="329"/>
            <ac:graphicFrameMk id="6" creationId="{760F3FB4-7056-45E8-9817-31BDE12305A1}"/>
          </ac:graphicFrameMkLst>
        </pc:graphicFrameChg>
        <pc:cxnChg chg="add del">
          <ac:chgData name="Abhishek Bais" userId="b622e494-f06c-41bb-995c-710c1101893b" providerId="ADAL" clId="{5AEE36B0-A406-4039-8AB3-7101741C5E60}" dt="2021-04-20T03:46:21.410" v="1872" actId="26606"/>
          <ac:cxnSpMkLst>
            <pc:docMk/>
            <pc:sldMk cId="3833829839" sldId="329"/>
            <ac:cxnSpMk id="11" creationId="{F2C8E2EC-73A4-48C2-B4D7-D7726BD908EE}"/>
          </ac:cxnSpMkLst>
        </pc:cxnChg>
      </pc:sldChg>
      <pc:sldChg chg="modSp new del mod">
        <pc:chgData name="Abhishek Bais" userId="b622e494-f06c-41bb-995c-710c1101893b" providerId="ADAL" clId="{5AEE36B0-A406-4039-8AB3-7101741C5E60}" dt="2021-04-20T03:48:58.855" v="1949" actId="47"/>
        <pc:sldMkLst>
          <pc:docMk/>
          <pc:sldMk cId="2032998273" sldId="330"/>
        </pc:sldMkLst>
        <pc:spChg chg="mod">
          <ac:chgData name="Abhishek Bais" userId="b622e494-f06c-41bb-995c-710c1101893b" providerId="ADAL" clId="{5AEE36B0-A406-4039-8AB3-7101741C5E60}" dt="2021-04-20T03:46:49.137" v="1876" actId="255"/>
          <ac:spMkLst>
            <pc:docMk/>
            <pc:sldMk cId="2032998273" sldId="330"/>
            <ac:spMk id="2" creationId="{466822C7-9FD2-4D54-A5B5-679ED654E964}"/>
          </ac:spMkLst>
        </pc:spChg>
      </pc:sldChg>
      <pc:sldChg chg="addSp delSp modSp new del mod setBg addAnim delAnim">
        <pc:chgData name="Abhishek Bais" userId="b622e494-f06c-41bb-995c-710c1101893b" providerId="ADAL" clId="{5AEE36B0-A406-4039-8AB3-7101741C5E60}" dt="2021-04-20T03:58:33.436" v="2179" actId="47"/>
        <pc:sldMkLst>
          <pc:docMk/>
          <pc:sldMk cId="4273412081" sldId="330"/>
        </pc:sldMkLst>
        <pc:spChg chg="del mod">
          <ac:chgData name="Abhishek Bais" userId="b622e494-f06c-41bb-995c-710c1101893b" providerId="ADAL" clId="{5AEE36B0-A406-4039-8AB3-7101741C5E60}" dt="2021-04-20T03:54:30.620" v="2082" actId="478"/>
          <ac:spMkLst>
            <pc:docMk/>
            <pc:sldMk cId="4273412081" sldId="330"/>
            <ac:spMk id="2" creationId="{463E0183-43EA-4C04-A7B8-BD2779B60A7B}"/>
          </ac:spMkLst>
        </pc:spChg>
        <pc:spChg chg="add mod ord">
          <ac:chgData name="Abhishek Bais" userId="b622e494-f06c-41bb-995c-710c1101893b" providerId="ADAL" clId="{5AEE36B0-A406-4039-8AB3-7101741C5E60}" dt="2021-04-20T03:56:23.547" v="2158" actId="26606"/>
          <ac:spMkLst>
            <pc:docMk/>
            <pc:sldMk cId="4273412081" sldId="330"/>
            <ac:spMk id="6" creationId="{4E5FEB4B-375C-4168-8088-683EFACA6705}"/>
          </ac:spMkLst>
        </pc:spChg>
        <pc:spChg chg="add del mod">
          <ac:chgData name="Abhishek Bais" userId="b622e494-f06c-41bb-995c-710c1101893b" providerId="ADAL" clId="{5AEE36B0-A406-4039-8AB3-7101741C5E60}" dt="2021-04-20T03:54:33.370" v="2083" actId="478"/>
          <ac:spMkLst>
            <pc:docMk/>
            <pc:sldMk cId="4273412081" sldId="330"/>
            <ac:spMk id="7" creationId="{38977DF4-3CFD-4D27-8B8A-4314DCE6966B}"/>
          </ac:spMkLst>
        </pc:spChg>
        <pc:spChg chg="add del">
          <ac:chgData name="Abhishek Bais" userId="b622e494-f06c-41bb-995c-710c1101893b" providerId="ADAL" clId="{5AEE36B0-A406-4039-8AB3-7101741C5E60}" dt="2021-04-20T03:56:23.547" v="2158" actId="26606"/>
          <ac:spMkLst>
            <pc:docMk/>
            <pc:sldMk cId="4273412081" sldId="330"/>
            <ac:spMk id="9" creationId="{13D2377F-3EA9-4348-A5C6-725D9D1998A6}"/>
          </ac:spMkLst>
        </pc:spChg>
        <pc:spChg chg="add del">
          <ac:chgData name="Abhishek Bais" userId="b622e494-f06c-41bb-995c-710c1101893b" providerId="ADAL" clId="{5AEE36B0-A406-4039-8AB3-7101741C5E60}" dt="2021-04-20T03:56:20.672" v="2156" actId="26606"/>
          <ac:spMkLst>
            <pc:docMk/>
            <pc:sldMk cId="4273412081" sldId="330"/>
            <ac:spMk id="14" creationId="{17A9517C-895B-4178-BFF8-7AD963B69402}"/>
          </ac:spMkLst>
        </pc:spChg>
        <pc:spChg chg="add del">
          <ac:chgData name="Abhishek Bais" userId="b622e494-f06c-41bb-995c-710c1101893b" providerId="ADAL" clId="{5AEE36B0-A406-4039-8AB3-7101741C5E60}" dt="2021-04-20T03:56:23.547" v="2158" actId="26606"/>
          <ac:spMkLst>
            <pc:docMk/>
            <pc:sldMk cId="4273412081" sldId="330"/>
            <ac:spMk id="16" creationId="{13D2377F-3EA9-4348-A5C6-725D9D1998A6}"/>
          </ac:spMkLst>
        </pc:spChg>
        <pc:picChg chg="add del mod ord">
          <ac:chgData name="Abhishek Bais" userId="b622e494-f06c-41bb-995c-710c1101893b" providerId="ADAL" clId="{5AEE36B0-A406-4039-8AB3-7101741C5E60}" dt="2021-04-20T03:57:06.544" v="2163" actId="21"/>
          <ac:picMkLst>
            <pc:docMk/>
            <pc:sldMk cId="4273412081" sldId="330"/>
            <ac:picMk id="3" creationId="{BC5D3B50-9E54-460F-8FD9-E1F97895D2CF}"/>
          </ac:picMkLst>
        </pc:picChg>
        <pc:picChg chg="add del mod ord">
          <ac:chgData name="Abhishek Bais" userId="b622e494-f06c-41bb-995c-710c1101893b" providerId="ADAL" clId="{5AEE36B0-A406-4039-8AB3-7101741C5E60}" dt="2021-04-20T03:57:06.544" v="2163" actId="21"/>
          <ac:picMkLst>
            <pc:docMk/>
            <pc:sldMk cId="4273412081" sldId="330"/>
            <ac:picMk id="4" creationId="{642412B5-6F60-4BF8-B539-F41451958A97}"/>
          </ac:picMkLst>
        </pc:picChg>
      </pc:sldChg>
      <pc:sldChg chg="addSp delSp modSp add mod setBg modAnim delDesignElem">
        <pc:chgData name="Abhishek Bais" userId="b622e494-f06c-41bb-995c-710c1101893b" providerId="ADAL" clId="{5AEE36B0-A406-4039-8AB3-7101741C5E60}" dt="2021-04-20T07:07:54.609" v="3697" actId="1076"/>
        <pc:sldMkLst>
          <pc:docMk/>
          <pc:sldMk cId="3603333004" sldId="331"/>
        </pc:sldMkLst>
        <pc:spChg chg="mod">
          <ac:chgData name="Abhishek Bais" userId="b622e494-f06c-41bb-995c-710c1101893b" providerId="ADAL" clId="{5AEE36B0-A406-4039-8AB3-7101741C5E60}" dt="2021-04-20T04:00:44.702" v="2193" actId="113"/>
          <ac:spMkLst>
            <pc:docMk/>
            <pc:sldMk cId="3603333004" sldId="331"/>
            <ac:spMk id="2" creationId="{FCF5E6E0-3DB1-4921-A5E8-19E606609973}"/>
          </ac:spMkLst>
        </pc:spChg>
        <pc:spChg chg="add mod">
          <ac:chgData name="Abhishek Bais" userId="b622e494-f06c-41bb-995c-710c1101893b" providerId="ADAL" clId="{5AEE36B0-A406-4039-8AB3-7101741C5E60}" dt="2021-04-20T07:07:54.609" v="3697" actId="1076"/>
          <ac:spMkLst>
            <pc:docMk/>
            <pc:sldMk cId="3603333004" sldId="331"/>
            <ac:spMk id="7" creationId="{B8A362B1-D060-4509-B903-4CCCEF2A8BA8}"/>
          </ac:spMkLst>
        </pc:spChg>
        <pc:spChg chg="del">
          <ac:chgData name="Abhishek Bais" userId="b622e494-f06c-41bb-995c-710c1101893b" providerId="ADAL" clId="{5AEE36B0-A406-4039-8AB3-7101741C5E60}" dt="2021-04-20T03:57:00.684" v="2162"/>
          <ac:spMkLst>
            <pc:docMk/>
            <pc:sldMk cId="3603333004" sldId="331"/>
            <ac:spMk id="15" creationId="{B10A1EB3-C927-4536-9880-11F77B7E097F}"/>
          </ac:spMkLst>
        </pc:spChg>
        <pc:picChg chg="del">
          <ac:chgData name="Abhishek Bais" userId="b622e494-f06c-41bb-995c-710c1101893b" providerId="ADAL" clId="{5AEE36B0-A406-4039-8AB3-7101741C5E60}" dt="2021-04-20T03:57:09.474" v="2164" actId="478"/>
          <ac:picMkLst>
            <pc:docMk/>
            <pc:sldMk cId="3603333004" sldId="331"/>
            <ac:picMk id="3" creationId="{E8624ACB-45F4-40DB-8C23-F59EB3E47EFD}"/>
          </ac:picMkLst>
        </pc:picChg>
        <pc:picChg chg="del">
          <ac:chgData name="Abhishek Bais" userId="b622e494-f06c-41bb-995c-710c1101893b" providerId="ADAL" clId="{5AEE36B0-A406-4039-8AB3-7101741C5E60}" dt="2021-04-20T03:57:17.097" v="2167" actId="478"/>
          <ac:picMkLst>
            <pc:docMk/>
            <pc:sldMk cId="3603333004" sldId="331"/>
            <ac:picMk id="4" creationId="{DE7A7275-DCB0-40C6-9498-2174C3285023}"/>
          </ac:picMkLst>
        </pc:picChg>
        <pc:picChg chg="del">
          <ac:chgData name="Abhishek Bais" userId="b622e494-f06c-41bb-995c-710c1101893b" providerId="ADAL" clId="{5AEE36B0-A406-4039-8AB3-7101741C5E60}" dt="2021-04-20T03:57:19.001" v="2169" actId="478"/>
          <ac:picMkLst>
            <pc:docMk/>
            <pc:sldMk cId="3603333004" sldId="331"/>
            <ac:picMk id="5" creationId="{6DE6575C-AAB5-41CC-BA1D-5FAFF8BED188}"/>
          </ac:picMkLst>
        </pc:picChg>
        <pc:picChg chg="del">
          <ac:chgData name="Abhishek Bais" userId="b622e494-f06c-41bb-995c-710c1101893b" providerId="ADAL" clId="{5AEE36B0-A406-4039-8AB3-7101741C5E60}" dt="2021-04-20T03:57:12.141" v="2165" actId="478"/>
          <ac:picMkLst>
            <pc:docMk/>
            <pc:sldMk cId="3603333004" sldId="331"/>
            <ac:picMk id="6" creationId="{B63E404D-7FDC-4584-9774-8CBAE8365BFD}"/>
          </ac:picMkLst>
        </pc:picChg>
        <pc:picChg chg="add mod">
          <ac:chgData name="Abhishek Bais" userId="b622e494-f06c-41bb-995c-710c1101893b" providerId="ADAL" clId="{5AEE36B0-A406-4039-8AB3-7101741C5E60}" dt="2021-04-20T03:59:49.499" v="2191" actId="1037"/>
          <ac:picMkLst>
            <pc:docMk/>
            <pc:sldMk cId="3603333004" sldId="331"/>
            <ac:picMk id="9" creationId="{62F167E3-FE38-4237-83A9-B69BEB7CD98B}"/>
          </ac:picMkLst>
        </pc:picChg>
        <pc:picChg chg="add mod">
          <ac:chgData name="Abhishek Bais" userId="b622e494-f06c-41bb-995c-710c1101893b" providerId="ADAL" clId="{5AEE36B0-A406-4039-8AB3-7101741C5E60}" dt="2021-04-20T03:59:49.499" v="2191" actId="1037"/>
          <ac:picMkLst>
            <pc:docMk/>
            <pc:sldMk cId="3603333004" sldId="331"/>
            <ac:picMk id="10" creationId="{1317998A-E944-4005-84E8-AD9393A1C1CA}"/>
          </ac:picMkLst>
        </pc:picChg>
        <pc:picChg chg="del">
          <ac:chgData name="Abhishek Bais" userId="b622e494-f06c-41bb-995c-710c1101893b" providerId="ADAL" clId="{5AEE36B0-A406-4039-8AB3-7101741C5E60}" dt="2021-04-20T03:57:00.684" v="2162"/>
          <ac:picMkLst>
            <pc:docMk/>
            <pc:sldMk cId="3603333004" sldId="331"/>
            <ac:picMk id="16" creationId="{D8C67178-C15E-489D-8DDF-CB1BD419478F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7:07:33.753" v="3683" actId="20577"/>
        <pc:sldMkLst>
          <pc:docMk/>
          <pc:sldMk cId="2568847216" sldId="332"/>
        </pc:sldMkLst>
        <pc:spChg chg="add del mod">
          <ac:chgData name="Abhishek Bais" userId="b622e494-f06c-41bb-995c-710c1101893b" providerId="ADAL" clId="{5AEE36B0-A406-4039-8AB3-7101741C5E60}" dt="2021-04-20T07:07:33.753" v="3683" actId="20577"/>
          <ac:spMkLst>
            <pc:docMk/>
            <pc:sldMk cId="2568847216" sldId="332"/>
            <ac:spMk id="2" creationId="{6CC290C5-BB94-4B0D-A458-8678841A1394}"/>
          </ac:spMkLst>
        </pc:spChg>
        <pc:picChg chg="add mod">
          <ac:chgData name="Abhishek Bais" userId="b622e494-f06c-41bb-995c-710c1101893b" providerId="ADAL" clId="{5AEE36B0-A406-4039-8AB3-7101741C5E60}" dt="2021-04-20T04:04:16.188" v="2268" actId="26606"/>
          <ac:picMkLst>
            <pc:docMk/>
            <pc:sldMk cId="2568847216" sldId="332"/>
            <ac:picMk id="4" creationId="{63EA65A6-A25C-4858-ACD2-CEF03829FADA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8:03:55.668" v="3757" actId="20577"/>
        <pc:sldMkLst>
          <pc:docMk/>
          <pc:sldMk cId="1512820054" sldId="333"/>
        </pc:sldMkLst>
        <pc:spChg chg="mod">
          <ac:chgData name="Abhishek Bais" userId="b622e494-f06c-41bb-995c-710c1101893b" providerId="ADAL" clId="{5AEE36B0-A406-4039-8AB3-7101741C5E60}" dt="2021-04-20T04:13:44.597" v="2593" actId="255"/>
          <ac:spMkLst>
            <pc:docMk/>
            <pc:sldMk cId="1512820054" sldId="333"/>
            <ac:spMk id="2" creationId="{CDC86A5B-81F0-4F71-989D-B1100840CEE1}"/>
          </ac:spMkLst>
        </pc:spChg>
        <pc:spChg chg="add del mod">
          <ac:chgData name="Abhishek Bais" userId="b622e494-f06c-41bb-995c-710c1101893b" providerId="ADAL" clId="{5AEE36B0-A406-4039-8AB3-7101741C5E60}" dt="2021-04-20T04:11:12.411" v="2557" actId="26606"/>
          <ac:spMkLst>
            <pc:docMk/>
            <pc:sldMk cId="1512820054" sldId="333"/>
            <ac:spMk id="3" creationId="{BA9D9D74-5FCD-4725-91FD-2ADD563C8CB1}"/>
          </ac:spMkLst>
        </pc:spChg>
        <pc:spChg chg="add del">
          <ac:chgData name="Abhishek Bais" userId="b622e494-f06c-41bb-995c-710c1101893b" providerId="ADAL" clId="{5AEE36B0-A406-4039-8AB3-7101741C5E60}" dt="2021-04-20T04:10:37.131" v="2548" actId="26606"/>
          <ac:spMkLst>
            <pc:docMk/>
            <pc:sldMk cId="1512820054" sldId="333"/>
            <ac:spMk id="8" creationId="{5690F3EE-0CD1-4520-B020-4E1DF3141C74}"/>
          </ac:spMkLst>
        </pc:spChg>
        <pc:spChg chg="add del">
          <ac:chgData name="Abhishek Bais" userId="b622e494-f06c-41bb-995c-710c1101893b" providerId="ADAL" clId="{5AEE36B0-A406-4039-8AB3-7101741C5E60}" dt="2021-04-20T04:10:51.195" v="2550" actId="26606"/>
          <ac:spMkLst>
            <pc:docMk/>
            <pc:sldMk cId="1512820054" sldId="333"/>
            <ac:spMk id="9" creationId="{7E475056-B0EB-44BE-8568-61ABEFB2E99D}"/>
          </ac:spMkLst>
        </pc:spChg>
        <pc:spChg chg="add del">
          <ac:chgData name="Abhishek Bais" userId="b622e494-f06c-41bb-995c-710c1101893b" providerId="ADAL" clId="{5AEE36B0-A406-4039-8AB3-7101741C5E60}" dt="2021-04-20T04:10:37.131" v="2548" actId="26606"/>
          <ac:spMkLst>
            <pc:docMk/>
            <pc:sldMk cId="1512820054" sldId="333"/>
            <ac:spMk id="10" creationId="{9EFDE1E9-7FE0-45CA-9DE2-237F77319A9F}"/>
          </ac:spMkLst>
        </pc:spChg>
        <pc:spChg chg="add del">
          <ac:chgData name="Abhishek Bais" userId="b622e494-f06c-41bb-995c-710c1101893b" providerId="ADAL" clId="{5AEE36B0-A406-4039-8AB3-7101741C5E60}" dt="2021-04-20T04:10:51.195" v="2550" actId="26606"/>
          <ac:spMkLst>
            <pc:docMk/>
            <pc:sldMk cId="1512820054" sldId="333"/>
            <ac:spMk id="13" creationId="{E82ABBDC-7A44-4AE8-A04F-B5495481B9F2}"/>
          </ac:spMkLst>
        </pc:spChg>
        <pc:graphicFrameChg chg="add del">
          <ac:chgData name="Abhishek Bais" userId="b622e494-f06c-41bb-995c-710c1101893b" providerId="ADAL" clId="{5AEE36B0-A406-4039-8AB3-7101741C5E60}" dt="2021-04-20T04:10:51.195" v="2550" actId="26606"/>
          <ac:graphicFrameMkLst>
            <pc:docMk/>
            <pc:sldMk cId="1512820054" sldId="333"/>
            <ac:graphicFrameMk id="5" creationId="{9C1400A8-F0D5-487F-AB8D-6BCCD77B0B1E}"/>
          </ac:graphicFrameMkLst>
        </pc:graphicFrameChg>
        <pc:graphicFrameChg chg="add del">
          <ac:chgData name="Abhishek Bais" userId="b622e494-f06c-41bb-995c-710c1101893b" providerId="ADAL" clId="{5AEE36B0-A406-4039-8AB3-7101741C5E60}" dt="2021-04-20T04:10:55.948" v="2552" actId="26606"/>
          <ac:graphicFrameMkLst>
            <pc:docMk/>
            <pc:sldMk cId="1512820054" sldId="333"/>
            <ac:graphicFrameMk id="15" creationId="{3B26225B-2400-4E72-B889-275EFB374A28}"/>
          </ac:graphicFrameMkLst>
        </pc:graphicFrameChg>
        <pc:graphicFrameChg chg="add del">
          <ac:chgData name="Abhishek Bais" userId="b622e494-f06c-41bb-995c-710c1101893b" providerId="ADAL" clId="{5AEE36B0-A406-4039-8AB3-7101741C5E60}" dt="2021-04-20T04:11:09.113" v="2554" actId="26606"/>
          <ac:graphicFrameMkLst>
            <pc:docMk/>
            <pc:sldMk cId="1512820054" sldId="333"/>
            <ac:graphicFrameMk id="17" creationId="{306E8CEB-7DF3-44AF-8561-014EB3FDBBF7}"/>
          </ac:graphicFrameMkLst>
        </pc:graphicFrameChg>
        <pc:graphicFrameChg chg="add del">
          <ac:chgData name="Abhishek Bais" userId="b622e494-f06c-41bb-995c-710c1101893b" providerId="ADAL" clId="{5AEE36B0-A406-4039-8AB3-7101741C5E60}" dt="2021-04-20T04:11:12.390" v="2556" actId="26606"/>
          <ac:graphicFrameMkLst>
            <pc:docMk/>
            <pc:sldMk cId="1512820054" sldId="333"/>
            <ac:graphicFrameMk id="19" creationId="{3B26225B-2400-4E72-B889-275EFB374A28}"/>
          </ac:graphicFrameMkLst>
        </pc:graphicFrameChg>
        <pc:graphicFrameChg chg="add mod">
          <ac:chgData name="Abhishek Bais" userId="b622e494-f06c-41bb-995c-710c1101893b" providerId="ADAL" clId="{5AEE36B0-A406-4039-8AB3-7101741C5E60}" dt="2021-04-20T08:03:55.668" v="3757" actId="20577"/>
          <ac:graphicFrameMkLst>
            <pc:docMk/>
            <pc:sldMk cId="1512820054" sldId="333"/>
            <ac:graphicFrameMk id="21" creationId="{306E8CEB-7DF3-44AF-8561-014EB3FDBBF7}"/>
          </ac:graphicFrameMkLst>
        </pc:graphicFrameChg>
        <pc:cxnChg chg="add del">
          <ac:chgData name="Abhishek Bais" userId="b622e494-f06c-41bb-995c-710c1101893b" providerId="ADAL" clId="{5AEE36B0-A406-4039-8AB3-7101741C5E60}" dt="2021-04-20T04:10:51.195" v="2550" actId="26606"/>
          <ac:cxnSpMkLst>
            <pc:docMk/>
            <pc:sldMk cId="1512820054" sldId="333"/>
            <ac:cxnSpMk id="11" creationId="{F2C8E2EC-73A4-48C2-B4D7-D7726BD908EE}"/>
          </ac:cxnSpMkLst>
        </pc:cxnChg>
      </pc:sldChg>
      <pc:sldChg chg="delSp add del setBg delDesignElem">
        <pc:chgData name="Abhishek Bais" userId="b622e494-f06c-41bb-995c-710c1101893b" providerId="ADAL" clId="{5AEE36B0-A406-4039-8AB3-7101741C5E60}" dt="2021-04-20T04:01:29.835" v="2197" actId="47"/>
        <pc:sldMkLst>
          <pc:docMk/>
          <pc:sldMk cId="1735080422" sldId="333"/>
        </pc:sldMkLst>
        <pc:spChg chg="del">
          <ac:chgData name="Abhishek Bais" userId="b622e494-f06c-41bb-995c-710c1101893b" providerId="ADAL" clId="{5AEE36B0-A406-4039-8AB3-7101741C5E60}" dt="2021-04-20T04:01:27.553" v="2196"/>
          <ac:spMkLst>
            <pc:docMk/>
            <pc:sldMk cId="1735080422" sldId="333"/>
            <ac:spMk id="15" creationId="{B10A1EB3-C927-4536-9880-11F77B7E097F}"/>
          </ac:spMkLst>
        </pc:spChg>
        <pc:picChg chg="del">
          <ac:chgData name="Abhishek Bais" userId="b622e494-f06c-41bb-995c-710c1101893b" providerId="ADAL" clId="{5AEE36B0-A406-4039-8AB3-7101741C5E60}" dt="2021-04-20T04:01:27.553" v="2196"/>
          <ac:picMkLst>
            <pc:docMk/>
            <pc:sldMk cId="1735080422" sldId="333"/>
            <ac:picMk id="16" creationId="{D8C67178-C15E-489D-8DDF-CB1BD419478F}"/>
          </ac:picMkLst>
        </pc:picChg>
      </pc:sldChg>
      <pc:sldChg chg="addSp delSp modSp new mod setBg">
        <pc:chgData name="Abhishek Bais" userId="b622e494-f06c-41bb-995c-710c1101893b" providerId="ADAL" clId="{5AEE36B0-A406-4039-8AB3-7101741C5E60}" dt="2021-04-20T07:20:01.993" v="3748" actId="1076"/>
        <pc:sldMkLst>
          <pc:docMk/>
          <pc:sldMk cId="2257283724" sldId="334"/>
        </pc:sldMkLst>
        <pc:spChg chg="mod">
          <ac:chgData name="Abhishek Bais" userId="b622e494-f06c-41bb-995c-710c1101893b" providerId="ADAL" clId="{5AEE36B0-A406-4039-8AB3-7101741C5E60}" dt="2021-04-20T04:26:30.521" v="3368" actId="26606"/>
          <ac:spMkLst>
            <pc:docMk/>
            <pc:sldMk cId="2257283724" sldId="334"/>
            <ac:spMk id="2" creationId="{B0316CBA-3EF8-48E7-B511-DB6BA1D5EEC8}"/>
          </ac:spMkLst>
        </pc:spChg>
        <pc:spChg chg="add del mod">
          <ac:chgData name="Abhishek Bais" userId="b622e494-f06c-41bb-995c-710c1101893b" providerId="ADAL" clId="{5AEE36B0-A406-4039-8AB3-7101741C5E60}" dt="2021-04-20T04:18:08.065" v="2736" actId="478"/>
          <ac:spMkLst>
            <pc:docMk/>
            <pc:sldMk cId="2257283724" sldId="334"/>
            <ac:spMk id="4" creationId="{C97FC249-399D-4187-8864-B2A4BA159BAE}"/>
          </ac:spMkLst>
        </pc:spChg>
        <pc:spChg chg="add del mod">
          <ac:chgData name="Abhishek Bais" userId="b622e494-f06c-41bb-995c-710c1101893b" providerId="ADAL" clId="{5AEE36B0-A406-4039-8AB3-7101741C5E60}" dt="2021-04-20T06:40:38.793" v="3447" actId="26606"/>
          <ac:spMkLst>
            <pc:docMk/>
            <pc:sldMk cId="2257283724" sldId="334"/>
            <ac:spMk id="5" creationId="{24DD5BF8-7961-4837-B335-F1E0FA3F594C}"/>
          </ac:spMkLst>
        </pc:spChg>
        <pc:spChg chg="add mod">
          <ac:chgData name="Abhishek Bais" userId="b622e494-f06c-41bb-995c-710c1101893b" providerId="ADAL" clId="{5AEE36B0-A406-4039-8AB3-7101741C5E60}" dt="2021-04-20T07:20:01.993" v="3748" actId="1076"/>
          <ac:spMkLst>
            <pc:docMk/>
            <pc:sldMk cId="2257283724" sldId="334"/>
            <ac:spMk id="7" creationId="{B39BD1CE-73AB-4561-B5B9-E95167B8E551}"/>
          </ac:spMkLst>
        </pc:spChg>
        <pc:spChg chg="add del">
          <ac:chgData name="Abhishek Bais" userId="b622e494-f06c-41bb-995c-710c1101893b" providerId="ADAL" clId="{5AEE36B0-A406-4039-8AB3-7101741C5E60}" dt="2021-04-20T04:26:30.521" v="3368" actId="26606"/>
          <ac:spMkLst>
            <pc:docMk/>
            <pc:sldMk cId="2257283724" sldId="334"/>
            <ac:spMk id="12" creationId="{375136A9-49F9-4DA0-A741-F065B0FA091D}"/>
          </ac:spMkLst>
        </pc:spChg>
        <pc:spChg chg="add del">
          <ac:chgData name="Abhishek Bais" userId="b622e494-f06c-41bb-995c-710c1101893b" providerId="ADAL" clId="{5AEE36B0-A406-4039-8AB3-7101741C5E60}" dt="2021-04-20T04:26:30.521" v="3368" actId="26606"/>
          <ac:spMkLst>
            <pc:docMk/>
            <pc:sldMk cId="2257283724" sldId="334"/>
            <ac:spMk id="14" creationId="{B912F6C7-0423-4B6F-AECE-710C848918FD}"/>
          </ac:spMkLst>
        </pc:spChg>
        <pc:graphicFrameChg chg="add mod">
          <ac:chgData name="Abhishek Bais" userId="b622e494-f06c-41bb-995c-710c1101893b" providerId="ADAL" clId="{5AEE36B0-A406-4039-8AB3-7101741C5E60}" dt="2021-04-20T07:19:42.443" v="3747" actId="20577"/>
          <ac:graphicFrameMkLst>
            <pc:docMk/>
            <pc:sldMk cId="2257283724" sldId="334"/>
            <ac:graphicFrameMk id="9" creationId="{3166710B-B431-4BAC-8F49-4E0F2D08E832}"/>
          </ac:graphicFrameMkLst>
        </pc:graphicFrameChg>
        <pc:cxnChg chg="add del">
          <ac:chgData name="Abhishek Bais" userId="b622e494-f06c-41bb-995c-710c1101893b" providerId="ADAL" clId="{5AEE36B0-A406-4039-8AB3-7101741C5E60}" dt="2021-04-20T04:26:30.521" v="3368" actId="26606"/>
          <ac:cxnSpMkLst>
            <pc:docMk/>
            <pc:sldMk cId="2257283724" sldId="334"/>
            <ac:cxnSpMk id="16" creationId="{A7208205-03EE-4EC8-9C34-59270C1880D8}"/>
          </ac:cxnSpMkLst>
        </pc:cxnChg>
      </pc:sldChg>
      <pc:sldMasterChg chg="delSldLayout">
        <pc:chgData name="Abhishek Bais" userId="b622e494-f06c-41bb-995c-710c1101893b" providerId="ADAL" clId="{5AEE36B0-A406-4039-8AB3-7101741C5E60}" dt="2021-04-18T00:20:56.807" v="4" actId="47"/>
        <pc:sldMasterMkLst>
          <pc:docMk/>
          <pc:sldMasterMk cId="3668195363" sldId="2147483660"/>
        </pc:sldMasterMkLst>
        <pc:sldLayoutChg chg="del">
          <pc:chgData name="Abhishek Bais" userId="b622e494-f06c-41bb-995c-710c1101893b" providerId="ADAL" clId="{5AEE36B0-A406-4039-8AB3-7101741C5E60}" dt="2021-04-18T00:20:56.807" v="4" actId="47"/>
          <pc:sldLayoutMkLst>
            <pc:docMk/>
            <pc:sldMasterMk cId="3668195363" sldId="2147483660"/>
            <pc:sldLayoutMk cId="1358253805" sldId="2147483678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5.05535" TargetMode="External"/><Relationship Id="rId1" Type="http://schemas.openxmlformats.org/officeDocument/2006/relationships/hyperlink" Target="https://medium.com/coding-blocks/introduction-to-cyclegans-1dbdb8fbe781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5.05535" TargetMode="External"/><Relationship Id="rId1" Type="http://schemas.openxmlformats.org/officeDocument/2006/relationships/hyperlink" Target="https://medium.com/coding-blocks/introduction-to-cyclegans-1dbdb8fbe78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2954C-02EB-46B0-A5FC-1C4C6F007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DB534-6EEC-4E46-9554-3FFAD8B5A2DC}">
      <dgm:prSet/>
      <dgm:spPr/>
      <dgm:t>
        <a:bodyPr/>
        <a:lstStyle/>
        <a:p>
          <a:r>
            <a:rPr lang="en-US" b="1"/>
            <a:t>UNDERSTAND DIFFERENCES IN PERCEIVED CREDIBILITY BY RACE</a:t>
          </a:r>
          <a:endParaRPr lang="en-US"/>
        </a:p>
      </dgm:t>
    </dgm:pt>
    <dgm:pt modelId="{92DE999D-D3A3-4414-AA91-A8715BE81C33}" type="parTrans" cxnId="{C71B7F20-8A8A-49CC-AC87-B5FF80837085}">
      <dgm:prSet/>
      <dgm:spPr/>
      <dgm:t>
        <a:bodyPr/>
        <a:lstStyle/>
        <a:p>
          <a:endParaRPr lang="en-US"/>
        </a:p>
      </dgm:t>
    </dgm:pt>
    <dgm:pt modelId="{3C4A0DCF-5420-446E-A1C3-2CB38DC9C332}" type="sibTrans" cxnId="{C71B7F20-8A8A-49CC-AC87-B5FF80837085}">
      <dgm:prSet/>
      <dgm:spPr/>
      <dgm:t>
        <a:bodyPr/>
        <a:lstStyle/>
        <a:p>
          <a:endParaRPr lang="en-US"/>
        </a:p>
      </dgm:t>
    </dgm:pt>
    <dgm:pt modelId="{14CC8267-F076-4961-98C6-B924B3AD8D5A}">
      <dgm:prSet/>
      <dgm:spPr/>
      <dgm:t>
        <a:bodyPr/>
        <a:lstStyle/>
        <a:p>
          <a:pPr algn="ctr"/>
          <a:r>
            <a:rPr lang="en-US" b="1" i="0" dirty="0"/>
            <a:t>3 STEPS</a:t>
          </a:r>
          <a:endParaRPr lang="en-US" dirty="0"/>
        </a:p>
      </dgm:t>
    </dgm:pt>
    <dgm:pt modelId="{61042E08-40E3-4870-8887-87D63AC0F962}" type="parTrans" cxnId="{5B1BA359-9117-4D11-AC38-28A240CA3D9B}">
      <dgm:prSet/>
      <dgm:spPr/>
      <dgm:t>
        <a:bodyPr/>
        <a:lstStyle/>
        <a:p>
          <a:endParaRPr lang="en-US"/>
        </a:p>
      </dgm:t>
    </dgm:pt>
    <dgm:pt modelId="{0398DD92-EFC3-4041-8E81-BED05D7FBA36}" type="sibTrans" cxnId="{5B1BA359-9117-4D11-AC38-28A240CA3D9B}">
      <dgm:prSet/>
      <dgm:spPr/>
      <dgm:t>
        <a:bodyPr/>
        <a:lstStyle/>
        <a:p>
          <a:endParaRPr lang="en-US"/>
        </a:p>
      </dgm:t>
    </dgm:pt>
    <dgm:pt modelId="{53C82589-8A77-469F-A66D-DDA1E43FC3BF}">
      <dgm:prSet/>
      <dgm:spPr/>
      <dgm:t>
        <a:bodyPr/>
        <a:lstStyle/>
        <a:p>
          <a:r>
            <a:rPr lang="en-US" b="1" i="0" dirty="0"/>
            <a:t>FILTER-OUT RESPONSES WHERE SPEAKER’S RACE INCORRECTLY IDENTIFIED </a:t>
          </a:r>
          <a:endParaRPr lang="en-US" dirty="0"/>
        </a:p>
      </dgm:t>
    </dgm:pt>
    <dgm:pt modelId="{2D7FFA61-75EA-4290-B0D4-C5EDF58AAE79}" type="parTrans" cxnId="{A4375CB5-12AA-466C-BC5E-68E4840EB95E}">
      <dgm:prSet/>
      <dgm:spPr/>
      <dgm:t>
        <a:bodyPr/>
        <a:lstStyle/>
        <a:p>
          <a:endParaRPr lang="en-US"/>
        </a:p>
      </dgm:t>
    </dgm:pt>
    <dgm:pt modelId="{DA4C83A5-6B6E-4AA4-8613-23FB38951D01}" type="sibTrans" cxnId="{A4375CB5-12AA-466C-BC5E-68E4840EB95E}">
      <dgm:prSet/>
      <dgm:spPr/>
      <dgm:t>
        <a:bodyPr/>
        <a:lstStyle/>
        <a:p>
          <a:endParaRPr lang="en-US"/>
        </a:p>
      </dgm:t>
    </dgm:pt>
    <dgm:pt modelId="{ED875628-67E0-4EB6-A1AC-D44AACA74E35}">
      <dgm:prSet/>
      <dgm:spPr/>
      <dgm:t>
        <a:bodyPr/>
        <a:lstStyle/>
        <a:p>
          <a:r>
            <a:rPr lang="en-US" b="1" dirty="0"/>
            <a:t>PERFORM PROPORTIONS-Z TEST TO COMPARE DIFFERENCES IN PERCEIVED CREDIBILITY</a:t>
          </a:r>
          <a:endParaRPr lang="en-US" dirty="0"/>
        </a:p>
      </dgm:t>
    </dgm:pt>
    <dgm:pt modelId="{EC8FE4D6-9B38-4860-919C-CFAF313D2EA1}" type="parTrans" cxnId="{5F4D87E9-E0B1-4631-8412-E6722BA4D76B}">
      <dgm:prSet/>
      <dgm:spPr/>
      <dgm:t>
        <a:bodyPr/>
        <a:lstStyle/>
        <a:p>
          <a:endParaRPr lang="en-US"/>
        </a:p>
      </dgm:t>
    </dgm:pt>
    <dgm:pt modelId="{06AA76EE-A857-483B-8C3A-23EA2982736E}" type="sibTrans" cxnId="{5F4D87E9-E0B1-4631-8412-E6722BA4D76B}">
      <dgm:prSet/>
      <dgm:spPr/>
      <dgm:t>
        <a:bodyPr/>
        <a:lstStyle/>
        <a:p>
          <a:endParaRPr lang="en-US"/>
        </a:p>
      </dgm:t>
    </dgm:pt>
    <dgm:pt modelId="{B4D6FBE5-4DBE-4364-A5BC-F8B1CB409022}">
      <dgm:prSet/>
      <dgm:spPr/>
      <dgm:t>
        <a:bodyPr/>
        <a:lstStyle/>
        <a:p>
          <a:r>
            <a:rPr lang="en-US" b="1" i="0" dirty="0"/>
            <a:t>PERFORM SENTIMENT ANALYSIS TO </a:t>
          </a:r>
          <a:r>
            <a:rPr lang="en-US" b="1" dirty="0"/>
            <a:t>UNDERSTAND RATIONALE OF RESPONSES</a:t>
          </a:r>
          <a:endParaRPr lang="en-US" dirty="0"/>
        </a:p>
      </dgm:t>
    </dgm:pt>
    <dgm:pt modelId="{D0A88F78-F2A9-4103-A47A-FEC2E474D66C}" type="parTrans" cxnId="{51BD5B61-38FD-4149-927A-6901D0AA0EF1}">
      <dgm:prSet/>
      <dgm:spPr/>
      <dgm:t>
        <a:bodyPr/>
        <a:lstStyle/>
        <a:p>
          <a:endParaRPr lang="en-US"/>
        </a:p>
      </dgm:t>
    </dgm:pt>
    <dgm:pt modelId="{EE24A152-3E50-438F-A6C0-F02F6BDB2818}" type="sibTrans" cxnId="{51BD5B61-38FD-4149-927A-6901D0AA0EF1}">
      <dgm:prSet/>
      <dgm:spPr/>
      <dgm:t>
        <a:bodyPr/>
        <a:lstStyle/>
        <a:p>
          <a:endParaRPr lang="en-US"/>
        </a:p>
      </dgm:t>
    </dgm:pt>
    <dgm:pt modelId="{C086E650-159C-4259-B4F0-47B53011D726}" type="pres">
      <dgm:prSet presAssocID="{2FB2954C-02EB-46B0-A5FC-1C4C6F007E75}" presName="linear" presStyleCnt="0">
        <dgm:presLayoutVars>
          <dgm:animLvl val="lvl"/>
          <dgm:resizeHandles val="exact"/>
        </dgm:presLayoutVars>
      </dgm:prSet>
      <dgm:spPr/>
    </dgm:pt>
    <dgm:pt modelId="{F592A208-D515-46C3-8315-5A996BA75DCC}" type="pres">
      <dgm:prSet presAssocID="{F1DDB534-6EEC-4E46-9554-3FFAD8B5A2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A44051-F7B3-4657-B352-848817D33D1D}" type="pres">
      <dgm:prSet presAssocID="{3C4A0DCF-5420-446E-A1C3-2CB38DC9C332}" presName="spacer" presStyleCnt="0"/>
      <dgm:spPr/>
    </dgm:pt>
    <dgm:pt modelId="{4C35D1D7-1C40-4CE1-A918-56FE8BD0C0D4}" type="pres">
      <dgm:prSet presAssocID="{14CC8267-F076-4961-98C6-B924B3AD8D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7CD801-4337-44E4-B247-D27C1CE72E73}" type="pres">
      <dgm:prSet presAssocID="{14CC8267-F076-4961-98C6-B924B3AD8D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1B7F20-8A8A-49CC-AC87-B5FF80837085}" srcId="{2FB2954C-02EB-46B0-A5FC-1C4C6F007E75}" destId="{F1DDB534-6EEC-4E46-9554-3FFAD8B5A2DC}" srcOrd="0" destOrd="0" parTransId="{92DE999D-D3A3-4414-AA91-A8715BE81C33}" sibTransId="{3C4A0DCF-5420-446E-A1C3-2CB38DC9C332}"/>
    <dgm:cxn modelId="{E89A0D31-B375-45BD-940F-B11A1A556FC4}" type="presOf" srcId="{F1DDB534-6EEC-4E46-9554-3FFAD8B5A2DC}" destId="{F592A208-D515-46C3-8315-5A996BA75DCC}" srcOrd="0" destOrd="0" presId="urn:microsoft.com/office/officeart/2005/8/layout/vList2"/>
    <dgm:cxn modelId="{6428AD3B-E6CA-41D1-9E13-824A1D279A71}" type="presOf" srcId="{53C82589-8A77-469F-A66D-DDA1E43FC3BF}" destId="{4A7CD801-4337-44E4-B247-D27C1CE72E73}" srcOrd="0" destOrd="0" presId="urn:microsoft.com/office/officeart/2005/8/layout/vList2"/>
    <dgm:cxn modelId="{51BD5B61-38FD-4149-927A-6901D0AA0EF1}" srcId="{14CC8267-F076-4961-98C6-B924B3AD8D5A}" destId="{B4D6FBE5-4DBE-4364-A5BC-F8B1CB409022}" srcOrd="2" destOrd="0" parTransId="{D0A88F78-F2A9-4103-A47A-FEC2E474D66C}" sibTransId="{EE24A152-3E50-438F-A6C0-F02F6BDB2818}"/>
    <dgm:cxn modelId="{A76AB344-EED0-4EF5-B966-71F55606C115}" type="presOf" srcId="{B4D6FBE5-4DBE-4364-A5BC-F8B1CB409022}" destId="{4A7CD801-4337-44E4-B247-D27C1CE72E73}" srcOrd="0" destOrd="2" presId="urn:microsoft.com/office/officeart/2005/8/layout/vList2"/>
    <dgm:cxn modelId="{5B1BA359-9117-4D11-AC38-28A240CA3D9B}" srcId="{2FB2954C-02EB-46B0-A5FC-1C4C6F007E75}" destId="{14CC8267-F076-4961-98C6-B924B3AD8D5A}" srcOrd="1" destOrd="0" parTransId="{61042E08-40E3-4870-8887-87D63AC0F962}" sibTransId="{0398DD92-EFC3-4041-8E81-BED05D7FBA36}"/>
    <dgm:cxn modelId="{698D6383-83B9-4666-8520-5DAB586C06EB}" type="presOf" srcId="{14CC8267-F076-4961-98C6-B924B3AD8D5A}" destId="{4C35D1D7-1C40-4CE1-A918-56FE8BD0C0D4}" srcOrd="0" destOrd="0" presId="urn:microsoft.com/office/officeart/2005/8/layout/vList2"/>
    <dgm:cxn modelId="{A4375CB5-12AA-466C-BC5E-68E4840EB95E}" srcId="{14CC8267-F076-4961-98C6-B924B3AD8D5A}" destId="{53C82589-8A77-469F-A66D-DDA1E43FC3BF}" srcOrd="0" destOrd="0" parTransId="{2D7FFA61-75EA-4290-B0D4-C5EDF58AAE79}" sibTransId="{DA4C83A5-6B6E-4AA4-8613-23FB38951D01}"/>
    <dgm:cxn modelId="{1BD317DC-C9AC-4E76-9223-C4E9383FB365}" type="presOf" srcId="{ED875628-67E0-4EB6-A1AC-D44AACA74E35}" destId="{4A7CD801-4337-44E4-B247-D27C1CE72E73}" srcOrd="0" destOrd="1" presId="urn:microsoft.com/office/officeart/2005/8/layout/vList2"/>
    <dgm:cxn modelId="{5F4D87E9-E0B1-4631-8412-E6722BA4D76B}" srcId="{14CC8267-F076-4961-98C6-B924B3AD8D5A}" destId="{ED875628-67E0-4EB6-A1AC-D44AACA74E35}" srcOrd="1" destOrd="0" parTransId="{EC8FE4D6-9B38-4860-919C-CFAF313D2EA1}" sibTransId="{06AA76EE-A857-483B-8C3A-23EA2982736E}"/>
    <dgm:cxn modelId="{40CA92F0-1419-43FC-8C65-C387E1EE8B91}" type="presOf" srcId="{2FB2954C-02EB-46B0-A5FC-1C4C6F007E75}" destId="{C086E650-159C-4259-B4F0-47B53011D726}" srcOrd="0" destOrd="0" presId="urn:microsoft.com/office/officeart/2005/8/layout/vList2"/>
    <dgm:cxn modelId="{5D864604-0999-48AC-B4C7-56855B948E97}" type="presParOf" srcId="{C086E650-159C-4259-B4F0-47B53011D726}" destId="{F592A208-D515-46C3-8315-5A996BA75DCC}" srcOrd="0" destOrd="0" presId="urn:microsoft.com/office/officeart/2005/8/layout/vList2"/>
    <dgm:cxn modelId="{8143BAA8-D285-4018-BA1B-766EC8AFD010}" type="presParOf" srcId="{C086E650-159C-4259-B4F0-47B53011D726}" destId="{A4A44051-F7B3-4657-B352-848817D33D1D}" srcOrd="1" destOrd="0" presId="urn:microsoft.com/office/officeart/2005/8/layout/vList2"/>
    <dgm:cxn modelId="{571B4FFD-5160-4AC1-A20B-78EC14A6A1AB}" type="presParOf" srcId="{C086E650-159C-4259-B4F0-47B53011D726}" destId="{4C35D1D7-1C40-4CE1-A918-56FE8BD0C0D4}" srcOrd="2" destOrd="0" presId="urn:microsoft.com/office/officeart/2005/8/layout/vList2"/>
    <dgm:cxn modelId="{C6479C83-AD30-4A1F-A452-A62746EBCA20}" type="presParOf" srcId="{C086E650-159C-4259-B4F0-47B53011D726}" destId="{4A7CD801-4337-44E4-B247-D27C1CE72E7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BB704-A4B4-4FAE-B386-BE2D00AA1B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D6799-747A-4AC8-BBD2-11EC38DCE932}">
      <dgm:prSet/>
      <dgm:spPr/>
      <dgm:t>
        <a:bodyPr/>
        <a:lstStyle/>
        <a:p>
          <a:r>
            <a:rPr lang="en-US" b="1"/>
            <a:t>IMAGE CONDITION</a:t>
          </a:r>
          <a:endParaRPr lang="en-US"/>
        </a:p>
      </dgm:t>
    </dgm:pt>
    <dgm:pt modelId="{FB82763D-45E6-4BFA-A7C1-CCBEB891FA99}" type="parTrans" cxnId="{3FBC190B-35A4-48BD-A50F-3437BC69040F}">
      <dgm:prSet/>
      <dgm:spPr/>
      <dgm:t>
        <a:bodyPr/>
        <a:lstStyle/>
        <a:p>
          <a:endParaRPr lang="en-US"/>
        </a:p>
      </dgm:t>
    </dgm:pt>
    <dgm:pt modelId="{00A18913-FC5E-4B02-B6EC-4701EB900711}" type="sibTrans" cxnId="{3FBC190B-35A4-48BD-A50F-3437BC69040F}">
      <dgm:prSet/>
      <dgm:spPr/>
      <dgm:t>
        <a:bodyPr/>
        <a:lstStyle/>
        <a:p>
          <a:endParaRPr lang="en-US"/>
        </a:p>
      </dgm:t>
    </dgm:pt>
    <dgm:pt modelId="{4C88C6D9-AD9B-436E-9DB1-BF4AA4E4933C}">
      <dgm:prSet/>
      <dgm:spPr/>
      <dgm:t>
        <a:bodyPr/>
        <a:lstStyle/>
        <a:p>
          <a:r>
            <a:rPr lang="en-US" b="1"/>
            <a:t>72.3% PERCEIVED WHITE SPEAKER WAS TRUTHFUL</a:t>
          </a:r>
          <a:endParaRPr lang="en-US"/>
        </a:p>
      </dgm:t>
    </dgm:pt>
    <dgm:pt modelId="{D5EDD3BE-A57C-44C6-BD67-ADB2783A9DE7}" type="parTrans" cxnId="{4DE6FD16-4F09-44A1-ABFE-2B14E833D9DF}">
      <dgm:prSet/>
      <dgm:spPr/>
      <dgm:t>
        <a:bodyPr/>
        <a:lstStyle/>
        <a:p>
          <a:endParaRPr lang="en-US"/>
        </a:p>
      </dgm:t>
    </dgm:pt>
    <dgm:pt modelId="{B0FB6A61-55B6-4E95-BF49-91BCCE81B12B}" type="sibTrans" cxnId="{4DE6FD16-4F09-44A1-ABFE-2B14E833D9DF}">
      <dgm:prSet/>
      <dgm:spPr/>
      <dgm:t>
        <a:bodyPr/>
        <a:lstStyle/>
        <a:p>
          <a:endParaRPr lang="en-US"/>
        </a:p>
      </dgm:t>
    </dgm:pt>
    <dgm:pt modelId="{2C800FD6-7001-43CF-B3DB-8721AA768FC1}">
      <dgm:prSet/>
      <dgm:spPr/>
      <dgm:t>
        <a:bodyPr/>
        <a:lstStyle/>
        <a:p>
          <a:r>
            <a:rPr lang="en-US" b="1"/>
            <a:t>70.3% PERCEIVED BLACK SPEAKER WAS TRUTHFUL</a:t>
          </a:r>
          <a:endParaRPr lang="en-US"/>
        </a:p>
      </dgm:t>
    </dgm:pt>
    <dgm:pt modelId="{3EF3F8B7-B8D0-40A2-8278-041679FA1C3F}" type="parTrans" cxnId="{92F253AA-443F-4A84-AE31-899BCBD2EB2C}">
      <dgm:prSet/>
      <dgm:spPr/>
      <dgm:t>
        <a:bodyPr/>
        <a:lstStyle/>
        <a:p>
          <a:endParaRPr lang="en-US"/>
        </a:p>
      </dgm:t>
    </dgm:pt>
    <dgm:pt modelId="{E0EAFFD1-6F9F-4219-B55E-E9AF9AA1FD8F}" type="sibTrans" cxnId="{92F253AA-443F-4A84-AE31-899BCBD2EB2C}">
      <dgm:prSet/>
      <dgm:spPr/>
      <dgm:t>
        <a:bodyPr/>
        <a:lstStyle/>
        <a:p>
          <a:endParaRPr lang="en-US"/>
        </a:p>
      </dgm:t>
    </dgm:pt>
    <dgm:pt modelId="{8E0A98C4-CC8E-40BF-A889-7E5870E631FC}">
      <dgm:prSet/>
      <dgm:spPr/>
      <dgm:t>
        <a:bodyPr/>
        <a:lstStyle/>
        <a:p>
          <a:r>
            <a:rPr lang="en-US" b="1"/>
            <a:t>VIDEO CONDITION</a:t>
          </a:r>
          <a:endParaRPr lang="en-US"/>
        </a:p>
      </dgm:t>
    </dgm:pt>
    <dgm:pt modelId="{B226E97C-5592-49ED-8A31-1C22F912E55B}" type="parTrans" cxnId="{B0C3F2B0-B105-4B61-93B9-85E4813BBFB3}">
      <dgm:prSet/>
      <dgm:spPr/>
      <dgm:t>
        <a:bodyPr/>
        <a:lstStyle/>
        <a:p>
          <a:endParaRPr lang="en-US"/>
        </a:p>
      </dgm:t>
    </dgm:pt>
    <dgm:pt modelId="{9D78DD54-4EC8-4FD4-8F9D-5E209FD20490}" type="sibTrans" cxnId="{B0C3F2B0-B105-4B61-93B9-85E4813BBFB3}">
      <dgm:prSet/>
      <dgm:spPr/>
      <dgm:t>
        <a:bodyPr/>
        <a:lstStyle/>
        <a:p>
          <a:endParaRPr lang="en-US"/>
        </a:p>
      </dgm:t>
    </dgm:pt>
    <dgm:pt modelId="{F68718F2-8120-4D1A-B024-C1D6771B334F}">
      <dgm:prSet/>
      <dgm:spPr/>
      <dgm:t>
        <a:bodyPr/>
        <a:lstStyle/>
        <a:p>
          <a:r>
            <a:rPr lang="en-US" b="1"/>
            <a:t>73% PERCEIVED WHITE SPEAKER WAS TRUTHFUL</a:t>
          </a:r>
          <a:endParaRPr lang="en-US"/>
        </a:p>
      </dgm:t>
    </dgm:pt>
    <dgm:pt modelId="{85EF29FA-2EE5-4B99-B046-31EFE77BC440}" type="parTrans" cxnId="{CA796A91-537D-4AAA-9021-D9376DE1E87D}">
      <dgm:prSet/>
      <dgm:spPr/>
      <dgm:t>
        <a:bodyPr/>
        <a:lstStyle/>
        <a:p>
          <a:endParaRPr lang="en-US"/>
        </a:p>
      </dgm:t>
    </dgm:pt>
    <dgm:pt modelId="{C86AF1E0-B8C2-488F-9A8B-71DA3E445DEE}" type="sibTrans" cxnId="{CA796A91-537D-4AAA-9021-D9376DE1E87D}">
      <dgm:prSet/>
      <dgm:spPr/>
      <dgm:t>
        <a:bodyPr/>
        <a:lstStyle/>
        <a:p>
          <a:endParaRPr lang="en-US"/>
        </a:p>
      </dgm:t>
    </dgm:pt>
    <dgm:pt modelId="{93887E0D-A2CA-424C-A0D0-E8140E618425}">
      <dgm:prSet/>
      <dgm:spPr/>
      <dgm:t>
        <a:bodyPr/>
        <a:lstStyle/>
        <a:p>
          <a:r>
            <a:rPr lang="en-US" b="1" dirty="0"/>
            <a:t>61% PERCEIVED DARK-SKINNED S.ASIAN SPEAKER WAS TRUTHFUL</a:t>
          </a:r>
          <a:endParaRPr lang="en-US" dirty="0"/>
        </a:p>
      </dgm:t>
    </dgm:pt>
    <dgm:pt modelId="{C55B5C7D-2A0F-4D97-AD16-F70FEBD15290}" type="parTrans" cxnId="{721764A5-1613-4ABC-B004-72D6E571870F}">
      <dgm:prSet/>
      <dgm:spPr/>
      <dgm:t>
        <a:bodyPr/>
        <a:lstStyle/>
        <a:p>
          <a:endParaRPr lang="en-US"/>
        </a:p>
      </dgm:t>
    </dgm:pt>
    <dgm:pt modelId="{580CA480-CA93-4795-A948-E75BC27A4007}" type="sibTrans" cxnId="{721764A5-1613-4ABC-B004-72D6E571870F}">
      <dgm:prSet/>
      <dgm:spPr/>
      <dgm:t>
        <a:bodyPr/>
        <a:lstStyle/>
        <a:p>
          <a:endParaRPr lang="en-US"/>
        </a:p>
      </dgm:t>
    </dgm:pt>
    <dgm:pt modelId="{995E8B2F-0B86-4C45-BB1D-655EAD7DF5C7}">
      <dgm:prSet/>
      <dgm:spPr/>
      <dgm:t>
        <a:bodyPr/>
        <a:lstStyle/>
        <a:p>
          <a:r>
            <a:rPr lang="en-US" b="1"/>
            <a:t>SENTIMENT ANALYSIS</a:t>
          </a:r>
          <a:endParaRPr lang="en-US"/>
        </a:p>
      </dgm:t>
    </dgm:pt>
    <dgm:pt modelId="{D498FCA9-2767-45E4-B827-9425FCA3C1C1}" type="parTrans" cxnId="{C890F515-8A0F-44C6-9F42-E815D68204E6}">
      <dgm:prSet/>
      <dgm:spPr/>
      <dgm:t>
        <a:bodyPr/>
        <a:lstStyle/>
        <a:p>
          <a:endParaRPr lang="en-US"/>
        </a:p>
      </dgm:t>
    </dgm:pt>
    <dgm:pt modelId="{AAC639D0-1465-4DAC-A5CA-E5F659E2641C}" type="sibTrans" cxnId="{C890F515-8A0F-44C6-9F42-E815D68204E6}">
      <dgm:prSet/>
      <dgm:spPr/>
      <dgm:t>
        <a:bodyPr/>
        <a:lstStyle/>
        <a:p>
          <a:endParaRPr lang="en-US"/>
        </a:p>
      </dgm:t>
    </dgm:pt>
    <dgm:pt modelId="{3B1D79B4-EF9D-428B-8194-877383E9271E}">
      <dgm:prSet/>
      <dgm:spPr/>
      <dgm:t>
        <a:bodyPr/>
        <a:lstStyle/>
        <a:p>
          <a:r>
            <a:rPr lang="en-US" b="1"/>
            <a:t>WHITE SPEAKERS HAD HIGHER POSITIVE SENTIMENT</a:t>
          </a:r>
          <a:endParaRPr lang="en-US"/>
        </a:p>
      </dgm:t>
    </dgm:pt>
    <dgm:pt modelId="{1BFC7B6F-844C-430F-A517-36A8AE25E08F}" type="parTrans" cxnId="{DE6273F1-11F5-4DF6-B752-3308462BBFE7}">
      <dgm:prSet/>
      <dgm:spPr/>
      <dgm:t>
        <a:bodyPr/>
        <a:lstStyle/>
        <a:p>
          <a:endParaRPr lang="en-US"/>
        </a:p>
      </dgm:t>
    </dgm:pt>
    <dgm:pt modelId="{52CF43F5-699C-43EB-9CDC-BB969CB8AEA0}" type="sibTrans" cxnId="{DE6273F1-11F5-4DF6-B752-3308462BBFE7}">
      <dgm:prSet/>
      <dgm:spPr/>
      <dgm:t>
        <a:bodyPr/>
        <a:lstStyle/>
        <a:p>
          <a:endParaRPr lang="en-US"/>
        </a:p>
      </dgm:t>
    </dgm:pt>
    <dgm:pt modelId="{0425C225-E779-43AB-AC4A-4223A7F55072}" type="pres">
      <dgm:prSet presAssocID="{81EBB704-A4B4-4FAE-B386-BE2D00AA1B94}" presName="vert0" presStyleCnt="0">
        <dgm:presLayoutVars>
          <dgm:dir/>
          <dgm:animOne val="branch"/>
          <dgm:animLvl val="lvl"/>
        </dgm:presLayoutVars>
      </dgm:prSet>
      <dgm:spPr/>
    </dgm:pt>
    <dgm:pt modelId="{6B3D5456-1E1B-4CB6-B8E3-ADC8FE082F00}" type="pres">
      <dgm:prSet presAssocID="{692D6799-747A-4AC8-BBD2-11EC38DCE932}" presName="thickLine" presStyleLbl="alignNode1" presStyleIdx="0" presStyleCnt="3"/>
      <dgm:spPr/>
    </dgm:pt>
    <dgm:pt modelId="{3543FA9B-587F-4491-8259-4245E2F4685E}" type="pres">
      <dgm:prSet presAssocID="{692D6799-747A-4AC8-BBD2-11EC38DCE932}" presName="horz1" presStyleCnt="0"/>
      <dgm:spPr/>
    </dgm:pt>
    <dgm:pt modelId="{94710189-031C-492C-B16F-C3E7DAA3CDD5}" type="pres">
      <dgm:prSet presAssocID="{692D6799-747A-4AC8-BBD2-11EC38DCE932}" presName="tx1" presStyleLbl="revTx" presStyleIdx="0" presStyleCnt="8"/>
      <dgm:spPr/>
    </dgm:pt>
    <dgm:pt modelId="{536210E9-C820-412F-B82B-12DA6155F6DD}" type="pres">
      <dgm:prSet presAssocID="{692D6799-747A-4AC8-BBD2-11EC38DCE932}" presName="vert1" presStyleCnt="0"/>
      <dgm:spPr/>
    </dgm:pt>
    <dgm:pt modelId="{D429450A-9CBA-4578-A796-6A5CDEEB3FC2}" type="pres">
      <dgm:prSet presAssocID="{4C88C6D9-AD9B-436E-9DB1-BF4AA4E4933C}" presName="vertSpace2a" presStyleCnt="0"/>
      <dgm:spPr/>
    </dgm:pt>
    <dgm:pt modelId="{A5972C51-279E-462B-8796-D67E1E7F529F}" type="pres">
      <dgm:prSet presAssocID="{4C88C6D9-AD9B-436E-9DB1-BF4AA4E4933C}" presName="horz2" presStyleCnt="0"/>
      <dgm:spPr/>
    </dgm:pt>
    <dgm:pt modelId="{04099742-2BD0-4961-96FF-E64921531C5F}" type="pres">
      <dgm:prSet presAssocID="{4C88C6D9-AD9B-436E-9DB1-BF4AA4E4933C}" presName="horzSpace2" presStyleCnt="0"/>
      <dgm:spPr/>
    </dgm:pt>
    <dgm:pt modelId="{ED78096E-FACD-457E-8CBA-51A3E792BAC2}" type="pres">
      <dgm:prSet presAssocID="{4C88C6D9-AD9B-436E-9DB1-BF4AA4E4933C}" presName="tx2" presStyleLbl="revTx" presStyleIdx="1" presStyleCnt="8"/>
      <dgm:spPr/>
    </dgm:pt>
    <dgm:pt modelId="{F17A7274-6F02-4E62-950F-727A1D57827A}" type="pres">
      <dgm:prSet presAssocID="{4C88C6D9-AD9B-436E-9DB1-BF4AA4E4933C}" presName="vert2" presStyleCnt="0"/>
      <dgm:spPr/>
    </dgm:pt>
    <dgm:pt modelId="{7EDD413B-1C6D-42CF-9880-932A96170E36}" type="pres">
      <dgm:prSet presAssocID="{4C88C6D9-AD9B-436E-9DB1-BF4AA4E4933C}" presName="thinLine2b" presStyleLbl="callout" presStyleIdx="0" presStyleCnt="5"/>
      <dgm:spPr/>
    </dgm:pt>
    <dgm:pt modelId="{60846A2E-3884-4638-AA3B-275181264A19}" type="pres">
      <dgm:prSet presAssocID="{4C88C6D9-AD9B-436E-9DB1-BF4AA4E4933C}" presName="vertSpace2b" presStyleCnt="0"/>
      <dgm:spPr/>
    </dgm:pt>
    <dgm:pt modelId="{FFA56852-F4B8-4540-B431-CD651BEADC57}" type="pres">
      <dgm:prSet presAssocID="{2C800FD6-7001-43CF-B3DB-8721AA768FC1}" presName="horz2" presStyleCnt="0"/>
      <dgm:spPr/>
    </dgm:pt>
    <dgm:pt modelId="{ACD43F52-E7C9-4E77-B480-24E46F35E848}" type="pres">
      <dgm:prSet presAssocID="{2C800FD6-7001-43CF-B3DB-8721AA768FC1}" presName="horzSpace2" presStyleCnt="0"/>
      <dgm:spPr/>
    </dgm:pt>
    <dgm:pt modelId="{E2862C20-E2F0-4497-8B29-18C2528D970E}" type="pres">
      <dgm:prSet presAssocID="{2C800FD6-7001-43CF-B3DB-8721AA768FC1}" presName="tx2" presStyleLbl="revTx" presStyleIdx="2" presStyleCnt="8"/>
      <dgm:spPr/>
    </dgm:pt>
    <dgm:pt modelId="{18E4C6FA-B098-4C35-8CFF-9187C0379949}" type="pres">
      <dgm:prSet presAssocID="{2C800FD6-7001-43CF-B3DB-8721AA768FC1}" presName="vert2" presStyleCnt="0"/>
      <dgm:spPr/>
    </dgm:pt>
    <dgm:pt modelId="{430C8C53-629A-4492-90C0-3579FE8AFD62}" type="pres">
      <dgm:prSet presAssocID="{2C800FD6-7001-43CF-B3DB-8721AA768FC1}" presName="thinLine2b" presStyleLbl="callout" presStyleIdx="1" presStyleCnt="5"/>
      <dgm:spPr/>
    </dgm:pt>
    <dgm:pt modelId="{D813AC91-5291-4D57-9E10-4AAB60085133}" type="pres">
      <dgm:prSet presAssocID="{2C800FD6-7001-43CF-B3DB-8721AA768FC1}" presName="vertSpace2b" presStyleCnt="0"/>
      <dgm:spPr/>
    </dgm:pt>
    <dgm:pt modelId="{B1B426D9-3F16-4092-AFC1-FB27EB9045EE}" type="pres">
      <dgm:prSet presAssocID="{8E0A98C4-CC8E-40BF-A889-7E5870E631FC}" presName="thickLine" presStyleLbl="alignNode1" presStyleIdx="1" presStyleCnt="3"/>
      <dgm:spPr/>
    </dgm:pt>
    <dgm:pt modelId="{7A473F28-D782-44B2-A033-E3697E2024FD}" type="pres">
      <dgm:prSet presAssocID="{8E0A98C4-CC8E-40BF-A889-7E5870E631FC}" presName="horz1" presStyleCnt="0"/>
      <dgm:spPr/>
    </dgm:pt>
    <dgm:pt modelId="{AA375414-B749-4128-A2A0-CEC3B6689F0E}" type="pres">
      <dgm:prSet presAssocID="{8E0A98C4-CC8E-40BF-A889-7E5870E631FC}" presName="tx1" presStyleLbl="revTx" presStyleIdx="3" presStyleCnt="8"/>
      <dgm:spPr/>
    </dgm:pt>
    <dgm:pt modelId="{87362F45-524A-4742-BC06-ED0797DD6551}" type="pres">
      <dgm:prSet presAssocID="{8E0A98C4-CC8E-40BF-A889-7E5870E631FC}" presName="vert1" presStyleCnt="0"/>
      <dgm:spPr/>
    </dgm:pt>
    <dgm:pt modelId="{3F81B8BA-74C2-4821-BF4C-CFD3DC2E2E46}" type="pres">
      <dgm:prSet presAssocID="{F68718F2-8120-4D1A-B024-C1D6771B334F}" presName="vertSpace2a" presStyleCnt="0"/>
      <dgm:spPr/>
    </dgm:pt>
    <dgm:pt modelId="{3E42442B-987C-4CFB-8C82-5A6B9A655051}" type="pres">
      <dgm:prSet presAssocID="{F68718F2-8120-4D1A-B024-C1D6771B334F}" presName="horz2" presStyleCnt="0"/>
      <dgm:spPr/>
    </dgm:pt>
    <dgm:pt modelId="{FE4E120E-4143-42A9-B82F-07C40E184691}" type="pres">
      <dgm:prSet presAssocID="{F68718F2-8120-4D1A-B024-C1D6771B334F}" presName="horzSpace2" presStyleCnt="0"/>
      <dgm:spPr/>
    </dgm:pt>
    <dgm:pt modelId="{AA16FF39-25E5-473D-AADE-EA08639D595C}" type="pres">
      <dgm:prSet presAssocID="{F68718F2-8120-4D1A-B024-C1D6771B334F}" presName="tx2" presStyleLbl="revTx" presStyleIdx="4" presStyleCnt="8"/>
      <dgm:spPr/>
    </dgm:pt>
    <dgm:pt modelId="{6D2D19E0-BC5D-4E07-9E33-866EDDD80090}" type="pres">
      <dgm:prSet presAssocID="{F68718F2-8120-4D1A-B024-C1D6771B334F}" presName="vert2" presStyleCnt="0"/>
      <dgm:spPr/>
    </dgm:pt>
    <dgm:pt modelId="{50308670-F757-4598-9214-77D5B52F2F37}" type="pres">
      <dgm:prSet presAssocID="{F68718F2-8120-4D1A-B024-C1D6771B334F}" presName="thinLine2b" presStyleLbl="callout" presStyleIdx="2" presStyleCnt="5"/>
      <dgm:spPr/>
    </dgm:pt>
    <dgm:pt modelId="{A6098EA2-31E5-499F-BC46-AD620D45F5BF}" type="pres">
      <dgm:prSet presAssocID="{F68718F2-8120-4D1A-B024-C1D6771B334F}" presName="vertSpace2b" presStyleCnt="0"/>
      <dgm:spPr/>
    </dgm:pt>
    <dgm:pt modelId="{023260CF-9509-44C3-825A-D84039466434}" type="pres">
      <dgm:prSet presAssocID="{93887E0D-A2CA-424C-A0D0-E8140E618425}" presName="horz2" presStyleCnt="0"/>
      <dgm:spPr/>
    </dgm:pt>
    <dgm:pt modelId="{903F7EB6-FA69-47DD-A99E-873AC805FD03}" type="pres">
      <dgm:prSet presAssocID="{93887E0D-A2CA-424C-A0D0-E8140E618425}" presName="horzSpace2" presStyleCnt="0"/>
      <dgm:spPr/>
    </dgm:pt>
    <dgm:pt modelId="{AD407C52-1CBF-4AB1-857E-900317584C57}" type="pres">
      <dgm:prSet presAssocID="{93887E0D-A2CA-424C-A0D0-E8140E618425}" presName="tx2" presStyleLbl="revTx" presStyleIdx="5" presStyleCnt="8"/>
      <dgm:spPr/>
    </dgm:pt>
    <dgm:pt modelId="{99B9A694-ABD1-499D-8965-5144F39FFA7D}" type="pres">
      <dgm:prSet presAssocID="{93887E0D-A2CA-424C-A0D0-E8140E618425}" presName="vert2" presStyleCnt="0"/>
      <dgm:spPr/>
    </dgm:pt>
    <dgm:pt modelId="{5F2B1DB4-36EA-4697-AA10-B773DFE5826D}" type="pres">
      <dgm:prSet presAssocID="{93887E0D-A2CA-424C-A0D0-E8140E618425}" presName="thinLine2b" presStyleLbl="callout" presStyleIdx="3" presStyleCnt="5"/>
      <dgm:spPr/>
    </dgm:pt>
    <dgm:pt modelId="{C6762A20-33CC-4191-B0EA-B6C4E34E7658}" type="pres">
      <dgm:prSet presAssocID="{93887E0D-A2CA-424C-A0D0-E8140E618425}" presName="vertSpace2b" presStyleCnt="0"/>
      <dgm:spPr/>
    </dgm:pt>
    <dgm:pt modelId="{EFE011BF-0024-4FA5-A27E-292BBAF9F0FA}" type="pres">
      <dgm:prSet presAssocID="{995E8B2F-0B86-4C45-BB1D-655EAD7DF5C7}" presName="thickLine" presStyleLbl="alignNode1" presStyleIdx="2" presStyleCnt="3"/>
      <dgm:spPr/>
    </dgm:pt>
    <dgm:pt modelId="{A1F8BE18-D6D9-4BCE-865F-C8D904C21511}" type="pres">
      <dgm:prSet presAssocID="{995E8B2F-0B86-4C45-BB1D-655EAD7DF5C7}" presName="horz1" presStyleCnt="0"/>
      <dgm:spPr/>
    </dgm:pt>
    <dgm:pt modelId="{689FAF53-9B0C-4788-AC89-39789B1A6E97}" type="pres">
      <dgm:prSet presAssocID="{995E8B2F-0B86-4C45-BB1D-655EAD7DF5C7}" presName="tx1" presStyleLbl="revTx" presStyleIdx="6" presStyleCnt="8"/>
      <dgm:spPr/>
    </dgm:pt>
    <dgm:pt modelId="{F0449BC4-1A69-427F-8404-E0EB3E6D35DA}" type="pres">
      <dgm:prSet presAssocID="{995E8B2F-0B86-4C45-BB1D-655EAD7DF5C7}" presName="vert1" presStyleCnt="0"/>
      <dgm:spPr/>
    </dgm:pt>
    <dgm:pt modelId="{A60B2A8B-E4A5-4438-8C4A-2B3DF51A9E24}" type="pres">
      <dgm:prSet presAssocID="{3B1D79B4-EF9D-428B-8194-877383E9271E}" presName="vertSpace2a" presStyleCnt="0"/>
      <dgm:spPr/>
    </dgm:pt>
    <dgm:pt modelId="{0CB788B3-7F36-42C8-88AA-BB0F736FF1A0}" type="pres">
      <dgm:prSet presAssocID="{3B1D79B4-EF9D-428B-8194-877383E9271E}" presName="horz2" presStyleCnt="0"/>
      <dgm:spPr/>
    </dgm:pt>
    <dgm:pt modelId="{32DEDAF9-9E89-45D7-BF52-E89FA06DFE26}" type="pres">
      <dgm:prSet presAssocID="{3B1D79B4-EF9D-428B-8194-877383E9271E}" presName="horzSpace2" presStyleCnt="0"/>
      <dgm:spPr/>
    </dgm:pt>
    <dgm:pt modelId="{A65A16E6-C201-4424-BDCD-E82B60CCBB50}" type="pres">
      <dgm:prSet presAssocID="{3B1D79B4-EF9D-428B-8194-877383E9271E}" presName="tx2" presStyleLbl="revTx" presStyleIdx="7" presStyleCnt="8"/>
      <dgm:spPr/>
    </dgm:pt>
    <dgm:pt modelId="{3F661D02-E7BF-4E1F-A50E-242574E55EA8}" type="pres">
      <dgm:prSet presAssocID="{3B1D79B4-EF9D-428B-8194-877383E9271E}" presName="vert2" presStyleCnt="0"/>
      <dgm:spPr/>
    </dgm:pt>
    <dgm:pt modelId="{9AD6ABA1-60D5-414F-9250-86F435E66FEC}" type="pres">
      <dgm:prSet presAssocID="{3B1D79B4-EF9D-428B-8194-877383E9271E}" presName="thinLine2b" presStyleLbl="callout" presStyleIdx="4" presStyleCnt="5"/>
      <dgm:spPr/>
    </dgm:pt>
    <dgm:pt modelId="{63854322-D1A2-462D-BF5A-B2D12E8630B6}" type="pres">
      <dgm:prSet presAssocID="{3B1D79B4-EF9D-428B-8194-877383E9271E}" presName="vertSpace2b" presStyleCnt="0"/>
      <dgm:spPr/>
    </dgm:pt>
  </dgm:ptLst>
  <dgm:cxnLst>
    <dgm:cxn modelId="{3FBC190B-35A4-48BD-A50F-3437BC69040F}" srcId="{81EBB704-A4B4-4FAE-B386-BE2D00AA1B94}" destId="{692D6799-747A-4AC8-BBD2-11EC38DCE932}" srcOrd="0" destOrd="0" parTransId="{FB82763D-45E6-4BFA-A7C1-CCBEB891FA99}" sibTransId="{00A18913-FC5E-4B02-B6EC-4701EB900711}"/>
    <dgm:cxn modelId="{75B0BA0F-0D7B-45B1-977B-4C2933E7B8F5}" type="presOf" srcId="{4C88C6D9-AD9B-436E-9DB1-BF4AA4E4933C}" destId="{ED78096E-FACD-457E-8CBA-51A3E792BAC2}" srcOrd="0" destOrd="0" presId="urn:microsoft.com/office/officeart/2008/layout/LinedList"/>
    <dgm:cxn modelId="{C890F515-8A0F-44C6-9F42-E815D68204E6}" srcId="{81EBB704-A4B4-4FAE-B386-BE2D00AA1B94}" destId="{995E8B2F-0B86-4C45-BB1D-655EAD7DF5C7}" srcOrd="2" destOrd="0" parTransId="{D498FCA9-2767-45E4-B827-9425FCA3C1C1}" sibTransId="{AAC639D0-1465-4DAC-A5CA-E5F659E2641C}"/>
    <dgm:cxn modelId="{4DE6FD16-4F09-44A1-ABFE-2B14E833D9DF}" srcId="{692D6799-747A-4AC8-BBD2-11EC38DCE932}" destId="{4C88C6D9-AD9B-436E-9DB1-BF4AA4E4933C}" srcOrd="0" destOrd="0" parTransId="{D5EDD3BE-A57C-44C6-BD67-ADB2783A9DE7}" sibTransId="{B0FB6A61-55B6-4E95-BF49-91BCCE81B12B}"/>
    <dgm:cxn modelId="{82C0C360-37FF-4227-B38D-997426B6852B}" type="presOf" srcId="{2C800FD6-7001-43CF-B3DB-8721AA768FC1}" destId="{E2862C20-E2F0-4497-8B29-18C2528D970E}" srcOrd="0" destOrd="0" presId="urn:microsoft.com/office/officeart/2008/layout/LinedList"/>
    <dgm:cxn modelId="{CA796A91-537D-4AAA-9021-D9376DE1E87D}" srcId="{8E0A98C4-CC8E-40BF-A889-7E5870E631FC}" destId="{F68718F2-8120-4D1A-B024-C1D6771B334F}" srcOrd="0" destOrd="0" parTransId="{85EF29FA-2EE5-4B99-B046-31EFE77BC440}" sibTransId="{C86AF1E0-B8C2-488F-9A8B-71DA3E445DEE}"/>
    <dgm:cxn modelId="{BDC513A5-3939-43F6-A8CF-59A0FD3C1CD4}" type="presOf" srcId="{93887E0D-A2CA-424C-A0D0-E8140E618425}" destId="{AD407C52-1CBF-4AB1-857E-900317584C57}" srcOrd="0" destOrd="0" presId="urn:microsoft.com/office/officeart/2008/layout/LinedList"/>
    <dgm:cxn modelId="{721764A5-1613-4ABC-B004-72D6E571870F}" srcId="{8E0A98C4-CC8E-40BF-A889-7E5870E631FC}" destId="{93887E0D-A2CA-424C-A0D0-E8140E618425}" srcOrd="1" destOrd="0" parTransId="{C55B5C7D-2A0F-4D97-AD16-F70FEBD15290}" sibTransId="{580CA480-CA93-4795-A948-E75BC27A4007}"/>
    <dgm:cxn modelId="{92F253AA-443F-4A84-AE31-899BCBD2EB2C}" srcId="{692D6799-747A-4AC8-BBD2-11EC38DCE932}" destId="{2C800FD6-7001-43CF-B3DB-8721AA768FC1}" srcOrd="1" destOrd="0" parTransId="{3EF3F8B7-B8D0-40A2-8278-041679FA1C3F}" sibTransId="{E0EAFFD1-6F9F-4219-B55E-E9AF9AA1FD8F}"/>
    <dgm:cxn modelId="{B0C3F2B0-B105-4B61-93B9-85E4813BBFB3}" srcId="{81EBB704-A4B4-4FAE-B386-BE2D00AA1B94}" destId="{8E0A98C4-CC8E-40BF-A889-7E5870E631FC}" srcOrd="1" destOrd="0" parTransId="{B226E97C-5592-49ED-8A31-1C22F912E55B}" sibTransId="{9D78DD54-4EC8-4FD4-8F9D-5E209FD20490}"/>
    <dgm:cxn modelId="{B646A0B3-161E-42EA-B0E4-E822A7B0AD07}" type="presOf" srcId="{692D6799-747A-4AC8-BBD2-11EC38DCE932}" destId="{94710189-031C-492C-B16F-C3E7DAA3CDD5}" srcOrd="0" destOrd="0" presId="urn:microsoft.com/office/officeart/2008/layout/LinedList"/>
    <dgm:cxn modelId="{07BFDCB5-A4FD-41A4-BCD8-16A90BB6AB2A}" type="presOf" srcId="{F68718F2-8120-4D1A-B024-C1D6771B334F}" destId="{AA16FF39-25E5-473D-AADE-EA08639D595C}" srcOrd="0" destOrd="0" presId="urn:microsoft.com/office/officeart/2008/layout/LinedList"/>
    <dgm:cxn modelId="{4D580BC6-CF07-43B3-88CF-1B0F40A678BB}" type="presOf" srcId="{995E8B2F-0B86-4C45-BB1D-655EAD7DF5C7}" destId="{689FAF53-9B0C-4788-AC89-39789B1A6E97}" srcOrd="0" destOrd="0" presId="urn:microsoft.com/office/officeart/2008/layout/LinedList"/>
    <dgm:cxn modelId="{E0210ED0-FC10-4A8A-8F5C-12FACF371D45}" type="presOf" srcId="{8E0A98C4-CC8E-40BF-A889-7E5870E631FC}" destId="{AA375414-B749-4128-A2A0-CEC3B6689F0E}" srcOrd="0" destOrd="0" presId="urn:microsoft.com/office/officeart/2008/layout/LinedList"/>
    <dgm:cxn modelId="{195A9DD0-4DE7-4A1A-93B1-2862CA6FB964}" type="presOf" srcId="{81EBB704-A4B4-4FAE-B386-BE2D00AA1B94}" destId="{0425C225-E779-43AB-AC4A-4223A7F55072}" srcOrd="0" destOrd="0" presId="urn:microsoft.com/office/officeart/2008/layout/LinedList"/>
    <dgm:cxn modelId="{DE6273F1-11F5-4DF6-B752-3308462BBFE7}" srcId="{995E8B2F-0B86-4C45-BB1D-655EAD7DF5C7}" destId="{3B1D79B4-EF9D-428B-8194-877383E9271E}" srcOrd="0" destOrd="0" parTransId="{1BFC7B6F-844C-430F-A517-36A8AE25E08F}" sibTransId="{52CF43F5-699C-43EB-9CDC-BB969CB8AEA0}"/>
    <dgm:cxn modelId="{F6E291F9-C08D-4768-A34B-087E13FA1E18}" type="presOf" srcId="{3B1D79B4-EF9D-428B-8194-877383E9271E}" destId="{A65A16E6-C201-4424-BDCD-E82B60CCBB50}" srcOrd="0" destOrd="0" presId="urn:microsoft.com/office/officeart/2008/layout/LinedList"/>
    <dgm:cxn modelId="{167D0FFD-1CA4-4ED2-A4D9-1E6FCEA705FC}" type="presParOf" srcId="{0425C225-E779-43AB-AC4A-4223A7F55072}" destId="{6B3D5456-1E1B-4CB6-B8E3-ADC8FE082F00}" srcOrd="0" destOrd="0" presId="urn:microsoft.com/office/officeart/2008/layout/LinedList"/>
    <dgm:cxn modelId="{AE1687BF-A3E9-4D84-812C-6B1FC54EE1C8}" type="presParOf" srcId="{0425C225-E779-43AB-AC4A-4223A7F55072}" destId="{3543FA9B-587F-4491-8259-4245E2F4685E}" srcOrd="1" destOrd="0" presId="urn:microsoft.com/office/officeart/2008/layout/LinedList"/>
    <dgm:cxn modelId="{E72FD054-14C9-4ADA-A812-F6C0B097E851}" type="presParOf" srcId="{3543FA9B-587F-4491-8259-4245E2F4685E}" destId="{94710189-031C-492C-B16F-C3E7DAA3CDD5}" srcOrd="0" destOrd="0" presId="urn:microsoft.com/office/officeart/2008/layout/LinedList"/>
    <dgm:cxn modelId="{278DF380-A4AC-4E45-8B7F-9B520924D21F}" type="presParOf" srcId="{3543FA9B-587F-4491-8259-4245E2F4685E}" destId="{536210E9-C820-412F-B82B-12DA6155F6DD}" srcOrd="1" destOrd="0" presId="urn:microsoft.com/office/officeart/2008/layout/LinedList"/>
    <dgm:cxn modelId="{A5EC6F3F-27A8-4C73-90EF-B6675D2F081F}" type="presParOf" srcId="{536210E9-C820-412F-B82B-12DA6155F6DD}" destId="{D429450A-9CBA-4578-A796-6A5CDEEB3FC2}" srcOrd="0" destOrd="0" presId="urn:microsoft.com/office/officeart/2008/layout/LinedList"/>
    <dgm:cxn modelId="{7E6243F0-C726-483B-BD3B-D78F2C6C04F7}" type="presParOf" srcId="{536210E9-C820-412F-B82B-12DA6155F6DD}" destId="{A5972C51-279E-462B-8796-D67E1E7F529F}" srcOrd="1" destOrd="0" presId="urn:microsoft.com/office/officeart/2008/layout/LinedList"/>
    <dgm:cxn modelId="{4D22F545-7514-40E3-BA61-2769E1F8D408}" type="presParOf" srcId="{A5972C51-279E-462B-8796-D67E1E7F529F}" destId="{04099742-2BD0-4961-96FF-E64921531C5F}" srcOrd="0" destOrd="0" presId="urn:microsoft.com/office/officeart/2008/layout/LinedList"/>
    <dgm:cxn modelId="{99A4D4DD-2212-499A-B184-F738E3B03D06}" type="presParOf" srcId="{A5972C51-279E-462B-8796-D67E1E7F529F}" destId="{ED78096E-FACD-457E-8CBA-51A3E792BAC2}" srcOrd="1" destOrd="0" presId="urn:microsoft.com/office/officeart/2008/layout/LinedList"/>
    <dgm:cxn modelId="{8760CCB9-D67F-4C81-A428-769E9E9AA502}" type="presParOf" srcId="{A5972C51-279E-462B-8796-D67E1E7F529F}" destId="{F17A7274-6F02-4E62-950F-727A1D57827A}" srcOrd="2" destOrd="0" presId="urn:microsoft.com/office/officeart/2008/layout/LinedList"/>
    <dgm:cxn modelId="{89707063-EAA9-42AF-9295-8D1B74ED5201}" type="presParOf" srcId="{536210E9-C820-412F-B82B-12DA6155F6DD}" destId="{7EDD413B-1C6D-42CF-9880-932A96170E36}" srcOrd="2" destOrd="0" presId="urn:microsoft.com/office/officeart/2008/layout/LinedList"/>
    <dgm:cxn modelId="{90B61800-4C73-4737-8766-362345CD8C27}" type="presParOf" srcId="{536210E9-C820-412F-B82B-12DA6155F6DD}" destId="{60846A2E-3884-4638-AA3B-275181264A19}" srcOrd="3" destOrd="0" presId="urn:microsoft.com/office/officeart/2008/layout/LinedList"/>
    <dgm:cxn modelId="{BD1E51FD-4AB2-411C-A576-5D65251FCE17}" type="presParOf" srcId="{536210E9-C820-412F-B82B-12DA6155F6DD}" destId="{FFA56852-F4B8-4540-B431-CD651BEADC57}" srcOrd="4" destOrd="0" presId="urn:microsoft.com/office/officeart/2008/layout/LinedList"/>
    <dgm:cxn modelId="{ECBD2F30-1FD0-4F1A-858A-2F3DBEB4BEC4}" type="presParOf" srcId="{FFA56852-F4B8-4540-B431-CD651BEADC57}" destId="{ACD43F52-E7C9-4E77-B480-24E46F35E848}" srcOrd="0" destOrd="0" presId="urn:microsoft.com/office/officeart/2008/layout/LinedList"/>
    <dgm:cxn modelId="{AC4EEB35-1BED-4161-98F5-EA2FD65C16D2}" type="presParOf" srcId="{FFA56852-F4B8-4540-B431-CD651BEADC57}" destId="{E2862C20-E2F0-4497-8B29-18C2528D970E}" srcOrd="1" destOrd="0" presId="urn:microsoft.com/office/officeart/2008/layout/LinedList"/>
    <dgm:cxn modelId="{AC8AD99E-EE56-44EA-8511-CE5C3E808632}" type="presParOf" srcId="{FFA56852-F4B8-4540-B431-CD651BEADC57}" destId="{18E4C6FA-B098-4C35-8CFF-9187C0379949}" srcOrd="2" destOrd="0" presId="urn:microsoft.com/office/officeart/2008/layout/LinedList"/>
    <dgm:cxn modelId="{10265BCA-EA3A-4D14-8DD5-0CE6D963547D}" type="presParOf" srcId="{536210E9-C820-412F-B82B-12DA6155F6DD}" destId="{430C8C53-629A-4492-90C0-3579FE8AFD62}" srcOrd="5" destOrd="0" presId="urn:microsoft.com/office/officeart/2008/layout/LinedList"/>
    <dgm:cxn modelId="{C56FA5F7-1F49-4568-9C38-0559D5BD9AFF}" type="presParOf" srcId="{536210E9-C820-412F-B82B-12DA6155F6DD}" destId="{D813AC91-5291-4D57-9E10-4AAB60085133}" srcOrd="6" destOrd="0" presId="urn:microsoft.com/office/officeart/2008/layout/LinedList"/>
    <dgm:cxn modelId="{B6010128-1FC7-484A-9969-C4201EE06A5D}" type="presParOf" srcId="{0425C225-E779-43AB-AC4A-4223A7F55072}" destId="{B1B426D9-3F16-4092-AFC1-FB27EB9045EE}" srcOrd="2" destOrd="0" presId="urn:microsoft.com/office/officeart/2008/layout/LinedList"/>
    <dgm:cxn modelId="{337249D5-77F2-4BB8-B50A-8325500ED894}" type="presParOf" srcId="{0425C225-E779-43AB-AC4A-4223A7F55072}" destId="{7A473F28-D782-44B2-A033-E3697E2024FD}" srcOrd="3" destOrd="0" presId="urn:microsoft.com/office/officeart/2008/layout/LinedList"/>
    <dgm:cxn modelId="{C46BA203-F702-45C5-AD3E-3D527386CFE2}" type="presParOf" srcId="{7A473F28-D782-44B2-A033-E3697E2024FD}" destId="{AA375414-B749-4128-A2A0-CEC3B6689F0E}" srcOrd="0" destOrd="0" presId="urn:microsoft.com/office/officeart/2008/layout/LinedList"/>
    <dgm:cxn modelId="{5EFCD3D8-1E21-4DF8-BB9E-68541BE03751}" type="presParOf" srcId="{7A473F28-D782-44B2-A033-E3697E2024FD}" destId="{87362F45-524A-4742-BC06-ED0797DD6551}" srcOrd="1" destOrd="0" presId="urn:microsoft.com/office/officeart/2008/layout/LinedList"/>
    <dgm:cxn modelId="{0AE1F65A-B226-4D83-B4EC-C3410328D3F2}" type="presParOf" srcId="{87362F45-524A-4742-BC06-ED0797DD6551}" destId="{3F81B8BA-74C2-4821-BF4C-CFD3DC2E2E46}" srcOrd="0" destOrd="0" presId="urn:microsoft.com/office/officeart/2008/layout/LinedList"/>
    <dgm:cxn modelId="{5590499F-6B17-4AEF-BB6E-9BCC9641FABD}" type="presParOf" srcId="{87362F45-524A-4742-BC06-ED0797DD6551}" destId="{3E42442B-987C-4CFB-8C82-5A6B9A655051}" srcOrd="1" destOrd="0" presId="urn:microsoft.com/office/officeart/2008/layout/LinedList"/>
    <dgm:cxn modelId="{F34EB9C2-BBC6-4496-8024-CFEEC1455A12}" type="presParOf" srcId="{3E42442B-987C-4CFB-8C82-5A6B9A655051}" destId="{FE4E120E-4143-42A9-B82F-07C40E184691}" srcOrd="0" destOrd="0" presId="urn:microsoft.com/office/officeart/2008/layout/LinedList"/>
    <dgm:cxn modelId="{A171BC23-A9DC-49E9-B8CF-239E934A5271}" type="presParOf" srcId="{3E42442B-987C-4CFB-8C82-5A6B9A655051}" destId="{AA16FF39-25E5-473D-AADE-EA08639D595C}" srcOrd="1" destOrd="0" presId="urn:microsoft.com/office/officeart/2008/layout/LinedList"/>
    <dgm:cxn modelId="{2BB1DA51-FF1A-46D6-A72B-A559B335F690}" type="presParOf" srcId="{3E42442B-987C-4CFB-8C82-5A6B9A655051}" destId="{6D2D19E0-BC5D-4E07-9E33-866EDDD80090}" srcOrd="2" destOrd="0" presId="urn:microsoft.com/office/officeart/2008/layout/LinedList"/>
    <dgm:cxn modelId="{3A0679CC-EDCD-4ED2-AE2B-D65086CED1FB}" type="presParOf" srcId="{87362F45-524A-4742-BC06-ED0797DD6551}" destId="{50308670-F757-4598-9214-77D5B52F2F37}" srcOrd="2" destOrd="0" presId="urn:microsoft.com/office/officeart/2008/layout/LinedList"/>
    <dgm:cxn modelId="{8BABA64F-B942-4DE7-B3BE-F2024720F5D2}" type="presParOf" srcId="{87362F45-524A-4742-BC06-ED0797DD6551}" destId="{A6098EA2-31E5-499F-BC46-AD620D45F5BF}" srcOrd="3" destOrd="0" presId="urn:microsoft.com/office/officeart/2008/layout/LinedList"/>
    <dgm:cxn modelId="{7D9FC5C5-E232-4005-AAB2-C40A20E3019B}" type="presParOf" srcId="{87362F45-524A-4742-BC06-ED0797DD6551}" destId="{023260CF-9509-44C3-825A-D84039466434}" srcOrd="4" destOrd="0" presId="urn:microsoft.com/office/officeart/2008/layout/LinedList"/>
    <dgm:cxn modelId="{65EFEF39-44F6-4D61-B835-741D877EAC47}" type="presParOf" srcId="{023260CF-9509-44C3-825A-D84039466434}" destId="{903F7EB6-FA69-47DD-A99E-873AC805FD03}" srcOrd="0" destOrd="0" presId="urn:microsoft.com/office/officeart/2008/layout/LinedList"/>
    <dgm:cxn modelId="{8C5C7A81-0E4B-4B8A-AB27-24E44D4B28C1}" type="presParOf" srcId="{023260CF-9509-44C3-825A-D84039466434}" destId="{AD407C52-1CBF-4AB1-857E-900317584C57}" srcOrd="1" destOrd="0" presId="urn:microsoft.com/office/officeart/2008/layout/LinedList"/>
    <dgm:cxn modelId="{9458574F-EB42-469E-8AA2-9AEC1B4648DA}" type="presParOf" srcId="{023260CF-9509-44C3-825A-D84039466434}" destId="{99B9A694-ABD1-499D-8965-5144F39FFA7D}" srcOrd="2" destOrd="0" presId="urn:microsoft.com/office/officeart/2008/layout/LinedList"/>
    <dgm:cxn modelId="{4867FFA1-BFF6-47E2-8D28-B7BD735FA580}" type="presParOf" srcId="{87362F45-524A-4742-BC06-ED0797DD6551}" destId="{5F2B1DB4-36EA-4697-AA10-B773DFE5826D}" srcOrd="5" destOrd="0" presId="urn:microsoft.com/office/officeart/2008/layout/LinedList"/>
    <dgm:cxn modelId="{31E7C9B1-98D2-46D0-886F-C6806CF75490}" type="presParOf" srcId="{87362F45-524A-4742-BC06-ED0797DD6551}" destId="{C6762A20-33CC-4191-B0EA-B6C4E34E7658}" srcOrd="6" destOrd="0" presId="urn:microsoft.com/office/officeart/2008/layout/LinedList"/>
    <dgm:cxn modelId="{5EB8FCF6-A055-436C-837F-5BAF502DA688}" type="presParOf" srcId="{0425C225-E779-43AB-AC4A-4223A7F55072}" destId="{EFE011BF-0024-4FA5-A27E-292BBAF9F0FA}" srcOrd="4" destOrd="0" presId="urn:microsoft.com/office/officeart/2008/layout/LinedList"/>
    <dgm:cxn modelId="{13A8EA0D-0640-4B81-A3B1-D1D8F6D3DBF2}" type="presParOf" srcId="{0425C225-E779-43AB-AC4A-4223A7F55072}" destId="{A1F8BE18-D6D9-4BCE-865F-C8D904C21511}" srcOrd="5" destOrd="0" presId="urn:microsoft.com/office/officeart/2008/layout/LinedList"/>
    <dgm:cxn modelId="{2E788DB4-F08E-4C27-86EE-C292EDA3EF48}" type="presParOf" srcId="{A1F8BE18-D6D9-4BCE-865F-C8D904C21511}" destId="{689FAF53-9B0C-4788-AC89-39789B1A6E97}" srcOrd="0" destOrd="0" presId="urn:microsoft.com/office/officeart/2008/layout/LinedList"/>
    <dgm:cxn modelId="{75D1DFF0-9185-461F-848D-985954011E12}" type="presParOf" srcId="{A1F8BE18-D6D9-4BCE-865F-C8D904C21511}" destId="{F0449BC4-1A69-427F-8404-E0EB3E6D35DA}" srcOrd="1" destOrd="0" presId="urn:microsoft.com/office/officeart/2008/layout/LinedList"/>
    <dgm:cxn modelId="{D7E88335-60D1-4716-B301-38604F8B2CC9}" type="presParOf" srcId="{F0449BC4-1A69-427F-8404-E0EB3E6D35DA}" destId="{A60B2A8B-E4A5-4438-8C4A-2B3DF51A9E24}" srcOrd="0" destOrd="0" presId="urn:microsoft.com/office/officeart/2008/layout/LinedList"/>
    <dgm:cxn modelId="{DC46D85E-9443-4FCF-A15F-23F331FEB452}" type="presParOf" srcId="{F0449BC4-1A69-427F-8404-E0EB3E6D35DA}" destId="{0CB788B3-7F36-42C8-88AA-BB0F736FF1A0}" srcOrd="1" destOrd="0" presId="urn:microsoft.com/office/officeart/2008/layout/LinedList"/>
    <dgm:cxn modelId="{EF70DCA1-133E-41EE-98FC-3A62B78D305A}" type="presParOf" srcId="{0CB788B3-7F36-42C8-88AA-BB0F736FF1A0}" destId="{32DEDAF9-9E89-45D7-BF52-E89FA06DFE26}" srcOrd="0" destOrd="0" presId="urn:microsoft.com/office/officeart/2008/layout/LinedList"/>
    <dgm:cxn modelId="{67A70483-83C8-4E7D-A301-BE907853261D}" type="presParOf" srcId="{0CB788B3-7F36-42C8-88AA-BB0F736FF1A0}" destId="{A65A16E6-C201-4424-BDCD-E82B60CCBB50}" srcOrd="1" destOrd="0" presId="urn:microsoft.com/office/officeart/2008/layout/LinedList"/>
    <dgm:cxn modelId="{2CCD8735-27FD-43C4-BAD6-50E2C6826EF1}" type="presParOf" srcId="{0CB788B3-7F36-42C8-88AA-BB0F736FF1A0}" destId="{3F661D02-E7BF-4E1F-A50E-242574E55EA8}" srcOrd="2" destOrd="0" presId="urn:microsoft.com/office/officeart/2008/layout/LinedList"/>
    <dgm:cxn modelId="{D03AE41B-A483-410A-BAAC-DDEEEAB35552}" type="presParOf" srcId="{F0449BC4-1A69-427F-8404-E0EB3E6D35DA}" destId="{9AD6ABA1-60D5-414F-9250-86F435E66FEC}" srcOrd="2" destOrd="0" presId="urn:microsoft.com/office/officeart/2008/layout/LinedList"/>
    <dgm:cxn modelId="{017F1666-3BC2-491B-B536-9B6772589DBE}" type="presParOf" srcId="{F0449BC4-1A69-427F-8404-E0EB3E6D35DA}" destId="{63854322-D1A2-462D-BF5A-B2D12E8630B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3C552C-09D5-41C4-A62B-C7A5A930E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9E0E0-C107-409A-8A0E-541802CDDA62}">
      <dgm:prSet/>
      <dgm:spPr/>
      <dgm:t>
        <a:bodyPr/>
        <a:lstStyle/>
        <a:p>
          <a:r>
            <a:rPr lang="en-US" b="1" dirty="0"/>
            <a:t>MODERN AI PROVIDES TOOLS SUCH AS </a:t>
          </a:r>
          <a:r>
            <a:rPr lang="en-US" b="1" u="sng" dirty="0">
              <a:hlinkClick xmlns:r="http://schemas.openxmlformats.org/officeDocument/2006/relationships" r:id="rId1"/>
            </a:rPr>
            <a:t>CYCLE GENERATIVE ADVERSARIAL NETWORKS(CYCLEGAN) </a:t>
          </a:r>
          <a:r>
            <a:rPr lang="en-US" b="1" dirty="0"/>
            <a:t>AND </a:t>
          </a:r>
          <a:r>
            <a:rPr lang="en-US" b="1" dirty="0">
              <a:hlinkClick xmlns:r="http://schemas.openxmlformats.org/officeDocument/2006/relationships" r:id="rId2"/>
            </a:rPr>
            <a:t>DEEPFACELAB</a:t>
          </a:r>
          <a:r>
            <a:rPr lang="en-US" b="1" dirty="0"/>
            <a:t> TO HELP FIND ANSWERS TO DIFFICULT QUESTIONS PERTAINING TO RACE, UNCONCIOUS BIAS AND PERCEIVED CREDIBILITY</a:t>
          </a:r>
          <a:endParaRPr lang="en-US" dirty="0"/>
        </a:p>
      </dgm:t>
    </dgm:pt>
    <dgm:pt modelId="{76082A70-5012-480B-9B0C-0A64A5225619}" type="parTrans" cxnId="{F754AE1F-A782-4F78-BA0C-4E3C5CF4F0D9}">
      <dgm:prSet/>
      <dgm:spPr/>
      <dgm:t>
        <a:bodyPr/>
        <a:lstStyle/>
        <a:p>
          <a:endParaRPr lang="en-US"/>
        </a:p>
      </dgm:t>
    </dgm:pt>
    <dgm:pt modelId="{8C3168C8-7F84-44A7-B5D9-6EC3F3C1DB4B}" type="sibTrans" cxnId="{F754AE1F-A782-4F78-BA0C-4E3C5CF4F0D9}">
      <dgm:prSet/>
      <dgm:spPr/>
      <dgm:t>
        <a:bodyPr/>
        <a:lstStyle/>
        <a:p>
          <a:endParaRPr lang="en-US"/>
        </a:p>
      </dgm:t>
    </dgm:pt>
    <dgm:pt modelId="{BB329244-A973-40B0-856A-82EF70F7B234}">
      <dgm:prSet/>
      <dgm:spPr/>
      <dgm:t>
        <a:bodyPr/>
        <a:lstStyle/>
        <a:p>
          <a:r>
            <a:rPr lang="en-US" b="1" dirty="0"/>
            <a:t>IT IS TIME TO LET DATA AND NOT EMOTIONS DRIVE DECISIONS TO FIND SOLUTIONS TO THESE DIFFICULT QUESTIONS TO LEAVE A BETTER PLANET FOR OUR CHILDREN</a:t>
          </a:r>
          <a:endParaRPr lang="en-US" dirty="0"/>
        </a:p>
      </dgm:t>
    </dgm:pt>
    <dgm:pt modelId="{1CD775BA-1F02-483A-B56F-4D083687C09F}" type="parTrans" cxnId="{2A16870C-8F60-4F44-ADD9-159F7E8CC505}">
      <dgm:prSet/>
      <dgm:spPr/>
      <dgm:t>
        <a:bodyPr/>
        <a:lstStyle/>
        <a:p>
          <a:endParaRPr lang="en-US"/>
        </a:p>
      </dgm:t>
    </dgm:pt>
    <dgm:pt modelId="{A2C16342-7223-46E2-8E8C-2830D885CACA}" type="sibTrans" cxnId="{2A16870C-8F60-4F44-ADD9-159F7E8CC505}">
      <dgm:prSet/>
      <dgm:spPr/>
      <dgm:t>
        <a:bodyPr/>
        <a:lstStyle/>
        <a:p>
          <a:endParaRPr lang="en-US"/>
        </a:p>
      </dgm:t>
    </dgm:pt>
    <dgm:pt modelId="{7380433B-4B8E-4743-B6FA-C4F3C6D2DE21}" type="pres">
      <dgm:prSet presAssocID="{563C552C-09D5-41C4-A62B-C7A5A930EBCC}" presName="linear" presStyleCnt="0">
        <dgm:presLayoutVars>
          <dgm:animLvl val="lvl"/>
          <dgm:resizeHandles val="exact"/>
        </dgm:presLayoutVars>
      </dgm:prSet>
      <dgm:spPr/>
    </dgm:pt>
    <dgm:pt modelId="{21E03A8E-D8A5-4BE2-8FB4-C38FA45347E4}" type="pres">
      <dgm:prSet presAssocID="{4929E0E0-C107-409A-8A0E-541802CDDA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6B6B6E-3D3D-4884-A5C4-2170BEEBFB69}" type="pres">
      <dgm:prSet presAssocID="{8C3168C8-7F84-44A7-B5D9-6EC3F3C1DB4B}" presName="spacer" presStyleCnt="0"/>
      <dgm:spPr/>
    </dgm:pt>
    <dgm:pt modelId="{41BA8D8B-663B-479C-8562-4FE0F88C2364}" type="pres">
      <dgm:prSet presAssocID="{BB329244-A973-40B0-856A-82EF70F7B2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A16870C-8F60-4F44-ADD9-159F7E8CC505}" srcId="{563C552C-09D5-41C4-A62B-C7A5A930EBCC}" destId="{BB329244-A973-40B0-856A-82EF70F7B234}" srcOrd="1" destOrd="0" parTransId="{1CD775BA-1F02-483A-B56F-4D083687C09F}" sibTransId="{A2C16342-7223-46E2-8E8C-2830D885CACA}"/>
    <dgm:cxn modelId="{F754AE1F-A782-4F78-BA0C-4E3C5CF4F0D9}" srcId="{563C552C-09D5-41C4-A62B-C7A5A930EBCC}" destId="{4929E0E0-C107-409A-8A0E-541802CDDA62}" srcOrd="0" destOrd="0" parTransId="{76082A70-5012-480B-9B0C-0A64A5225619}" sibTransId="{8C3168C8-7F84-44A7-B5D9-6EC3F3C1DB4B}"/>
    <dgm:cxn modelId="{37A8B07C-A583-4E69-8F84-F77B91F4F7CC}" type="presOf" srcId="{4929E0E0-C107-409A-8A0E-541802CDDA62}" destId="{21E03A8E-D8A5-4BE2-8FB4-C38FA45347E4}" srcOrd="0" destOrd="0" presId="urn:microsoft.com/office/officeart/2005/8/layout/vList2"/>
    <dgm:cxn modelId="{332C478D-FFD7-41E2-8FD0-7B5FB40CB926}" type="presOf" srcId="{BB329244-A973-40B0-856A-82EF70F7B234}" destId="{41BA8D8B-663B-479C-8562-4FE0F88C2364}" srcOrd="0" destOrd="0" presId="urn:microsoft.com/office/officeart/2005/8/layout/vList2"/>
    <dgm:cxn modelId="{985E28F1-AF9D-4B89-B6FF-09D2AA8B5BCF}" type="presOf" srcId="{563C552C-09D5-41C4-A62B-C7A5A930EBCC}" destId="{7380433B-4B8E-4743-B6FA-C4F3C6D2DE21}" srcOrd="0" destOrd="0" presId="urn:microsoft.com/office/officeart/2005/8/layout/vList2"/>
    <dgm:cxn modelId="{2892855E-E7E3-4172-B946-24B6D6832FD4}" type="presParOf" srcId="{7380433B-4B8E-4743-B6FA-C4F3C6D2DE21}" destId="{21E03A8E-D8A5-4BE2-8FB4-C38FA45347E4}" srcOrd="0" destOrd="0" presId="urn:microsoft.com/office/officeart/2005/8/layout/vList2"/>
    <dgm:cxn modelId="{D5CE9153-C75B-40F5-8AF5-FA1B792E25DD}" type="presParOf" srcId="{7380433B-4B8E-4743-B6FA-C4F3C6D2DE21}" destId="{926B6B6E-3D3D-4884-A5C4-2170BEEBFB69}" srcOrd="1" destOrd="0" presId="urn:microsoft.com/office/officeart/2005/8/layout/vList2"/>
    <dgm:cxn modelId="{D4CEEC01-9674-40D2-B477-576868D5BC43}" type="presParOf" srcId="{7380433B-4B8E-4743-B6FA-C4F3C6D2DE21}" destId="{41BA8D8B-663B-479C-8562-4FE0F88C23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2A208-D515-46C3-8315-5A996BA75DCC}">
      <dsp:nvSpPr>
        <dsp:cNvPr id="0" name=""/>
        <dsp:cNvSpPr/>
      </dsp:nvSpPr>
      <dsp:spPr>
        <a:xfrm>
          <a:off x="0" y="135723"/>
          <a:ext cx="9753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UNDERSTAND DIFFERENCES IN PERCEIVED CREDIBILITY BY RACE</a:t>
          </a:r>
          <a:endParaRPr lang="en-US" sz="2500" kern="1200"/>
        </a:p>
      </dsp:txBody>
      <dsp:txXfrm>
        <a:off x="29271" y="164994"/>
        <a:ext cx="9695058" cy="541083"/>
      </dsp:txXfrm>
    </dsp:sp>
    <dsp:sp modelId="{4C35D1D7-1C40-4CE1-A918-56FE8BD0C0D4}">
      <dsp:nvSpPr>
        <dsp:cNvPr id="0" name=""/>
        <dsp:cNvSpPr/>
      </dsp:nvSpPr>
      <dsp:spPr>
        <a:xfrm>
          <a:off x="0" y="807348"/>
          <a:ext cx="9753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3 STEPS</a:t>
          </a:r>
          <a:endParaRPr lang="en-US" sz="2500" kern="1200" dirty="0"/>
        </a:p>
      </dsp:txBody>
      <dsp:txXfrm>
        <a:off x="29271" y="836619"/>
        <a:ext cx="9695058" cy="541083"/>
      </dsp:txXfrm>
    </dsp:sp>
    <dsp:sp modelId="{4A7CD801-4337-44E4-B247-D27C1CE72E73}">
      <dsp:nvSpPr>
        <dsp:cNvPr id="0" name=""/>
        <dsp:cNvSpPr/>
      </dsp:nvSpPr>
      <dsp:spPr>
        <a:xfrm>
          <a:off x="0" y="1406973"/>
          <a:ext cx="9753600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7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FILTER-OUT RESPONSES WHERE SPEAKER’S RACE INCORRECTLY IDENTIFIED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PERFORM PROPORTIONS-Z TEST TO COMPARE DIFFERENCES IN PERCEIVED CREDIBILITY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PERFORM SENTIMENT ANALYSIS TO </a:t>
          </a:r>
          <a:r>
            <a:rPr lang="en-US" sz="2000" b="1" kern="1200" dirty="0"/>
            <a:t>UNDERSTAND RATIONALE OF RESPONSES</a:t>
          </a:r>
          <a:endParaRPr lang="en-US" sz="2000" kern="1200" dirty="0"/>
        </a:p>
      </dsp:txBody>
      <dsp:txXfrm>
        <a:off x="0" y="1406973"/>
        <a:ext cx="9753600" cy="1319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5456-1E1B-4CB6-B8E3-ADC8FE082F00}">
      <dsp:nvSpPr>
        <dsp:cNvPr id="0" name=""/>
        <dsp:cNvSpPr/>
      </dsp:nvSpPr>
      <dsp:spPr>
        <a:xfrm>
          <a:off x="0" y="2239"/>
          <a:ext cx="875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10189-031C-492C-B16F-C3E7DAA3CDD5}">
      <dsp:nvSpPr>
        <dsp:cNvPr id="0" name=""/>
        <dsp:cNvSpPr/>
      </dsp:nvSpPr>
      <dsp:spPr>
        <a:xfrm>
          <a:off x="0" y="2239"/>
          <a:ext cx="1751584" cy="152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IMAGE CONDITION</a:t>
          </a:r>
          <a:endParaRPr lang="en-US" sz="2200" kern="1200"/>
        </a:p>
      </dsp:txBody>
      <dsp:txXfrm>
        <a:off x="0" y="2239"/>
        <a:ext cx="1751584" cy="1527130"/>
      </dsp:txXfrm>
    </dsp:sp>
    <dsp:sp modelId="{ED78096E-FACD-457E-8CBA-51A3E792BAC2}">
      <dsp:nvSpPr>
        <dsp:cNvPr id="0" name=""/>
        <dsp:cNvSpPr/>
      </dsp:nvSpPr>
      <dsp:spPr>
        <a:xfrm>
          <a:off x="1882952" y="37733"/>
          <a:ext cx="6874967" cy="70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72.3% PERCEIVED WHITE SPEAKER WAS TRUTHFUL</a:t>
          </a:r>
          <a:endParaRPr lang="en-US" sz="1900" kern="1200"/>
        </a:p>
      </dsp:txBody>
      <dsp:txXfrm>
        <a:off x="1882952" y="37733"/>
        <a:ext cx="6874967" cy="709877"/>
      </dsp:txXfrm>
    </dsp:sp>
    <dsp:sp modelId="{7EDD413B-1C6D-42CF-9880-932A96170E36}">
      <dsp:nvSpPr>
        <dsp:cNvPr id="0" name=""/>
        <dsp:cNvSpPr/>
      </dsp:nvSpPr>
      <dsp:spPr>
        <a:xfrm>
          <a:off x="1751583" y="747610"/>
          <a:ext cx="7006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2C20-E2F0-4497-8B29-18C2528D970E}">
      <dsp:nvSpPr>
        <dsp:cNvPr id="0" name=""/>
        <dsp:cNvSpPr/>
      </dsp:nvSpPr>
      <dsp:spPr>
        <a:xfrm>
          <a:off x="1882952" y="783104"/>
          <a:ext cx="6874967" cy="70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70.3% PERCEIVED BLACK SPEAKER WAS TRUTHFUL</a:t>
          </a:r>
          <a:endParaRPr lang="en-US" sz="1900" kern="1200"/>
        </a:p>
      </dsp:txBody>
      <dsp:txXfrm>
        <a:off x="1882952" y="783104"/>
        <a:ext cx="6874967" cy="709877"/>
      </dsp:txXfrm>
    </dsp:sp>
    <dsp:sp modelId="{430C8C53-629A-4492-90C0-3579FE8AFD62}">
      <dsp:nvSpPr>
        <dsp:cNvPr id="0" name=""/>
        <dsp:cNvSpPr/>
      </dsp:nvSpPr>
      <dsp:spPr>
        <a:xfrm>
          <a:off x="1751583" y="1492981"/>
          <a:ext cx="7006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426D9-3F16-4092-AFC1-FB27EB9045EE}">
      <dsp:nvSpPr>
        <dsp:cNvPr id="0" name=""/>
        <dsp:cNvSpPr/>
      </dsp:nvSpPr>
      <dsp:spPr>
        <a:xfrm>
          <a:off x="0" y="1529370"/>
          <a:ext cx="875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75414-B749-4128-A2A0-CEC3B6689F0E}">
      <dsp:nvSpPr>
        <dsp:cNvPr id="0" name=""/>
        <dsp:cNvSpPr/>
      </dsp:nvSpPr>
      <dsp:spPr>
        <a:xfrm>
          <a:off x="0" y="1529370"/>
          <a:ext cx="1751584" cy="152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VIDEO CONDITION</a:t>
          </a:r>
          <a:endParaRPr lang="en-US" sz="2200" kern="1200"/>
        </a:p>
      </dsp:txBody>
      <dsp:txXfrm>
        <a:off x="0" y="1529370"/>
        <a:ext cx="1751584" cy="1527130"/>
      </dsp:txXfrm>
    </dsp:sp>
    <dsp:sp modelId="{AA16FF39-25E5-473D-AADE-EA08639D595C}">
      <dsp:nvSpPr>
        <dsp:cNvPr id="0" name=""/>
        <dsp:cNvSpPr/>
      </dsp:nvSpPr>
      <dsp:spPr>
        <a:xfrm>
          <a:off x="1882952" y="1564863"/>
          <a:ext cx="6874967" cy="70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73% PERCEIVED WHITE SPEAKER WAS TRUTHFUL</a:t>
          </a:r>
          <a:endParaRPr lang="en-US" sz="1900" kern="1200"/>
        </a:p>
      </dsp:txBody>
      <dsp:txXfrm>
        <a:off x="1882952" y="1564863"/>
        <a:ext cx="6874967" cy="709877"/>
      </dsp:txXfrm>
    </dsp:sp>
    <dsp:sp modelId="{50308670-F757-4598-9214-77D5B52F2F37}">
      <dsp:nvSpPr>
        <dsp:cNvPr id="0" name=""/>
        <dsp:cNvSpPr/>
      </dsp:nvSpPr>
      <dsp:spPr>
        <a:xfrm>
          <a:off x="1751583" y="2274741"/>
          <a:ext cx="7006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07C52-1CBF-4AB1-857E-900317584C57}">
      <dsp:nvSpPr>
        <dsp:cNvPr id="0" name=""/>
        <dsp:cNvSpPr/>
      </dsp:nvSpPr>
      <dsp:spPr>
        <a:xfrm>
          <a:off x="1882952" y="2310235"/>
          <a:ext cx="6874967" cy="709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61% PERCEIVED DARK-SKINNED S.ASIAN SPEAKER WAS TRUTHFUL</a:t>
          </a:r>
          <a:endParaRPr lang="en-US" sz="1900" kern="1200" dirty="0"/>
        </a:p>
      </dsp:txBody>
      <dsp:txXfrm>
        <a:off x="1882952" y="2310235"/>
        <a:ext cx="6874967" cy="709877"/>
      </dsp:txXfrm>
    </dsp:sp>
    <dsp:sp modelId="{5F2B1DB4-36EA-4697-AA10-B773DFE5826D}">
      <dsp:nvSpPr>
        <dsp:cNvPr id="0" name=""/>
        <dsp:cNvSpPr/>
      </dsp:nvSpPr>
      <dsp:spPr>
        <a:xfrm>
          <a:off x="1751583" y="3020112"/>
          <a:ext cx="7006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011BF-0024-4FA5-A27E-292BBAF9F0FA}">
      <dsp:nvSpPr>
        <dsp:cNvPr id="0" name=""/>
        <dsp:cNvSpPr/>
      </dsp:nvSpPr>
      <dsp:spPr>
        <a:xfrm>
          <a:off x="0" y="3056500"/>
          <a:ext cx="8757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FAF53-9B0C-4788-AC89-39789B1A6E97}">
      <dsp:nvSpPr>
        <dsp:cNvPr id="0" name=""/>
        <dsp:cNvSpPr/>
      </dsp:nvSpPr>
      <dsp:spPr>
        <a:xfrm>
          <a:off x="0" y="3056500"/>
          <a:ext cx="1751584" cy="152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SENTIMENT ANALYSIS</a:t>
          </a:r>
          <a:endParaRPr lang="en-US" sz="2200" kern="1200"/>
        </a:p>
      </dsp:txBody>
      <dsp:txXfrm>
        <a:off x="0" y="3056500"/>
        <a:ext cx="1751584" cy="1527130"/>
      </dsp:txXfrm>
    </dsp:sp>
    <dsp:sp modelId="{A65A16E6-C201-4424-BDCD-E82B60CCBB50}">
      <dsp:nvSpPr>
        <dsp:cNvPr id="0" name=""/>
        <dsp:cNvSpPr/>
      </dsp:nvSpPr>
      <dsp:spPr>
        <a:xfrm>
          <a:off x="1882952" y="3125848"/>
          <a:ext cx="6874967" cy="138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WHITE SPEAKERS HAD HIGHER POSITIVE SENTIMENT</a:t>
          </a:r>
          <a:endParaRPr lang="en-US" sz="1900" kern="1200"/>
        </a:p>
      </dsp:txBody>
      <dsp:txXfrm>
        <a:off x="1882952" y="3125848"/>
        <a:ext cx="6874967" cy="1386945"/>
      </dsp:txXfrm>
    </dsp:sp>
    <dsp:sp modelId="{9AD6ABA1-60D5-414F-9250-86F435E66FEC}">
      <dsp:nvSpPr>
        <dsp:cNvPr id="0" name=""/>
        <dsp:cNvSpPr/>
      </dsp:nvSpPr>
      <dsp:spPr>
        <a:xfrm>
          <a:off x="1751583" y="4512793"/>
          <a:ext cx="70063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03A8E-D8A5-4BE2-8FB4-C38FA45347E4}">
      <dsp:nvSpPr>
        <dsp:cNvPr id="0" name=""/>
        <dsp:cNvSpPr/>
      </dsp:nvSpPr>
      <dsp:spPr>
        <a:xfrm>
          <a:off x="0" y="99219"/>
          <a:ext cx="9420225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MODERN AI PROVIDES TOOLS SUCH AS </a:t>
          </a:r>
          <a:r>
            <a:rPr lang="en-US" sz="2400" b="1" u="sng" kern="1200" dirty="0">
              <a:hlinkClick xmlns:r="http://schemas.openxmlformats.org/officeDocument/2006/relationships" r:id="rId1"/>
            </a:rPr>
            <a:t>CYCLE GENERATIVE ADVERSARIAL NETWORKS(CYCLEGAN) </a:t>
          </a:r>
          <a:r>
            <a:rPr lang="en-US" sz="2400" b="1" kern="1200" dirty="0"/>
            <a:t>AND </a:t>
          </a:r>
          <a:r>
            <a:rPr lang="en-US" sz="2400" b="1" kern="1200" dirty="0">
              <a:hlinkClick xmlns:r="http://schemas.openxmlformats.org/officeDocument/2006/relationships" r:id="rId2"/>
            </a:rPr>
            <a:t>DEEPFACELAB</a:t>
          </a:r>
          <a:r>
            <a:rPr lang="en-US" sz="2400" b="1" kern="1200" dirty="0"/>
            <a:t> TO HELP FIND ANSWERS TO DIFFICULT QUESTIONS PERTAINING TO RACE, UNCONCIOUS BIAS AND PERCEIVED CREDIBILITY</a:t>
          </a:r>
          <a:endParaRPr lang="en-US" sz="2400" kern="1200" dirty="0"/>
        </a:p>
      </dsp:txBody>
      <dsp:txXfrm>
        <a:off x="83616" y="182835"/>
        <a:ext cx="9252993" cy="1545648"/>
      </dsp:txXfrm>
    </dsp:sp>
    <dsp:sp modelId="{41BA8D8B-663B-479C-8562-4FE0F88C2364}">
      <dsp:nvSpPr>
        <dsp:cNvPr id="0" name=""/>
        <dsp:cNvSpPr/>
      </dsp:nvSpPr>
      <dsp:spPr>
        <a:xfrm>
          <a:off x="0" y="1881219"/>
          <a:ext cx="9420225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IT IS TIME TO LET DATA AND NOT EMOTIONS DRIVE DECISIONS TO FIND SOLUTIONS TO THESE DIFFICULT QUESTIONS TO LEAVE A BETTER PLANET FOR OUR CHILDREN</a:t>
          </a:r>
          <a:endParaRPr lang="en-US" sz="2400" kern="1200" dirty="0"/>
        </a:p>
      </dsp:txBody>
      <dsp:txXfrm>
        <a:off x="83616" y="1964835"/>
        <a:ext cx="9252993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8DD3-57B9-4C54-A7C1-BE7A26DC895D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9D25-BBEA-4132-BDF6-12BC1F674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6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4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8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6DB539-2ED1-4311-BF87-B8121F4FA5B7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C888D3-C363-4909-B43E-75811E2E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5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2.08054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news/articles/2014/12/01/ferguson-protests-snarl-streets-across-the-countr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witter.com/search?f=realtime&amp;q=%23blacklivesmatter&amp;src=typ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5535" TargetMode="External"/><Relationship Id="rId2" Type="http://schemas.openxmlformats.org/officeDocument/2006/relationships/hyperlink" Target="https://medium.com/coding-blocks/introduction-to-cyclegans-1dbdb8fbe78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A78D9-9245-4039-A62F-1A72E9A6E657}"/>
              </a:ext>
            </a:extLst>
          </p:cNvPr>
          <p:cNvSpPr txBox="1"/>
          <p:nvPr/>
        </p:nvSpPr>
        <p:spPr>
          <a:xfrm>
            <a:off x="1755577" y="4515671"/>
            <a:ext cx="8676222" cy="1380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cap="all" dirty="0">
                <a:ln w="3175" cmpd="sng">
                  <a:noFill/>
                </a:ln>
                <a:solidFill>
                  <a:schemeClr val="accent6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 PAPER PRESENTATION</a:t>
            </a:r>
            <a:endParaRPr lang="en-US" sz="4200" b="1" cap="all" dirty="0">
              <a:ln w="3175" cmpd="sng">
                <a:noFill/>
              </a:ln>
              <a:solidFill>
                <a:schemeClr val="accent6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Abhishek Bais </a:t>
            </a: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Graduate student comp SCI, SJSU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B4431-701D-4225-8966-7316611DC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7" y="1650158"/>
            <a:ext cx="10916463" cy="259265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7962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E6E0-3DB1-4921-A5E8-19E60660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3"/>
            <a:ext cx="9440034" cy="1860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Sentiment analysis on</a:t>
            </a:r>
            <a:br>
              <a:rPr lang="en-US" sz="4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/>
              <a:t>“What made you think the person was lying or telling the truth?”</a:t>
            </a:r>
            <a:endParaRPr lang="en-US" sz="28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167E3-FE38-4237-83A9-B69BEB7CD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39" b="5"/>
          <a:stretch/>
        </p:blipFill>
        <p:spPr>
          <a:xfrm>
            <a:off x="1272239" y="990134"/>
            <a:ext cx="4646215" cy="3368506"/>
          </a:xfrm>
          <a:custGeom>
            <a:avLst/>
            <a:gdLst/>
            <a:ahLst/>
            <a:cxnLst/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7998A-E944-4005-84E8-AD9393A1C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5" r="2778" b="-3"/>
          <a:stretch/>
        </p:blipFill>
        <p:spPr>
          <a:xfrm>
            <a:off x="6241381" y="990134"/>
            <a:ext cx="4644684" cy="3368506"/>
          </a:xfrm>
          <a:custGeom>
            <a:avLst/>
            <a:gdLst/>
            <a:ahLst/>
            <a:cxnLst/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362B1-D060-4509-B903-4CCCEF2A8BA8}"/>
              </a:ext>
            </a:extLst>
          </p:cNvPr>
          <p:cNvSpPr txBox="1"/>
          <p:nvPr/>
        </p:nvSpPr>
        <p:spPr>
          <a:xfrm>
            <a:off x="2495549" y="4511813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** INDICATES P &lt; 0.01</a:t>
            </a:r>
          </a:p>
        </p:txBody>
      </p:sp>
    </p:spTree>
    <p:extLst>
      <p:ext uri="{BB962C8B-B14F-4D97-AF65-F5344CB8AC3E}">
        <p14:creationId xmlns:p14="http://schemas.microsoft.com/office/powerpoint/2010/main" val="360333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90C5-BB94-4B0D-A458-8678841A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4470400"/>
            <a:ext cx="8676222" cy="19405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Credibility analysis</a:t>
            </a:r>
            <a:br>
              <a:rPr lang="en-US" sz="23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“Credibility” is the percent of responses that believed the speaker was telling the truth </a:t>
            </a:r>
            <a:b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* indicates p &lt; .05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A65A6-A25C-4858-ACD2-CEF03829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7" y="1131622"/>
            <a:ext cx="10916463" cy="311119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884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6A5B-81F0-4F71-989D-B1100840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Summary of findings</a:t>
            </a: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306E8CEB-7DF3-44AF-8561-014EB3FDB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29426"/>
              </p:ext>
            </p:extLst>
          </p:nvPr>
        </p:nvGraphicFramePr>
        <p:xfrm>
          <a:off x="1239520" y="1917194"/>
          <a:ext cx="8757920" cy="458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82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6CBA-3EF8-48E7-B511-DB6BA1D5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6519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D1CE-73AB-4561-B5B9-E95167B8E551}"/>
              </a:ext>
            </a:extLst>
          </p:cNvPr>
          <p:cNvSpPr txBox="1"/>
          <p:nvPr/>
        </p:nvSpPr>
        <p:spPr>
          <a:xfrm>
            <a:off x="1343023" y="5540514"/>
            <a:ext cx="9420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“YOU ARE NOT JUDGED BY THE HEIGHTS YOU HAVE RISEN, BUT FROM THE DEPTHS YOU HAVE CLIMBED” ~FREDERICK DOUGLASS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3166710B-B431-4BAC-8F49-4E0F2D08E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833000"/>
              </p:ext>
            </p:extLst>
          </p:nvPr>
        </p:nvGraphicFramePr>
        <p:xfrm>
          <a:off x="1343023" y="1857375"/>
          <a:ext cx="9420225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28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170FF-6160-40C5-8E8D-C6AB6634695F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800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“Right is of no Sex — Truth is of no Color — God is the Father of us all, and we are all brethren.”  ~ FREDERICK DOUGLASS (1847)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38A40-F443-4EE5-96C8-4F7701E2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7" y="645106"/>
            <a:ext cx="505095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1036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8E471-1499-4E89-B491-D9808B9D0C38}"/>
              </a:ext>
            </a:extLst>
          </p:cNvPr>
          <p:cNvSpPr txBox="1"/>
          <p:nvPr/>
        </p:nvSpPr>
        <p:spPr>
          <a:xfrm>
            <a:off x="1143001" y="569612"/>
            <a:ext cx="9905998" cy="3396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3600" b="1" cap="sm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A</a:t>
            </a:r>
            <a:r>
              <a:rPr lang="en-US" sz="3600" b="1" i="0" cap="sm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s </a:t>
            </a:r>
            <a:r>
              <a:rPr lang="en-US" sz="3600" b="1" i="0" u="sng" cap="sm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protests</a:t>
            </a:r>
            <a:r>
              <a:rPr lang="en-US" sz="3600" b="1" i="0" cap="sm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 and conversations over </a:t>
            </a:r>
            <a:r>
              <a:rPr lang="en-US" sz="3600" b="1" i="0" u="sng" cap="small" dirty="0">
                <a:ln w="3175" cmpd="sng">
                  <a:noFill/>
                </a:ln>
                <a:solidFill>
                  <a:schemeClr val="accent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#blacklivesmatter</a:t>
            </a:r>
            <a:r>
              <a:rPr lang="en-US" sz="3600" b="1" i="0" cap="small" dirty="0">
                <a:ln w="3175" cmpd="sng">
                  <a:noFill/>
                </a:ln>
                <a:solidFill>
                  <a:schemeClr val="accent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 </a:t>
            </a:r>
            <a:r>
              <a:rPr lang="en-US" sz="3600" b="1" i="0" cap="sm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</a:rPr>
              <a:t>dominate the news headline, the big question remains, “Is truth and justice color-blind? Are white people perceived as more credible?”</a:t>
            </a:r>
            <a:endParaRPr lang="en-US" sz="3600" b="1" cap="sm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FBB16-DEE4-4F6F-BC0B-393B9A7A7E4D}"/>
              </a:ext>
            </a:extLst>
          </p:cNvPr>
          <p:cNvSpPr txBox="1"/>
          <p:nvPr/>
        </p:nvSpPr>
        <p:spPr>
          <a:xfrm>
            <a:off x="1143001" y="4590058"/>
            <a:ext cx="6106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STUDY ATTEMPTS TO FIND ANSWERS</a:t>
            </a:r>
          </a:p>
        </p:txBody>
      </p:sp>
    </p:spTree>
    <p:extLst>
      <p:ext uri="{BB962C8B-B14F-4D97-AF65-F5344CB8AC3E}">
        <p14:creationId xmlns:p14="http://schemas.microsoft.com/office/powerpoint/2010/main" val="300389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9E40-A374-46C9-9901-CDF7AF71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476" y="609600"/>
            <a:ext cx="3714394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STUDY PARTICIPANTS</a:t>
            </a:r>
            <a:br>
              <a:rPr lang="en-US" sz="4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40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3C0FC6C1-4D8A-4BEE-B8D4-14A59DA0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399368"/>
            <a:ext cx="6915663" cy="406295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85543-04EB-41ED-BF1D-0571A578A684}"/>
              </a:ext>
            </a:extLst>
          </p:cNvPr>
          <p:cNvSpPr txBox="1"/>
          <p:nvPr/>
        </p:nvSpPr>
        <p:spPr>
          <a:xfrm>
            <a:off x="636914" y="5458632"/>
            <a:ext cx="6915663" cy="40629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000" b="1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SELF REPORTED DEMOGRAPHIC PROFILE OF 305 OF THOSE 800 PARTICIPANTS</a:t>
            </a:r>
            <a:endParaRPr lang="en-US" sz="2000" b="1" cap="small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87DE8-0584-4C25-828E-EFD0CAF99729}"/>
              </a:ext>
            </a:extLst>
          </p:cNvPr>
          <p:cNvSpPr txBox="1"/>
          <p:nvPr/>
        </p:nvSpPr>
        <p:spPr>
          <a:xfrm>
            <a:off x="8164106" y="3875692"/>
            <a:ext cx="3541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 COLLEGE STUDENTS</a:t>
            </a:r>
          </a:p>
        </p:txBody>
      </p:sp>
    </p:spTree>
    <p:extLst>
      <p:ext uri="{BB962C8B-B14F-4D97-AF65-F5344CB8AC3E}">
        <p14:creationId xmlns:p14="http://schemas.microsoft.com/office/powerpoint/2010/main" val="378096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5770-F82D-444E-BFDE-AFB97B52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Study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B99F-D86B-4031-9AD4-0E51D2594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743199"/>
            <a:ext cx="4876800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IMAGE CONDITION 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</a:rPr>
              <a:t>each participant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was shown a still image of a black and a white person, generated using </a:t>
            </a:r>
            <a:r>
              <a:rPr lang="en-US" sz="2000" b="1" i="0" u="sng" dirty="0">
                <a:solidFill>
                  <a:schemeClr val="accent6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Cycle Generative Adversarial Networks (CycleGAN)</a:t>
            </a:r>
            <a:r>
              <a:rPr lang="en-US" sz="2000" b="1" i="1" u="sng" dirty="0">
                <a:solidFill>
                  <a:schemeClr val="accent6"/>
                </a:solidFill>
                <a:effectLst/>
              </a:rPr>
              <a:t>,</a:t>
            </a:r>
            <a:r>
              <a:rPr lang="en-US" sz="2000" b="1" i="1" dirty="0">
                <a:solidFill>
                  <a:schemeClr val="accent6"/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made to hear identical audio clip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ASKED SURVEY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15955-1F1B-4F2D-BF90-A09F416F12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3600" b="1" dirty="0"/>
              <a:t>VIDEO CONDITION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</a:rPr>
              <a:t>each participant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 was shown an original video of a darker-skinned South Asian speaker with subtle changes made to the face area using </a:t>
            </a:r>
            <a:r>
              <a:rPr lang="en-US" sz="2000" b="1" dirty="0" err="1">
                <a:solidFill>
                  <a:schemeClr val="accent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-US" sz="2000" b="1" i="0" u="sng" dirty="0" err="1">
                <a:solidFill>
                  <a:schemeClr val="accent6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eepfacelab</a:t>
            </a:r>
            <a:endParaRPr lang="en-US" sz="2000" b="1" i="0" u="sng" dirty="0">
              <a:solidFill>
                <a:schemeClr val="accent6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ASKED SURVEY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F686-315D-4664-8563-8E6FE334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Audio transcripts</a:t>
            </a:r>
            <a:br>
              <a:rPr lang="en-US" sz="36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6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F5BB3-2891-446B-AB8D-09F778F2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364790"/>
            <a:ext cx="6915663" cy="413210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4D876-E564-41CB-B2B1-35DC20DE9DC4}"/>
              </a:ext>
            </a:extLst>
          </p:cNvPr>
          <p:cNvSpPr txBox="1"/>
          <p:nvPr/>
        </p:nvSpPr>
        <p:spPr>
          <a:xfrm>
            <a:off x="1276995" y="5618480"/>
            <a:ext cx="264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IMAGE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41A42-7CBD-4469-834D-A50A6281DA90}"/>
              </a:ext>
            </a:extLst>
          </p:cNvPr>
          <p:cNvSpPr txBox="1"/>
          <p:nvPr/>
        </p:nvSpPr>
        <p:spPr>
          <a:xfrm>
            <a:off x="4501146" y="5618480"/>
            <a:ext cx="2644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VIDEO CONDITION</a:t>
            </a:r>
          </a:p>
        </p:txBody>
      </p:sp>
    </p:spTree>
    <p:extLst>
      <p:ext uri="{BB962C8B-B14F-4D97-AF65-F5344CB8AC3E}">
        <p14:creationId xmlns:p14="http://schemas.microsoft.com/office/powerpoint/2010/main" val="40147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81E5-6D1D-4E40-84AC-7697DB80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Survey questions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EFAF908-1472-40DB-855C-12C92D0D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22" y="640080"/>
            <a:ext cx="10293532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673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62E5-A9F0-4118-9A78-D3192BE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Analysis of survey responses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760F3FB4-7056-45E8-9817-31BDE1230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737516"/>
              </p:ext>
            </p:extLst>
          </p:nvPr>
        </p:nvGraphicFramePr>
        <p:xfrm>
          <a:off x="1362075" y="2514600"/>
          <a:ext cx="97536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82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E6E0-3DB1-4921-A5E8-19E60660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PARTICIPANT RESPONSES TO</a:t>
            </a:r>
            <a:br>
              <a:rPr lang="en-US" sz="44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/>
              <a:t>“What race do you think the speaker is?”</a:t>
            </a:r>
            <a:endParaRPr lang="en-US" sz="44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8624ACB-45F4-40DB-8C23-F59EB3E47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8" y="1514823"/>
            <a:ext cx="2593593" cy="1896699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63E404D-7FDC-4584-9774-8CBAE8365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98" y="1508702"/>
            <a:ext cx="2591786" cy="1920298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DE6575C-AAB5-41CC-BA1D-5FAFF8BED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141" y="1508702"/>
            <a:ext cx="2593272" cy="1908936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E7A7275-DCB0-40C6-9498-2174C3285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270" y="1508702"/>
            <a:ext cx="2596896" cy="190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0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400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STUDY PARTICIPANTS </vt:lpstr>
      <vt:lpstr>Study methodology</vt:lpstr>
      <vt:lpstr>Audio transcripts </vt:lpstr>
      <vt:lpstr>Survey questions</vt:lpstr>
      <vt:lpstr>Analysis of survey responses</vt:lpstr>
      <vt:lpstr>PARTICIPANT RESPONSES TO “What race do you think the speaker is?”</vt:lpstr>
      <vt:lpstr>Sentiment analysis on “What made you think the person was lying or telling the truth?”</vt:lpstr>
      <vt:lpstr>Credibility analysis “Credibility” is the percent of responses that believed the speaker was telling the truth  * indicates p &lt; .05</vt:lpstr>
      <vt:lpstr>Summary of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Bais</dc:creator>
  <cp:lastModifiedBy>Abhishek Bais</cp:lastModifiedBy>
  <cp:revision>2</cp:revision>
  <dcterms:created xsi:type="dcterms:W3CDTF">2020-12-02T11:19:34Z</dcterms:created>
  <dcterms:modified xsi:type="dcterms:W3CDTF">2021-04-20T08:03:59Z</dcterms:modified>
</cp:coreProperties>
</file>