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ai Kumaar" initials="AK" lastIdx="1" clrIdx="0">
    <p:extLst>
      <p:ext uri="{19B8F6BF-5375-455C-9EA6-DF929625EA0E}">
        <p15:presenceInfo xmlns:p15="http://schemas.microsoft.com/office/powerpoint/2012/main" userId="c3d0e2e42dbdc4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29T21:01:22.059" idx="1">
    <p:pos x="7104" y="1483"/>
    <p:text>Smooth &amp; realistic arrow movement
Accurate hit detection
Fun, replayable gameplay
(Insert screenshots of game here)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p>
          <a:p>
            <a:r>
              <a:rPr lang="en-US" sz="2400" dirty="0"/>
              <a:t>REGISTER NO AND NMID: </a:t>
            </a:r>
            <a:endParaRPr lang="en-US" sz="2400" dirty="0">
              <a:cs typeface="Calibri"/>
            </a:endParaRPr>
          </a:p>
          <a:p>
            <a:r>
              <a:rPr lang="en-US" sz="2400" dirty="0"/>
              <a:t>DEPARTMENT: </a:t>
            </a:r>
          </a:p>
          <a:p>
            <a:r>
              <a:rPr lang="en-US" sz="2400" dirty="0"/>
              <a:t>COLLEGE: COLLEGE/ UNIVERSITY</a:t>
            </a:r>
          </a:p>
          <a:p>
            <a:r>
              <a:rPr lang="en-US" sz="2400" dirty="0"/>
              <a:t>           </a:t>
            </a:r>
            <a:endParaRPr lang="en-IN" sz="2400" dirty="0"/>
          </a:p>
        </p:txBody>
      </p:sp>
      <p:sp>
        <p:nvSpPr>
          <p:cNvPr id="8" name="TextBox 7">
            <a:extLst>
              <a:ext uri="{FF2B5EF4-FFF2-40B4-BE49-F238E27FC236}">
                <a16:creationId xmlns:a16="http://schemas.microsoft.com/office/drawing/2014/main" id="{9B3A9E1D-B7F8-3307-A00D-552BEE6D5D28}"/>
              </a:ext>
            </a:extLst>
          </p:cNvPr>
          <p:cNvSpPr txBox="1"/>
          <p:nvPr/>
        </p:nvSpPr>
        <p:spPr>
          <a:xfrm>
            <a:off x="5198235" y="3314150"/>
            <a:ext cx="3690867" cy="369332"/>
          </a:xfrm>
          <a:prstGeom prst="rect">
            <a:avLst/>
          </a:prstGeom>
          <a:noFill/>
        </p:spPr>
        <p:txBody>
          <a:bodyPr wrap="square" rtlCol="0">
            <a:spAutoFit/>
          </a:bodyPr>
          <a:lstStyle/>
          <a:p>
            <a:pPr algn="l"/>
            <a:r>
              <a:rPr lang="en-IN" b="1" dirty="0" err="1"/>
              <a:t>Ajaai</a:t>
            </a:r>
            <a:r>
              <a:rPr lang="en-IN" b="1" dirty="0"/>
              <a:t> </a:t>
            </a:r>
            <a:r>
              <a:rPr lang="en-IN" b="1" dirty="0" err="1"/>
              <a:t>kumaar</a:t>
            </a:r>
            <a:r>
              <a:rPr lang="en-IN" b="1" dirty="0"/>
              <a:t> AB</a:t>
            </a:r>
            <a:endParaRPr lang="en-US" b="1" dirty="0"/>
          </a:p>
        </p:txBody>
      </p:sp>
      <p:sp>
        <p:nvSpPr>
          <p:cNvPr id="10" name="TextBox 9">
            <a:extLst>
              <a:ext uri="{FF2B5EF4-FFF2-40B4-BE49-F238E27FC236}">
                <a16:creationId xmlns:a16="http://schemas.microsoft.com/office/drawing/2014/main" id="{E69266D4-DF22-D120-9B23-B1F68ADFE858}"/>
              </a:ext>
            </a:extLst>
          </p:cNvPr>
          <p:cNvSpPr txBox="1"/>
          <p:nvPr/>
        </p:nvSpPr>
        <p:spPr>
          <a:xfrm rot="10800000" flipV="1">
            <a:off x="5809791" y="3736650"/>
            <a:ext cx="3434014" cy="369332"/>
          </a:xfrm>
          <a:prstGeom prst="rect">
            <a:avLst/>
          </a:prstGeom>
          <a:noFill/>
        </p:spPr>
        <p:txBody>
          <a:bodyPr wrap="square" rtlCol="0">
            <a:spAutoFit/>
          </a:bodyPr>
          <a:lstStyle/>
          <a:p>
            <a:pPr algn="l"/>
            <a:r>
              <a:rPr lang="en-IN" b="1" dirty="0"/>
              <a:t>asanm213anm21324ubca001</a:t>
            </a:r>
            <a:endParaRPr lang="en-US" b="1" dirty="0"/>
          </a:p>
        </p:txBody>
      </p:sp>
      <p:sp>
        <p:nvSpPr>
          <p:cNvPr id="12" name="TextBox 11">
            <a:extLst>
              <a:ext uri="{FF2B5EF4-FFF2-40B4-BE49-F238E27FC236}">
                <a16:creationId xmlns:a16="http://schemas.microsoft.com/office/drawing/2014/main" id="{213AA229-DC39-4E15-F4B6-BCBFF05578EC}"/>
              </a:ext>
            </a:extLst>
          </p:cNvPr>
          <p:cNvSpPr txBox="1"/>
          <p:nvPr/>
        </p:nvSpPr>
        <p:spPr>
          <a:xfrm>
            <a:off x="4509207" y="4087022"/>
            <a:ext cx="4510356" cy="369332"/>
          </a:xfrm>
          <a:prstGeom prst="rect">
            <a:avLst/>
          </a:prstGeom>
          <a:noFill/>
        </p:spPr>
        <p:txBody>
          <a:bodyPr wrap="square" rtlCol="0">
            <a:spAutoFit/>
          </a:bodyPr>
          <a:lstStyle/>
          <a:p>
            <a:pPr algn="l"/>
            <a:r>
              <a:rPr lang="en-IN" b="1" dirty="0"/>
              <a:t>BCA[ Bachelor of computer application]</a:t>
            </a:r>
            <a:endParaRPr lang="en-US" b="1" dirty="0"/>
          </a:p>
        </p:txBody>
      </p:sp>
      <p:sp>
        <p:nvSpPr>
          <p:cNvPr id="13" name="TextBox 12">
            <a:extLst>
              <a:ext uri="{FF2B5EF4-FFF2-40B4-BE49-F238E27FC236}">
                <a16:creationId xmlns:a16="http://schemas.microsoft.com/office/drawing/2014/main" id="{5A70EABF-031A-5799-5FD4-EFA5CE20C1B8}"/>
              </a:ext>
            </a:extLst>
          </p:cNvPr>
          <p:cNvSpPr txBox="1"/>
          <p:nvPr/>
        </p:nvSpPr>
        <p:spPr>
          <a:xfrm>
            <a:off x="6859842" y="4433580"/>
            <a:ext cx="4195571" cy="646331"/>
          </a:xfrm>
          <a:prstGeom prst="rect">
            <a:avLst/>
          </a:prstGeom>
          <a:noFill/>
        </p:spPr>
        <p:txBody>
          <a:bodyPr wrap="square" rtlCol="0">
            <a:spAutoFit/>
          </a:bodyPr>
          <a:lstStyle/>
          <a:p>
            <a:pPr algn="l"/>
            <a:r>
              <a:rPr lang="en-IN" b="1" dirty="0"/>
              <a:t>Swami Vivekananda Arts and Science College</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55977" y="436164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660EC63-C44D-72AF-CE44-526F84A2B109}"/>
              </a:ext>
            </a:extLst>
          </p:cNvPr>
          <p:cNvSpPr txBox="1"/>
          <p:nvPr/>
        </p:nvSpPr>
        <p:spPr>
          <a:xfrm>
            <a:off x="5188938" y="2522550"/>
            <a:ext cx="1828800" cy="369332"/>
          </a:xfrm>
          <a:prstGeom prst="rect">
            <a:avLst/>
          </a:prstGeom>
          <a:noFill/>
        </p:spPr>
        <p:txBody>
          <a:bodyPr wrap="square" rtlCol="0">
            <a:spAutoFit/>
          </a:bodyPr>
          <a:lstStyle/>
          <a:p>
            <a:pPr algn="l"/>
            <a:endParaRPr lang="en-US" b="1" i="1" u="sng" dirty="0"/>
          </a:p>
        </p:txBody>
      </p:sp>
      <p:sp>
        <p:nvSpPr>
          <p:cNvPr id="11" name="TextBox 10">
            <a:extLst>
              <a:ext uri="{FF2B5EF4-FFF2-40B4-BE49-F238E27FC236}">
                <a16:creationId xmlns:a16="http://schemas.microsoft.com/office/drawing/2014/main" id="{7AB3E74D-D01B-7A57-651C-4EEDC09F6552}"/>
              </a:ext>
            </a:extLst>
          </p:cNvPr>
          <p:cNvSpPr txBox="1"/>
          <p:nvPr/>
        </p:nvSpPr>
        <p:spPr>
          <a:xfrm>
            <a:off x="739775" y="1542246"/>
            <a:ext cx="5598926" cy="2031325"/>
          </a:xfrm>
          <a:prstGeom prst="rect">
            <a:avLst/>
          </a:prstGeom>
          <a:noFill/>
        </p:spPr>
        <p:txBody>
          <a:bodyPr wrap="square" rtlCol="0">
            <a:spAutoFit/>
          </a:bodyPr>
          <a:lstStyle/>
          <a:p>
            <a:pPr algn="l"/>
            <a:r>
              <a:rPr lang="en-IN" dirty="0"/>
              <a:t>Smooth &amp; realistic arrow movement
Accurate hit detection
Fun, </a:t>
            </a:r>
            <a:r>
              <a:rPr lang="en-IN" dirty="0" err="1"/>
              <a:t>replayable</a:t>
            </a:r>
            <a:r>
              <a:rPr lang="en-IN" dirty="0"/>
              <a:t> gameplay
(Insert screenshots of game here)</a:t>
            </a:r>
          </a:p>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C61F7115-48DA-4AB7-DA82-8DBBD0F6F88C}"/>
              </a:ext>
            </a:extLst>
          </p:cNvPr>
          <p:cNvSpPr txBox="1"/>
          <p:nvPr/>
        </p:nvSpPr>
        <p:spPr>
          <a:xfrm>
            <a:off x="693520" y="1857375"/>
            <a:ext cx="6316880" cy="1477328"/>
          </a:xfrm>
          <a:prstGeom prst="rect">
            <a:avLst/>
          </a:prstGeom>
          <a:noFill/>
        </p:spPr>
        <p:txBody>
          <a:bodyPr wrap="square" rtlCol="0">
            <a:spAutoFit/>
          </a:bodyPr>
          <a:lstStyle/>
          <a:p>
            <a:pPr algn="l"/>
            <a:r>
              <a:rPr lang="en-IN" dirty="0"/>
              <a:t>This Archery Game shows how HTML, CSS, and JavaScript with SVG and GSAP can create fun interactive projects. It improved my understanding of animations, DOM events, and collision detection. In future, I can add scoring, multiple levels, and sound effects.”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47856"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34152"/>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FB84624E-D4D2-4B80-9912-14DB36340356}"/>
              </a:ext>
            </a:extLst>
          </p:cNvPr>
          <p:cNvSpPr txBox="1"/>
          <p:nvPr/>
        </p:nvSpPr>
        <p:spPr>
          <a:xfrm>
            <a:off x="1106918" y="2076450"/>
            <a:ext cx="10813930" cy="369332"/>
          </a:xfrm>
          <a:prstGeom prst="rect">
            <a:avLst/>
          </a:prstGeom>
          <a:noFill/>
        </p:spPr>
        <p:txBody>
          <a:bodyPr wrap="square" rtlCol="0">
            <a:spAutoFit/>
          </a:bodyPr>
          <a:lstStyle/>
          <a:p>
            <a:pPr marL="800100" lvl="1" indent="-342900">
              <a:buFont typeface="+mj-lt"/>
              <a:buAutoNum type="arabicPeriod"/>
            </a:pPr>
            <a:r>
              <a:rPr lang="en-IN" b="1" i="1" u="sng" dirty="0"/>
              <a:t> Archery Game 🎯 using HTML / CSS / JS</a:t>
            </a:r>
            <a:endParaRPr lang="en-US" b="1" i="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BE9F0DB-F7AA-B0A7-B1AC-3C3B831689FC}"/>
              </a:ext>
            </a:extLst>
          </p:cNvPr>
          <p:cNvSpPr txBox="1"/>
          <p:nvPr/>
        </p:nvSpPr>
        <p:spPr>
          <a:xfrm>
            <a:off x="834072" y="2144379"/>
            <a:ext cx="10041766" cy="1200329"/>
          </a:xfrm>
          <a:prstGeom prst="rect">
            <a:avLst/>
          </a:prstGeom>
          <a:noFill/>
        </p:spPr>
        <p:txBody>
          <a:bodyPr wrap="square" rtlCol="0">
            <a:spAutoFit/>
          </a:bodyPr>
          <a:lstStyle/>
          <a:p>
            <a:pPr algn="l"/>
            <a:r>
              <a:rPr lang="en-IN" dirty="0"/>
              <a:t>Beginners in web development usually build only static pages. There is a lack of fun and interactive projects that show animations, graphics, and logic together. This project solves that by creating an Archery Game using HTML, CSS, and JavaScript.”</a:t>
            </a:r>
          </a:p>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55C79377-E442-8C53-31E6-E2C1333DCFE5}"/>
              </a:ext>
            </a:extLst>
          </p:cNvPr>
          <p:cNvSpPr txBox="1"/>
          <p:nvPr/>
        </p:nvSpPr>
        <p:spPr>
          <a:xfrm>
            <a:off x="739775" y="2095500"/>
            <a:ext cx="9133726" cy="2308324"/>
          </a:xfrm>
          <a:prstGeom prst="rect">
            <a:avLst/>
          </a:prstGeom>
          <a:noFill/>
        </p:spPr>
        <p:txBody>
          <a:bodyPr wrap="square" rtlCol="0">
            <a:spAutoFit/>
          </a:bodyPr>
          <a:lstStyle/>
          <a:p>
            <a:pPr algn="l"/>
            <a:r>
              <a:rPr lang="en-IN" dirty="0"/>
              <a:t>Web-based Archery shooting game 🎯
Uses SVG graphics for bow, arrow, and target
JavaScript + GSAP for animations and logic
Interactive gameplay: Aim, Shoot, and Hit/Miss</a:t>
            </a:r>
          </a:p>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C8FE28D8-7EDC-BD51-3E4F-C151F85759D5}"/>
              </a:ext>
            </a:extLst>
          </p:cNvPr>
          <p:cNvSpPr txBox="1"/>
          <p:nvPr/>
        </p:nvSpPr>
        <p:spPr>
          <a:xfrm>
            <a:off x="699452" y="2339083"/>
            <a:ext cx="7017738" cy="1754326"/>
          </a:xfrm>
          <a:prstGeom prst="rect">
            <a:avLst/>
          </a:prstGeom>
          <a:noFill/>
        </p:spPr>
        <p:txBody>
          <a:bodyPr wrap="square" rtlCol="0">
            <a:spAutoFit/>
          </a:bodyPr>
          <a:lstStyle/>
          <a:p>
            <a:pPr algn="l"/>
            <a:r>
              <a:rPr lang="en-IN" dirty="0"/>
              <a:t>Students learning web development
Beginners exploring animations &amp; games
Anyone who enjoys browser mini-games</a:t>
            </a:r>
          </a:p>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CBBA0BD-D267-DF49-B434-44519972871C}"/>
              </a:ext>
            </a:extLst>
          </p:cNvPr>
          <p:cNvSpPr txBox="1"/>
          <p:nvPr/>
        </p:nvSpPr>
        <p:spPr>
          <a:xfrm>
            <a:off x="2703327" y="1745109"/>
            <a:ext cx="6785346" cy="2862322"/>
          </a:xfrm>
          <a:prstGeom prst="rect">
            <a:avLst/>
          </a:prstGeom>
          <a:noFill/>
        </p:spPr>
        <p:txBody>
          <a:bodyPr wrap="square" rtlCol="0">
            <a:spAutoFit/>
          </a:bodyPr>
          <a:lstStyle/>
          <a:p>
            <a:pPr algn="l"/>
            <a:r>
              <a:rPr lang="en-IN" dirty="0"/>
              <a:t>HTML – Structure + SVG Elements
CSS – Styling &amp; Layout
JavaScript – Logic &amp; Interactivity
GSAP (</a:t>
            </a:r>
            <a:r>
              <a:rPr lang="en-IN" dirty="0" err="1"/>
              <a:t>TweenMax</a:t>
            </a:r>
            <a:r>
              <a:rPr lang="en-IN" dirty="0"/>
              <a:t>, </a:t>
            </a:r>
            <a:r>
              <a:rPr lang="en-IN" dirty="0" err="1"/>
              <a:t>MorphSVG</a:t>
            </a:r>
            <a:r>
              <a:rPr lang="en-IN" dirty="0"/>
              <a:t>) – Animations
SVG – Bow, Arrow, Target</a:t>
            </a:r>
          </a:p>
          <a:p>
            <a:pPr algn="l"/>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140DC1D-1BE1-76F1-7F80-61A82565FFA7}"/>
              </a:ext>
            </a:extLst>
          </p:cNvPr>
          <p:cNvSpPr txBox="1"/>
          <p:nvPr/>
        </p:nvSpPr>
        <p:spPr>
          <a:xfrm>
            <a:off x="739775" y="1662494"/>
            <a:ext cx="6883195" cy="2031325"/>
          </a:xfrm>
          <a:prstGeom prst="rect">
            <a:avLst/>
          </a:prstGeom>
          <a:noFill/>
        </p:spPr>
        <p:txBody>
          <a:bodyPr wrap="square" rtlCol="0">
            <a:spAutoFit/>
          </a:bodyPr>
          <a:lstStyle/>
          <a:p>
            <a:pPr algn="l"/>
            <a:r>
              <a:rPr lang="en-IN" dirty="0"/>
              <a:t>Dark background for contrast 🎨
</a:t>
            </a:r>
            <a:r>
              <a:rPr lang="en-IN" dirty="0" err="1"/>
              <a:t>Centered</a:t>
            </a:r>
            <a:r>
              <a:rPr lang="en-IN" dirty="0"/>
              <a:t> bow and target for focus
Responsive SVG scaling
Clean minimal design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06F16FD2-5E26-54CF-C8F8-A11DDC645E5D}"/>
              </a:ext>
            </a:extLst>
          </p:cNvPr>
          <p:cNvSpPr txBox="1"/>
          <p:nvPr/>
        </p:nvSpPr>
        <p:spPr>
          <a:xfrm>
            <a:off x="755332" y="1556290"/>
            <a:ext cx="6650804" cy="2862322"/>
          </a:xfrm>
          <a:prstGeom prst="rect">
            <a:avLst/>
          </a:prstGeom>
          <a:noFill/>
        </p:spPr>
        <p:txBody>
          <a:bodyPr wrap="square" rtlCol="0">
            <a:spAutoFit/>
          </a:bodyPr>
          <a:lstStyle/>
          <a:p>
            <a:pPr algn="l"/>
            <a:r>
              <a:rPr lang="en-IN" dirty="0"/>
              <a:t>Drag bow with mouse
Arrow follows realistic arc
Collision detection for hit/miss/</a:t>
            </a:r>
            <a:r>
              <a:rPr lang="en-IN" dirty="0" err="1"/>
              <a:t>bullseye</a:t>
            </a:r>
            <a:r>
              <a:rPr lang="en-IN" dirty="0"/>
              <a:t>
Animated feedback messages
Multiple arrows can be fired</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Ajaai Kumaar</cp:lastModifiedBy>
  <cp:revision>23</cp:revision>
  <dcterms:created xsi:type="dcterms:W3CDTF">2024-03-29T15:07:22Z</dcterms:created>
  <dcterms:modified xsi:type="dcterms:W3CDTF">2025-08-29T15:42:27Z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