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2" r:id="rId4"/>
    <p:sldId id="258" r:id="rId5"/>
    <p:sldId id="259" r:id="rId6"/>
    <p:sldId id="264" r:id="rId7"/>
    <p:sldId id="270" r:id="rId8"/>
    <p:sldId id="269" r:id="rId9"/>
    <p:sldId id="268" r:id="rId10"/>
    <p:sldId id="271" r:id="rId11"/>
    <p:sldId id="260" r:id="rId12"/>
    <p:sldId id="263" r:id="rId13"/>
    <p:sldId id="274" r:id="rId14"/>
    <p:sldId id="26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E82B0-C4BD-4659-83CC-FC9C4B2BA16D}" v="2" dt="2022-04-25T18:10:05.802"/>
    <p1510:client id="{80AAD218-6969-4C56-AD5D-697F97323CD0}" v="342" dt="2022-04-25T21:48:44.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aker" userId="ff6bc7b1f9650452" providerId="LiveId" clId="{80AAD218-6969-4C56-AD5D-697F97323CD0}"/>
    <pc:docChg chg="undo redo custSel addSld delSld modSld sldOrd">
      <pc:chgData name="Andrew Baker" userId="ff6bc7b1f9650452" providerId="LiveId" clId="{80AAD218-6969-4C56-AD5D-697F97323CD0}" dt="2022-04-25T21:48:44.477" v="9238" actId="20577"/>
      <pc:docMkLst>
        <pc:docMk/>
      </pc:docMkLst>
      <pc:sldChg chg="addSp delSp modSp mod modAnim">
        <pc:chgData name="Andrew Baker" userId="ff6bc7b1f9650452" providerId="LiveId" clId="{80AAD218-6969-4C56-AD5D-697F97323CD0}" dt="2022-04-25T21:32:45.790" v="8907" actId="20577"/>
        <pc:sldMkLst>
          <pc:docMk/>
          <pc:sldMk cId="4014126500" sldId="256"/>
        </pc:sldMkLst>
        <pc:spChg chg="mod">
          <ac:chgData name="Andrew Baker" userId="ff6bc7b1f9650452" providerId="LiveId" clId="{80AAD218-6969-4C56-AD5D-697F97323CD0}" dt="2022-04-25T21:32:45.790" v="8907" actId="20577"/>
          <ac:spMkLst>
            <pc:docMk/>
            <pc:sldMk cId="4014126500" sldId="256"/>
            <ac:spMk id="2" creationId="{3D7E37C6-A19E-4179-8987-398258901ACA}"/>
          </ac:spMkLst>
        </pc:spChg>
        <pc:spChg chg="mod">
          <ac:chgData name="Andrew Baker" userId="ff6bc7b1f9650452" providerId="LiveId" clId="{80AAD218-6969-4C56-AD5D-697F97323CD0}" dt="2022-04-24T00:57:49.092" v="8556" actId="403"/>
          <ac:spMkLst>
            <pc:docMk/>
            <pc:sldMk cId="4014126500" sldId="256"/>
            <ac:spMk id="3" creationId="{007C72D1-010C-4435-8960-FF178C05E232}"/>
          </ac:spMkLst>
        </pc:spChg>
        <pc:spChg chg="add del">
          <ac:chgData name="Andrew Baker" userId="ff6bc7b1f9650452" providerId="LiveId" clId="{80AAD218-6969-4C56-AD5D-697F97323CD0}" dt="2022-04-21T23:40:30.796" v="170" actId="26606"/>
          <ac:spMkLst>
            <pc:docMk/>
            <pc:sldMk cId="4014126500" sldId="256"/>
            <ac:spMk id="15" creationId="{11E3C311-4E8A-45D9-97BF-07F5FD346974}"/>
          </ac:spMkLst>
        </pc:spChg>
        <pc:spChg chg="add del">
          <ac:chgData name="Andrew Baker" userId="ff6bc7b1f9650452" providerId="LiveId" clId="{80AAD218-6969-4C56-AD5D-697F97323CD0}" dt="2022-04-21T23:40:30.796" v="170" actId="26606"/>
          <ac:spMkLst>
            <pc:docMk/>
            <pc:sldMk cId="4014126500" sldId="256"/>
            <ac:spMk id="16" creationId="{0DBF1ABE-8590-450D-BB49-BDDCCF3EEA9E}"/>
          </ac:spMkLst>
        </pc:spChg>
        <pc:spChg chg="add del">
          <ac:chgData name="Andrew Baker" userId="ff6bc7b1f9650452" providerId="LiveId" clId="{80AAD218-6969-4C56-AD5D-697F97323CD0}" dt="2022-04-21T23:40:30.796" v="170" actId="26606"/>
          <ac:spMkLst>
            <pc:docMk/>
            <pc:sldMk cId="4014126500" sldId="256"/>
            <ac:spMk id="17" creationId="{C7D887A3-61AD-4674-BC53-8DFA8CF7B410}"/>
          </ac:spMkLst>
        </pc:spChg>
        <pc:spChg chg="add del">
          <ac:chgData name="Andrew Baker" userId="ff6bc7b1f9650452" providerId="LiveId" clId="{80AAD218-6969-4C56-AD5D-697F97323CD0}" dt="2022-04-21T23:40:30.796" v="170" actId="26606"/>
          <ac:spMkLst>
            <pc:docMk/>
            <pc:sldMk cId="4014126500" sldId="256"/>
            <ac:spMk id="18" creationId="{479F0FB3-8461-462D-84A2-53106FBF4E5B}"/>
          </ac:spMkLst>
        </pc:spChg>
        <pc:spChg chg="add del">
          <ac:chgData name="Andrew Baker" userId="ff6bc7b1f9650452" providerId="LiveId" clId="{80AAD218-6969-4C56-AD5D-697F97323CD0}" dt="2022-04-21T23:40:27.609" v="167" actId="26606"/>
          <ac:spMkLst>
            <pc:docMk/>
            <pc:sldMk cId="4014126500" sldId="256"/>
            <ac:spMk id="24" creationId="{0DBF1ABE-8590-450D-BB49-BDDCCF3EEA9E}"/>
          </ac:spMkLst>
        </pc:spChg>
        <pc:spChg chg="add del">
          <ac:chgData name="Andrew Baker" userId="ff6bc7b1f9650452" providerId="LiveId" clId="{80AAD218-6969-4C56-AD5D-697F97323CD0}" dt="2022-04-21T23:40:27.609" v="167" actId="26606"/>
          <ac:spMkLst>
            <pc:docMk/>
            <pc:sldMk cId="4014126500" sldId="256"/>
            <ac:spMk id="26" creationId="{391F8D69-709A-4575-A393-B4C26481AF3B}"/>
          </ac:spMkLst>
        </pc:spChg>
        <pc:spChg chg="add del">
          <ac:chgData name="Andrew Baker" userId="ff6bc7b1f9650452" providerId="LiveId" clId="{80AAD218-6969-4C56-AD5D-697F97323CD0}" dt="2022-04-21T23:40:27.609" v="167" actId="26606"/>
          <ac:spMkLst>
            <pc:docMk/>
            <pc:sldMk cId="4014126500" sldId="256"/>
            <ac:spMk id="28" creationId="{C87A50C4-1191-461A-9E09-C8057F2AF01F}"/>
          </ac:spMkLst>
        </pc:spChg>
        <pc:spChg chg="add del">
          <ac:chgData name="Andrew Baker" userId="ff6bc7b1f9650452" providerId="LiveId" clId="{80AAD218-6969-4C56-AD5D-697F97323CD0}" dt="2022-04-21T23:40:27.609" v="167" actId="26606"/>
          <ac:spMkLst>
            <pc:docMk/>
            <pc:sldMk cId="4014126500" sldId="256"/>
            <ac:spMk id="30" creationId="{BC87DA9F-8DB2-4D48-8716-A928FBB8A5D2}"/>
          </ac:spMkLst>
        </pc:spChg>
        <pc:spChg chg="add del">
          <ac:chgData name="Andrew Baker" userId="ff6bc7b1f9650452" providerId="LiveId" clId="{80AAD218-6969-4C56-AD5D-697F97323CD0}" dt="2022-04-21T23:40:27.609" v="167" actId="26606"/>
          <ac:spMkLst>
            <pc:docMk/>
            <pc:sldMk cId="4014126500" sldId="256"/>
            <ac:spMk id="32" creationId="{195EA065-AC5D-431D-927E-87FF05884866}"/>
          </ac:spMkLst>
        </pc:spChg>
        <pc:spChg chg="add del">
          <ac:chgData name="Andrew Baker" userId="ff6bc7b1f9650452" providerId="LiveId" clId="{80AAD218-6969-4C56-AD5D-697F97323CD0}" dt="2022-04-21T23:40:27.609" v="167" actId="26606"/>
          <ac:spMkLst>
            <pc:docMk/>
            <pc:sldMk cId="4014126500" sldId="256"/>
            <ac:spMk id="34" creationId="{46934B3C-D73F-4CD0-95B1-0244D662D1C7}"/>
          </ac:spMkLst>
        </pc:spChg>
        <pc:spChg chg="add del">
          <ac:chgData name="Andrew Baker" userId="ff6bc7b1f9650452" providerId="LiveId" clId="{80AAD218-6969-4C56-AD5D-697F97323CD0}" dt="2022-04-21T23:40:30.787" v="169" actId="26606"/>
          <ac:spMkLst>
            <pc:docMk/>
            <pc:sldMk cId="4014126500" sldId="256"/>
            <ac:spMk id="36" creationId="{0DBF1ABE-8590-450D-BB49-BDDCCF3EEA9E}"/>
          </ac:spMkLst>
        </pc:spChg>
        <pc:spChg chg="add del">
          <ac:chgData name="Andrew Baker" userId="ff6bc7b1f9650452" providerId="LiveId" clId="{80AAD218-6969-4C56-AD5D-697F97323CD0}" dt="2022-04-21T23:40:30.787" v="169" actId="26606"/>
          <ac:spMkLst>
            <pc:docMk/>
            <pc:sldMk cId="4014126500" sldId="256"/>
            <ac:spMk id="37" creationId="{96CB0275-66F1-4491-93B8-121D0C7176BF}"/>
          </ac:spMkLst>
        </pc:spChg>
        <pc:spChg chg="add del">
          <ac:chgData name="Andrew Baker" userId="ff6bc7b1f9650452" providerId="LiveId" clId="{80AAD218-6969-4C56-AD5D-697F97323CD0}" dt="2022-04-21T23:40:30.787" v="169" actId="26606"/>
          <ac:spMkLst>
            <pc:docMk/>
            <pc:sldMk cId="4014126500" sldId="256"/>
            <ac:spMk id="38" creationId="{18D32C3D-8F76-4E99-BE56-0836CC38CC84}"/>
          </ac:spMkLst>
        </pc:spChg>
        <pc:spChg chg="add del">
          <ac:chgData name="Andrew Baker" userId="ff6bc7b1f9650452" providerId="LiveId" clId="{80AAD218-6969-4C56-AD5D-697F97323CD0}" dt="2022-04-21T23:40:30.787" v="169" actId="26606"/>
          <ac:spMkLst>
            <pc:docMk/>
            <pc:sldMk cId="4014126500" sldId="256"/>
            <ac:spMk id="39" creationId="{70766076-46F5-42D5-A773-2B3BEF2B8B74}"/>
          </ac:spMkLst>
        </pc:spChg>
        <pc:spChg chg="add">
          <ac:chgData name="Andrew Baker" userId="ff6bc7b1f9650452" providerId="LiveId" clId="{80AAD218-6969-4C56-AD5D-697F97323CD0}" dt="2022-04-21T23:40:30.796" v="170" actId="26606"/>
          <ac:spMkLst>
            <pc:docMk/>
            <pc:sldMk cId="4014126500" sldId="256"/>
            <ac:spMk id="41" creationId="{AC8EEB0F-BA72-49AC-956F-331B60FDE79E}"/>
          </ac:spMkLst>
        </pc:spChg>
        <pc:spChg chg="add">
          <ac:chgData name="Andrew Baker" userId="ff6bc7b1f9650452" providerId="LiveId" clId="{80AAD218-6969-4C56-AD5D-697F97323CD0}" dt="2022-04-21T23:40:30.796" v="170" actId="26606"/>
          <ac:spMkLst>
            <pc:docMk/>
            <pc:sldMk cId="4014126500" sldId="256"/>
            <ac:spMk id="42" creationId="{8CC700D5-9809-43F4-89D5-7DBBCB0DCC10}"/>
          </ac:spMkLst>
        </pc:spChg>
        <pc:spChg chg="add">
          <ac:chgData name="Andrew Baker" userId="ff6bc7b1f9650452" providerId="LiveId" clId="{80AAD218-6969-4C56-AD5D-697F97323CD0}" dt="2022-04-21T23:40:30.796" v="170" actId="26606"/>
          <ac:spMkLst>
            <pc:docMk/>
            <pc:sldMk cId="4014126500" sldId="256"/>
            <ac:spMk id="43" creationId="{C7163242-6303-46DC-BAC1-2A204F061321}"/>
          </ac:spMkLst>
        </pc:spChg>
        <pc:spChg chg="add">
          <ac:chgData name="Andrew Baker" userId="ff6bc7b1f9650452" providerId="LiveId" clId="{80AAD218-6969-4C56-AD5D-697F97323CD0}" dt="2022-04-21T23:40:30.796" v="170" actId="26606"/>
          <ac:spMkLst>
            <pc:docMk/>
            <pc:sldMk cId="4014126500" sldId="256"/>
            <ac:spMk id="44" creationId="{805C4C40-D70E-4C4F-B228-98A0A6132603}"/>
          </ac:spMkLst>
        </pc:spChg>
        <pc:picChg chg="mod ord">
          <ac:chgData name="Andrew Baker" userId="ff6bc7b1f9650452" providerId="LiveId" clId="{80AAD218-6969-4C56-AD5D-697F97323CD0}" dt="2022-04-21T23:40:30.796" v="170" actId="26606"/>
          <ac:picMkLst>
            <pc:docMk/>
            <pc:sldMk cId="4014126500" sldId="256"/>
            <ac:picMk id="19" creationId="{0A1CEF66-0F8B-6CE3-D199-5157E11B0A25}"/>
          </ac:picMkLst>
        </pc:picChg>
      </pc:sldChg>
      <pc:sldChg chg="addSp delSp modSp mod setBg">
        <pc:chgData name="Andrew Baker" userId="ff6bc7b1f9650452" providerId="LiveId" clId="{80AAD218-6969-4C56-AD5D-697F97323CD0}" dt="2022-04-25T21:48:44.477" v="9238" actId="20577"/>
        <pc:sldMkLst>
          <pc:docMk/>
          <pc:sldMk cId="4152380033" sldId="257"/>
        </pc:sldMkLst>
        <pc:spChg chg="mod">
          <ac:chgData name="Andrew Baker" userId="ff6bc7b1f9650452" providerId="LiveId" clId="{80AAD218-6969-4C56-AD5D-697F97323CD0}" dt="2022-04-25T21:42:20.149" v="9227" actId="20577"/>
          <ac:spMkLst>
            <pc:docMk/>
            <pc:sldMk cId="4152380033" sldId="257"/>
            <ac:spMk id="2" creationId="{BF71309C-4676-4F0E-8308-9C22C8686819}"/>
          </ac:spMkLst>
        </pc:spChg>
        <pc:spChg chg="add del mod">
          <ac:chgData name="Andrew Baker" userId="ff6bc7b1f9650452" providerId="LiveId" clId="{80AAD218-6969-4C56-AD5D-697F97323CD0}" dt="2022-04-21T23:40:59.422" v="181" actId="26606"/>
          <ac:spMkLst>
            <pc:docMk/>
            <pc:sldMk cId="4152380033" sldId="257"/>
            <ac:spMk id="3" creationId="{35E976DB-337D-4021-9F06-78EFA27F1AC7}"/>
          </ac:spMkLst>
        </pc:spChg>
        <pc:spChg chg="add del">
          <ac:chgData name="Andrew Baker" userId="ff6bc7b1f9650452" providerId="LiveId" clId="{80AAD218-6969-4C56-AD5D-697F97323CD0}" dt="2022-04-21T23:40:55.494" v="174" actId="26606"/>
          <ac:spMkLst>
            <pc:docMk/>
            <pc:sldMk cId="4152380033" sldId="257"/>
            <ac:spMk id="6" creationId="{5554C89C-373F-47FC-BB73-6842E569C38F}"/>
          </ac:spMkLst>
        </pc:spChg>
        <pc:spChg chg="add del">
          <ac:chgData name="Andrew Baker" userId="ff6bc7b1f9650452" providerId="LiveId" clId="{80AAD218-6969-4C56-AD5D-697F97323CD0}" dt="2022-04-21T23:40:55.494" v="174" actId="26606"/>
          <ac:spMkLst>
            <pc:docMk/>
            <pc:sldMk cId="4152380033" sldId="257"/>
            <ac:spMk id="7" creationId="{FF100C7F-5272-46AB-9FC7-E66059915A86}"/>
          </ac:spMkLst>
        </pc:spChg>
        <pc:spChg chg="add del">
          <ac:chgData name="Andrew Baker" userId="ff6bc7b1f9650452" providerId="LiveId" clId="{80AAD218-6969-4C56-AD5D-697F97323CD0}" dt="2022-04-21T23:40:55.494" v="174" actId="26606"/>
          <ac:spMkLst>
            <pc:docMk/>
            <pc:sldMk cId="4152380033" sldId="257"/>
            <ac:spMk id="8" creationId="{B4FEA6D5-DF59-4E15-B19F-159D0588B095}"/>
          </ac:spMkLst>
        </pc:spChg>
        <pc:spChg chg="add del">
          <ac:chgData name="Andrew Baker" userId="ff6bc7b1f9650452" providerId="LiveId" clId="{80AAD218-6969-4C56-AD5D-697F97323CD0}" dt="2022-04-21T23:40:43.534" v="172" actId="26606"/>
          <ac:spMkLst>
            <pc:docMk/>
            <pc:sldMk cId="4152380033" sldId="257"/>
            <ac:spMk id="9" creationId="{47FC6A8B-34F9-40FB-AA2D-E34168F52850}"/>
          </ac:spMkLst>
        </pc:spChg>
        <pc:spChg chg="add del">
          <ac:chgData name="Andrew Baker" userId="ff6bc7b1f9650452" providerId="LiveId" clId="{80AAD218-6969-4C56-AD5D-697F97323CD0}" dt="2022-04-21T23:40:55.494" v="174" actId="26606"/>
          <ac:spMkLst>
            <pc:docMk/>
            <pc:sldMk cId="4152380033" sldId="257"/>
            <ac:spMk id="10" creationId="{36C8C9E5-F937-44A5-A519-EA719F03E75E}"/>
          </ac:spMkLst>
        </pc:spChg>
        <pc:spChg chg="add del">
          <ac:chgData name="Andrew Baker" userId="ff6bc7b1f9650452" providerId="LiveId" clId="{80AAD218-6969-4C56-AD5D-697F97323CD0}" dt="2022-04-21T23:40:43.534" v="172" actId="26606"/>
          <ac:spMkLst>
            <pc:docMk/>
            <pc:sldMk cId="4152380033" sldId="257"/>
            <ac:spMk id="11" creationId="{1EC86DB4-572A-4F71-AF8A-2395B4CA779F}"/>
          </ac:spMkLst>
        </pc:spChg>
        <pc:spChg chg="add del">
          <ac:chgData name="Andrew Baker" userId="ff6bc7b1f9650452" providerId="LiveId" clId="{80AAD218-6969-4C56-AD5D-697F97323CD0}" dt="2022-04-21T23:40:43.534" v="172" actId="26606"/>
          <ac:spMkLst>
            <pc:docMk/>
            <pc:sldMk cId="4152380033" sldId="257"/>
            <ac:spMk id="13" creationId="{71BA53A4-C4B7-4189-9FC1-6350B1AB5DFE}"/>
          </ac:spMkLst>
        </pc:spChg>
        <pc:spChg chg="add del">
          <ac:chgData name="Andrew Baker" userId="ff6bc7b1f9650452" providerId="LiveId" clId="{80AAD218-6969-4C56-AD5D-697F97323CD0}" dt="2022-04-21T23:40:43.534" v="172" actId="26606"/>
          <ac:spMkLst>
            <pc:docMk/>
            <pc:sldMk cId="4152380033" sldId="257"/>
            <ac:spMk id="15" creationId="{5558AD6E-B070-4640-AA07-87E208983ED8}"/>
          </ac:spMkLst>
        </pc:spChg>
        <pc:spChg chg="add del">
          <ac:chgData name="Andrew Baker" userId="ff6bc7b1f9650452" providerId="LiveId" clId="{80AAD218-6969-4C56-AD5D-697F97323CD0}" dt="2022-04-21T23:40:58.113" v="176" actId="26606"/>
          <ac:spMkLst>
            <pc:docMk/>
            <pc:sldMk cId="4152380033" sldId="257"/>
            <ac:spMk id="16" creationId="{47FC6A8B-34F9-40FB-AA2D-E34168F52850}"/>
          </ac:spMkLst>
        </pc:spChg>
        <pc:spChg chg="add del">
          <ac:chgData name="Andrew Baker" userId="ff6bc7b1f9650452" providerId="LiveId" clId="{80AAD218-6969-4C56-AD5D-697F97323CD0}" dt="2022-04-21T23:40:58.843" v="178" actId="26606"/>
          <ac:spMkLst>
            <pc:docMk/>
            <pc:sldMk cId="4152380033" sldId="257"/>
            <ac:spMk id="22" creationId="{5554C89C-373F-47FC-BB73-6842E569C38F}"/>
          </ac:spMkLst>
        </pc:spChg>
        <pc:spChg chg="add del">
          <ac:chgData name="Andrew Baker" userId="ff6bc7b1f9650452" providerId="LiveId" clId="{80AAD218-6969-4C56-AD5D-697F97323CD0}" dt="2022-04-21T23:40:58.843" v="178" actId="26606"/>
          <ac:spMkLst>
            <pc:docMk/>
            <pc:sldMk cId="4152380033" sldId="257"/>
            <ac:spMk id="23" creationId="{FF100C7F-5272-46AB-9FC7-E66059915A86}"/>
          </ac:spMkLst>
        </pc:spChg>
        <pc:spChg chg="add del">
          <ac:chgData name="Andrew Baker" userId="ff6bc7b1f9650452" providerId="LiveId" clId="{80AAD218-6969-4C56-AD5D-697F97323CD0}" dt="2022-04-21T23:40:58.843" v="178" actId="26606"/>
          <ac:spMkLst>
            <pc:docMk/>
            <pc:sldMk cId="4152380033" sldId="257"/>
            <ac:spMk id="24" creationId="{B4FEA6D5-DF59-4E15-B19F-159D0588B095}"/>
          </ac:spMkLst>
        </pc:spChg>
        <pc:spChg chg="add del">
          <ac:chgData name="Andrew Baker" userId="ff6bc7b1f9650452" providerId="LiveId" clId="{80AAD218-6969-4C56-AD5D-697F97323CD0}" dt="2022-04-21T23:40:58.843" v="178" actId="26606"/>
          <ac:spMkLst>
            <pc:docMk/>
            <pc:sldMk cId="4152380033" sldId="257"/>
            <ac:spMk id="25" creationId="{36C8C9E5-F937-44A5-A519-EA719F03E75E}"/>
          </ac:spMkLst>
        </pc:spChg>
        <pc:spChg chg="add del">
          <ac:chgData name="Andrew Baker" userId="ff6bc7b1f9650452" providerId="LiveId" clId="{80AAD218-6969-4C56-AD5D-697F97323CD0}" dt="2022-04-21T23:40:59.397" v="180" actId="26606"/>
          <ac:spMkLst>
            <pc:docMk/>
            <pc:sldMk cId="4152380033" sldId="257"/>
            <ac:spMk id="28" creationId="{47FC6A8B-34F9-40FB-AA2D-E34168F52850}"/>
          </ac:spMkLst>
        </pc:spChg>
        <pc:spChg chg="add del">
          <ac:chgData name="Andrew Baker" userId="ff6bc7b1f9650452" providerId="LiveId" clId="{80AAD218-6969-4C56-AD5D-697F97323CD0}" dt="2022-04-21T23:40:59.397" v="180" actId="26606"/>
          <ac:spMkLst>
            <pc:docMk/>
            <pc:sldMk cId="4152380033" sldId="257"/>
            <ac:spMk id="29" creationId="{1EC86DB4-572A-4F71-AF8A-2395B4CA779F}"/>
          </ac:spMkLst>
        </pc:spChg>
        <pc:spChg chg="add del">
          <ac:chgData name="Andrew Baker" userId="ff6bc7b1f9650452" providerId="LiveId" clId="{80AAD218-6969-4C56-AD5D-697F97323CD0}" dt="2022-04-21T23:40:59.397" v="180" actId="26606"/>
          <ac:spMkLst>
            <pc:docMk/>
            <pc:sldMk cId="4152380033" sldId="257"/>
            <ac:spMk id="30" creationId="{71BA53A4-C4B7-4189-9FC1-6350B1AB5DFE}"/>
          </ac:spMkLst>
        </pc:spChg>
        <pc:spChg chg="add del">
          <ac:chgData name="Andrew Baker" userId="ff6bc7b1f9650452" providerId="LiveId" clId="{80AAD218-6969-4C56-AD5D-697F97323CD0}" dt="2022-04-21T23:40:59.397" v="180" actId="26606"/>
          <ac:spMkLst>
            <pc:docMk/>
            <pc:sldMk cId="4152380033" sldId="257"/>
            <ac:spMk id="31" creationId="{5558AD6E-B070-4640-AA07-87E208983ED8}"/>
          </ac:spMkLst>
        </pc:spChg>
        <pc:spChg chg="add del">
          <ac:chgData name="Andrew Baker" userId="ff6bc7b1f9650452" providerId="LiveId" clId="{80AAD218-6969-4C56-AD5D-697F97323CD0}" dt="2022-04-21T23:40:59.397" v="180" actId="26606"/>
          <ac:spMkLst>
            <pc:docMk/>
            <pc:sldMk cId="4152380033" sldId="257"/>
            <ac:spMk id="32" creationId="{36ACFB69-D148-449E-AC5A-C55AA20A7F7F}"/>
          </ac:spMkLst>
        </pc:spChg>
        <pc:spChg chg="add">
          <ac:chgData name="Andrew Baker" userId="ff6bc7b1f9650452" providerId="LiveId" clId="{80AAD218-6969-4C56-AD5D-697F97323CD0}" dt="2022-04-21T23:40:59.422" v="181" actId="26606"/>
          <ac:spMkLst>
            <pc:docMk/>
            <pc:sldMk cId="4152380033" sldId="257"/>
            <ac:spMk id="35" creationId="{5554C89C-373F-47FC-BB73-6842E569C38F}"/>
          </ac:spMkLst>
        </pc:spChg>
        <pc:spChg chg="add">
          <ac:chgData name="Andrew Baker" userId="ff6bc7b1f9650452" providerId="LiveId" clId="{80AAD218-6969-4C56-AD5D-697F97323CD0}" dt="2022-04-21T23:40:59.422" v="181" actId="26606"/>
          <ac:spMkLst>
            <pc:docMk/>
            <pc:sldMk cId="4152380033" sldId="257"/>
            <ac:spMk id="36" creationId="{FF100C7F-5272-46AB-9FC7-E66059915A86}"/>
          </ac:spMkLst>
        </pc:spChg>
        <pc:spChg chg="add">
          <ac:chgData name="Andrew Baker" userId="ff6bc7b1f9650452" providerId="LiveId" clId="{80AAD218-6969-4C56-AD5D-697F97323CD0}" dt="2022-04-21T23:40:59.422" v="181" actId="26606"/>
          <ac:spMkLst>
            <pc:docMk/>
            <pc:sldMk cId="4152380033" sldId="257"/>
            <ac:spMk id="37" creationId="{B4FEA6D5-DF59-4E15-B19F-159D0588B095}"/>
          </ac:spMkLst>
        </pc:spChg>
        <pc:spChg chg="add">
          <ac:chgData name="Andrew Baker" userId="ff6bc7b1f9650452" providerId="LiveId" clId="{80AAD218-6969-4C56-AD5D-697F97323CD0}" dt="2022-04-21T23:40:59.422" v="181" actId="26606"/>
          <ac:spMkLst>
            <pc:docMk/>
            <pc:sldMk cId="4152380033" sldId="257"/>
            <ac:spMk id="38" creationId="{36C8C9E5-F937-44A5-A519-EA719F03E75E}"/>
          </ac:spMkLst>
        </pc:spChg>
        <pc:grpChg chg="add del">
          <ac:chgData name="Andrew Baker" userId="ff6bc7b1f9650452" providerId="LiveId" clId="{80AAD218-6969-4C56-AD5D-697F97323CD0}" dt="2022-04-21T23:40:58.113" v="176" actId="26606"/>
          <ac:grpSpMkLst>
            <pc:docMk/>
            <pc:sldMk cId="4152380033" sldId="257"/>
            <ac:grpSpMk id="17" creationId="{D4D684F8-91BF-481C-A965-722756A383D0}"/>
          </ac:grpSpMkLst>
        </pc:grpChg>
        <pc:graphicFrameChg chg="add del">
          <ac:chgData name="Andrew Baker" userId="ff6bc7b1f9650452" providerId="LiveId" clId="{80AAD218-6969-4C56-AD5D-697F97323CD0}" dt="2022-04-21T23:40:43.534" v="172" actId="26606"/>
          <ac:graphicFrameMkLst>
            <pc:docMk/>
            <pc:sldMk cId="4152380033" sldId="257"/>
            <ac:graphicFrameMk id="5" creationId="{12CC3529-CCFC-5651-713F-E715440B44C8}"/>
          </ac:graphicFrameMkLst>
        </pc:graphicFrameChg>
        <pc:graphicFrameChg chg="add del">
          <ac:chgData name="Andrew Baker" userId="ff6bc7b1f9650452" providerId="LiveId" clId="{80AAD218-6969-4C56-AD5D-697F97323CD0}" dt="2022-04-21T23:40:55.494" v="174" actId="26606"/>
          <ac:graphicFrameMkLst>
            <pc:docMk/>
            <pc:sldMk cId="4152380033" sldId="257"/>
            <ac:graphicFrameMk id="12" creationId="{39A58C9D-20D8-9BC0-7C2E-612EF17F639D}"/>
          </ac:graphicFrameMkLst>
        </pc:graphicFrameChg>
        <pc:graphicFrameChg chg="add del">
          <ac:chgData name="Andrew Baker" userId="ff6bc7b1f9650452" providerId="LiveId" clId="{80AAD218-6969-4C56-AD5D-697F97323CD0}" dt="2022-04-21T23:40:58.113" v="176" actId="26606"/>
          <ac:graphicFrameMkLst>
            <pc:docMk/>
            <pc:sldMk cId="4152380033" sldId="257"/>
            <ac:graphicFrameMk id="20" creationId="{59F81C70-B83F-7C42-2E57-1BFC1EA8F75D}"/>
          </ac:graphicFrameMkLst>
        </pc:graphicFrameChg>
        <pc:graphicFrameChg chg="add del">
          <ac:chgData name="Andrew Baker" userId="ff6bc7b1f9650452" providerId="LiveId" clId="{80AAD218-6969-4C56-AD5D-697F97323CD0}" dt="2022-04-21T23:40:58.843" v="178" actId="26606"/>
          <ac:graphicFrameMkLst>
            <pc:docMk/>
            <pc:sldMk cId="4152380033" sldId="257"/>
            <ac:graphicFrameMk id="26" creationId="{39A58C9D-20D8-9BC0-7C2E-612EF17F639D}"/>
          </ac:graphicFrameMkLst>
        </pc:graphicFrameChg>
        <pc:graphicFrameChg chg="add del">
          <ac:chgData name="Andrew Baker" userId="ff6bc7b1f9650452" providerId="LiveId" clId="{80AAD218-6969-4C56-AD5D-697F97323CD0}" dt="2022-04-21T23:40:59.397" v="180" actId="26606"/>
          <ac:graphicFrameMkLst>
            <pc:docMk/>
            <pc:sldMk cId="4152380033" sldId="257"/>
            <ac:graphicFrameMk id="33" creationId="{6251CF6F-325D-D3A5-479B-EDB300EF406D}"/>
          </ac:graphicFrameMkLst>
        </pc:graphicFrameChg>
        <pc:graphicFrameChg chg="add mod">
          <ac:chgData name="Andrew Baker" userId="ff6bc7b1f9650452" providerId="LiveId" clId="{80AAD218-6969-4C56-AD5D-697F97323CD0}" dt="2022-04-25T21:48:44.477" v="9238" actId="20577"/>
          <ac:graphicFrameMkLst>
            <pc:docMk/>
            <pc:sldMk cId="4152380033" sldId="257"/>
            <ac:graphicFrameMk id="39" creationId="{39A58C9D-20D8-9BC0-7C2E-612EF17F639D}"/>
          </ac:graphicFrameMkLst>
        </pc:graphicFrameChg>
      </pc:sldChg>
      <pc:sldChg chg="modSp new mod ord">
        <pc:chgData name="Andrew Baker" userId="ff6bc7b1f9650452" providerId="LiveId" clId="{80AAD218-6969-4C56-AD5D-697F97323CD0}" dt="2022-04-25T21:05:58.800" v="8625" actId="20577"/>
        <pc:sldMkLst>
          <pc:docMk/>
          <pc:sldMk cId="727893394" sldId="258"/>
        </pc:sldMkLst>
        <pc:spChg chg="mod">
          <ac:chgData name="Andrew Baker" userId="ff6bc7b1f9650452" providerId="LiveId" clId="{80AAD218-6969-4C56-AD5D-697F97323CD0}" dt="2022-04-23T00:19:10.157" v="717" actId="20577"/>
          <ac:spMkLst>
            <pc:docMk/>
            <pc:sldMk cId="727893394" sldId="258"/>
            <ac:spMk id="2" creationId="{3B14D5F8-249B-44F4-B8F1-B957E598E824}"/>
          </ac:spMkLst>
        </pc:spChg>
        <pc:spChg chg="mod">
          <ac:chgData name="Andrew Baker" userId="ff6bc7b1f9650452" providerId="LiveId" clId="{80AAD218-6969-4C56-AD5D-697F97323CD0}" dt="2022-04-25T21:05:58.800" v="8625" actId="20577"/>
          <ac:spMkLst>
            <pc:docMk/>
            <pc:sldMk cId="727893394" sldId="258"/>
            <ac:spMk id="3" creationId="{C241617C-24B9-4FF9-95CC-F5836B9B3673}"/>
          </ac:spMkLst>
        </pc:spChg>
      </pc:sldChg>
      <pc:sldChg chg="addSp delSp modSp new mod setBg">
        <pc:chgData name="Andrew Baker" userId="ff6bc7b1f9650452" providerId="LiveId" clId="{80AAD218-6969-4C56-AD5D-697F97323CD0}" dt="2022-04-25T21:07:35.963" v="8669" actId="20577"/>
        <pc:sldMkLst>
          <pc:docMk/>
          <pc:sldMk cId="2018044799" sldId="259"/>
        </pc:sldMkLst>
        <pc:spChg chg="mod">
          <ac:chgData name="Andrew Baker" userId="ff6bc7b1f9650452" providerId="LiveId" clId="{80AAD218-6969-4C56-AD5D-697F97323CD0}" dt="2022-04-23T19:50:58.237" v="4153" actId="26606"/>
          <ac:spMkLst>
            <pc:docMk/>
            <pc:sldMk cId="2018044799" sldId="259"/>
            <ac:spMk id="2" creationId="{F89F0980-019B-463E-A198-31CC263D7CA1}"/>
          </ac:spMkLst>
        </pc:spChg>
        <pc:spChg chg="mod">
          <ac:chgData name="Andrew Baker" userId="ff6bc7b1f9650452" providerId="LiveId" clId="{80AAD218-6969-4C56-AD5D-697F97323CD0}" dt="2022-04-25T21:07:35.963" v="8669" actId="20577"/>
          <ac:spMkLst>
            <pc:docMk/>
            <pc:sldMk cId="2018044799" sldId="259"/>
            <ac:spMk id="3" creationId="{E1A754D3-E3D7-4603-984A-FEC5BD955C11}"/>
          </ac:spMkLst>
        </pc:spChg>
        <pc:spChg chg="add">
          <ac:chgData name="Andrew Baker" userId="ff6bc7b1f9650452" providerId="LiveId" clId="{80AAD218-6969-4C56-AD5D-697F97323CD0}" dt="2022-04-23T19:50:58.237" v="4153" actId="26606"/>
          <ac:spMkLst>
            <pc:docMk/>
            <pc:sldMk cId="2018044799" sldId="259"/>
            <ac:spMk id="10" creationId="{8181FC64-B306-4821-98E2-780662EFC486}"/>
          </ac:spMkLst>
        </pc:spChg>
        <pc:spChg chg="add">
          <ac:chgData name="Andrew Baker" userId="ff6bc7b1f9650452" providerId="LiveId" clId="{80AAD218-6969-4C56-AD5D-697F97323CD0}" dt="2022-04-23T19:50:58.237" v="4153" actId="26606"/>
          <ac:spMkLst>
            <pc:docMk/>
            <pc:sldMk cId="2018044799" sldId="259"/>
            <ac:spMk id="12" creationId="{5871FC61-DD4E-47D4-81FD-8A7E7D12B371}"/>
          </ac:spMkLst>
        </pc:spChg>
        <pc:spChg chg="add">
          <ac:chgData name="Andrew Baker" userId="ff6bc7b1f9650452" providerId="LiveId" clId="{80AAD218-6969-4C56-AD5D-697F97323CD0}" dt="2022-04-23T19:50:58.237" v="4153" actId="26606"/>
          <ac:spMkLst>
            <pc:docMk/>
            <pc:sldMk cId="2018044799" sldId="259"/>
            <ac:spMk id="14" creationId="{829A1E2C-5AC8-40FC-99E9-832069D39792}"/>
          </ac:spMkLst>
        </pc:spChg>
        <pc:spChg chg="add">
          <ac:chgData name="Andrew Baker" userId="ff6bc7b1f9650452" providerId="LiveId" clId="{80AAD218-6969-4C56-AD5D-697F97323CD0}" dt="2022-04-23T19:50:58.237" v="4153" actId="26606"/>
          <ac:spMkLst>
            <pc:docMk/>
            <pc:sldMk cId="2018044799" sldId="259"/>
            <ac:spMk id="16" creationId="{55C54A75-E44A-4147-B9D0-FF46CFD31612}"/>
          </ac:spMkLst>
        </pc:spChg>
        <pc:picChg chg="add del mod">
          <ac:chgData name="Andrew Baker" userId="ff6bc7b1f9650452" providerId="LiveId" clId="{80AAD218-6969-4C56-AD5D-697F97323CD0}" dt="2022-04-23T19:54:09.247" v="4155" actId="478"/>
          <ac:picMkLst>
            <pc:docMk/>
            <pc:sldMk cId="2018044799" sldId="259"/>
            <ac:picMk id="5" creationId="{EE86FEA3-438D-429F-A536-EBEF622948FC}"/>
          </ac:picMkLst>
        </pc:picChg>
        <pc:picChg chg="add mod">
          <ac:chgData name="Andrew Baker" userId="ff6bc7b1f9650452" providerId="LiveId" clId="{80AAD218-6969-4C56-AD5D-697F97323CD0}" dt="2022-04-23T19:54:20.266" v="4158" actId="14100"/>
          <ac:picMkLst>
            <pc:docMk/>
            <pc:sldMk cId="2018044799" sldId="259"/>
            <ac:picMk id="7" creationId="{FEFF3493-39C1-4BE4-B9EC-2F7A85163D5B}"/>
          </ac:picMkLst>
        </pc:picChg>
      </pc:sldChg>
      <pc:sldChg chg="modSp new mod">
        <pc:chgData name="Andrew Baker" userId="ff6bc7b1f9650452" providerId="LiveId" clId="{80AAD218-6969-4C56-AD5D-697F97323CD0}" dt="2022-04-24T00:45:48.437" v="8462" actId="20577"/>
        <pc:sldMkLst>
          <pc:docMk/>
          <pc:sldMk cId="3369178273" sldId="260"/>
        </pc:sldMkLst>
        <pc:spChg chg="mod">
          <ac:chgData name="Andrew Baker" userId="ff6bc7b1f9650452" providerId="LiveId" clId="{80AAD218-6969-4C56-AD5D-697F97323CD0}" dt="2022-04-24T00:45:48.437" v="8462" actId="20577"/>
          <ac:spMkLst>
            <pc:docMk/>
            <pc:sldMk cId="3369178273" sldId="260"/>
            <ac:spMk id="2" creationId="{4DE27995-FC91-4637-BABD-00E841D6089D}"/>
          </ac:spMkLst>
        </pc:spChg>
        <pc:spChg chg="mod">
          <ac:chgData name="Andrew Baker" userId="ff6bc7b1f9650452" providerId="LiveId" clId="{80AAD218-6969-4C56-AD5D-697F97323CD0}" dt="2022-04-24T00:44:18.244" v="8424" actId="20577"/>
          <ac:spMkLst>
            <pc:docMk/>
            <pc:sldMk cId="3369178273" sldId="260"/>
            <ac:spMk id="3" creationId="{F32B8AD7-832B-4493-B2D3-7ACB26B12D67}"/>
          </ac:spMkLst>
        </pc:spChg>
      </pc:sldChg>
      <pc:sldChg chg="modSp new mod">
        <pc:chgData name="Andrew Baker" userId="ff6bc7b1f9650452" providerId="LiveId" clId="{80AAD218-6969-4C56-AD5D-697F97323CD0}" dt="2022-04-24T01:05:54.295" v="8617" actId="6549"/>
        <pc:sldMkLst>
          <pc:docMk/>
          <pc:sldMk cId="3464105620" sldId="261"/>
        </pc:sldMkLst>
        <pc:spChg chg="mod">
          <ac:chgData name="Andrew Baker" userId="ff6bc7b1f9650452" providerId="LiveId" clId="{80AAD218-6969-4C56-AD5D-697F97323CD0}" dt="2022-04-23T01:51:12.375" v="1383" actId="20577"/>
          <ac:spMkLst>
            <pc:docMk/>
            <pc:sldMk cId="3464105620" sldId="261"/>
            <ac:spMk id="2" creationId="{17AE286F-6D2F-49F6-A72C-A2AE5FA0E81E}"/>
          </ac:spMkLst>
        </pc:spChg>
        <pc:spChg chg="mod">
          <ac:chgData name="Andrew Baker" userId="ff6bc7b1f9650452" providerId="LiveId" clId="{80AAD218-6969-4C56-AD5D-697F97323CD0}" dt="2022-04-24T01:05:54.295" v="8617" actId="6549"/>
          <ac:spMkLst>
            <pc:docMk/>
            <pc:sldMk cId="3464105620" sldId="261"/>
            <ac:spMk id="3" creationId="{A5D75CB6-5432-4C08-9945-139811BB722C}"/>
          </ac:spMkLst>
        </pc:spChg>
      </pc:sldChg>
      <pc:sldChg chg="modSp new mod">
        <pc:chgData name="Andrew Baker" userId="ff6bc7b1f9650452" providerId="LiveId" clId="{80AAD218-6969-4C56-AD5D-697F97323CD0}" dt="2022-04-25T21:46:39.412" v="9230" actId="20577"/>
        <pc:sldMkLst>
          <pc:docMk/>
          <pc:sldMk cId="623198805" sldId="262"/>
        </pc:sldMkLst>
        <pc:spChg chg="mod">
          <ac:chgData name="Andrew Baker" userId="ff6bc7b1f9650452" providerId="LiveId" clId="{80AAD218-6969-4C56-AD5D-697F97323CD0}" dt="2022-04-23T20:24:47.881" v="4679" actId="20577"/>
          <ac:spMkLst>
            <pc:docMk/>
            <pc:sldMk cId="623198805" sldId="262"/>
            <ac:spMk id="2" creationId="{D3B19C36-76BC-4293-BD75-7D27B7192566}"/>
          </ac:spMkLst>
        </pc:spChg>
        <pc:spChg chg="mod">
          <ac:chgData name="Andrew Baker" userId="ff6bc7b1f9650452" providerId="LiveId" clId="{80AAD218-6969-4C56-AD5D-697F97323CD0}" dt="2022-04-25T21:46:39.412" v="9230" actId="20577"/>
          <ac:spMkLst>
            <pc:docMk/>
            <pc:sldMk cId="623198805" sldId="262"/>
            <ac:spMk id="3" creationId="{C5D1D09B-E32E-4AC8-A4E3-A2E6D1419CA0}"/>
          </ac:spMkLst>
        </pc:spChg>
      </pc:sldChg>
      <pc:sldChg chg="addSp delSp modSp new mod ord setBg">
        <pc:chgData name="Andrew Baker" userId="ff6bc7b1f9650452" providerId="LiveId" clId="{80AAD218-6969-4C56-AD5D-697F97323CD0}" dt="2022-04-25T21:18:48.820" v="8793" actId="20577"/>
        <pc:sldMkLst>
          <pc:docMk/>
          <pc:sldMk cId="1055990991" sldId="263"/>
        </pc:sldMkLst>
        <pc:spChg chg="mod">
          <ac:chgData name="Andrew Baker" userId="ff6bc7b1f9650452" providerId="LiveId" clId="{80AAD218-6969-4C56-AD5D-697F97323CD0}" dt="2022-04-24T00:45:43.941" v="8454" actId="20577"/>
          <ac:spMkLst>
            <pc:docMk/>
            <pc:sldMk cId="1055990991" sldId="263"/>
            <ac:spMk id="2" creationId="{08AF4F66-AF2A-4D1A-871F-DF166C322D44}"/>
          </ac:spMkLst>
        </pc:spChg>
        <pc:spChg chg="mod">
          <ac:chgData name="Andrew Baker" userId="ff6bc7b1f9650452" providerId="LiveId" clId="{80AAD218-6969-4C56-AD5D-697F97323CD0}" dt="2022-04-25T21:18:48.820" v="8793" actId="20577"/>
          <ac:spMkLst>
            <pc:docMk/>
            <pc:sldMk cId="1055990991" sldId="263"/>
            <ac:spMk id="3" creationId="{28BF1496-5463-4DBB-ACF7-0888568DB8D6}"/>
          </ac:spMkLst>
        </pc:spChg>
        <pc:spChg chg="add">
          <ac:chgData name="Andrew Baker" userId="ff6bc7b1f9650452" providerId="LiveId" clId="{80AAD218-6969-4C56-AD5D-697F97323CD0}" dt="2022-04-23T02:54:06.978" v="3576" actId="26606"/>
          <ac:spMkLst>
            <pc:docMk/>
            <pc:sldMk cId="1055990991" sldId="263"/>
            <ac:spMk id="12" creationId="{8181FC64-B306-4821-98E2-780662EFC486}"/>
          </ac:spMkLst>
        </pc:spChg>
        <pc:spChg chg="add">
          <ac:chgData name="Andrew Baker" userId="ff6bc7b1f9650452" providerId="LiveId" clId="{80AAD218-6969-4C56-AD5D-697F97323CD0}" dt="2022-04-23T02:54:06.978" v="3576" actId="26606"/>
          <ac:spMkLst>
            <pc:docMk/>
            <pc:sldMk cId="1055990991" sldId="263"/>
            <ac:spMk id="14" creationId="{5871FC61-DD4E-47D4-81FD-8A7E7D12B371}"/>
          </ac:spMkLst>
        </pc:spChg>
        <pc:spChg chg="add">
          <ac:chgData name="Andrew Baker" userId="ff6bc7b1f9650452" providerId="LiveId" clId="{80AAD218-6969-4C56-AD5D-697F97323CD0}" dt="2022-04-23T02:54:06.978" v="3576" actId="26606"/>
          <ac:spMkLst>
            <pc:docMk/>
            <pc:sldMk cId="1055990991" sldId="263"/>
            <ac:spMk id="16" creationId="{829A1E2C-5AC8-40FC-99E9-832069D39792}"/>
          </ac:spMkLst>
        </pc:spChg>
        <pc:spChg chg="add">
          <ac:chgData name="Andrew Baker" userId="ff6bc7b1f9650452" providerId="LiveId" clId="{80AAD218-6969-4C56-AD5D-697F97323CD0}" dt="2022-04-23T02:54:06.978" v="3576" actId="26606"/>
          <ac:spMkLst>
            <pc:docMk/>
            <pc:sldMk cId="1055990991" sldId="263"/>
            <ac:spMk id="18" creationId="{55C54A75-E44A-4147-B9D0-FF46CFD31612}"/>
          </ac:spMkLst>
        </pc:spChg>
        <pc:picChg chg="add del mod">
          <ac:chgData name="Andrew Baker" userId="ff6bc7b1f9650452" providerId="LiveId" clId="{80AAD218-6969-4C56-AD5D-697F97323CD0}" dt="2022-04-23T02:53:21.908" v="3572" actId="478"/>
          <ac:picMkLst>
            <pc:docMk/>
            <pc:sldMk cId="1055990991" sldId="263"/>
            <ac:picMk id="5" creationId="{847C7A33-2C2E-4B99-A82D-13F7887174D0}"/>
          </ac:picMkLst>
        </pc:picChg>
        <pc:picChg chg="add del mod">
          <ac:chgData name="Andrew Baker" userId="ff6bc7b1f9650452" providerId="LiveId" clId="{80AAD218-6969-4C56-AD5D-697F97323CD0}" dt="2022-04-23T02:55:24.970" v="3586" actId="478"/>
          <ac:picMkLst>
            <pc:docMk/>
            <pc:sldMk cId="1055990991" sldId="263"/>
            <ac:picMk id="7" creationId="{1AE864AF-2CF8-4AF0-BFED-D3F1AFFE8449}"/>
          </ac:picMkLst>
        </pc:picChg>
        <pc:picChg chg="add mod">
          <ac:chgData name="Andrew Baker" userId="ff6bc7b1f9650452" providerId="LiveId" clId="{80AAD218-6969-4C56-AD5D-697F97323CD0}" dt="2022-04-23T02:55:37.551" v="3592" actId="1076"/>
          <ac:picMkLst>
            <pc:docMk/>
            <pc:sldMk cId="1055990991" sldId="263"/>
            <ac:picMk id="9" creationId="{444E9342-BD49-4275-B96E-99F46694E4A0}"/>
          </ac:picMkLst>
        </pc:picChg>
      </pc:sldChg>
      <pc:sldChg chg="modSp new mod">
        <pc:chgData name="Andrew Baker" userId="ff6bc7b1f9650452" providerId="LiveId" clId="{80AAD218-6969-4C56-AD5D-697F97323CD0}" dt="2022-04-24T01:00:34.650" v="8572" actId="6549"/>
        <pc:sldMkLst>
          <pc:docMk/>
          <pc:sldMk cId="1167124155" sldId="264"/>
        </pc:sldMkLst>
        <pc:spChg chg="mod">
          <ac:chgData name="Andrew Baker" userId="ff6bc7b1f9650452" providerId="LiveId" clId="{80AAD218-6969-4C56-AD5D-697F97323CD0}" dt="2022-04-24T01:00:34.650" v="8572" actId="6549"/>
          <ac:spMkLst>
            <pc:docMk/>
            <pc:sldMk cId="1167124155" sldId="264"/>
            <ac:spMk id="2" creationId="{33BC1F13-BBF4-4C9A-849B-3DB0FA07D42D}"/>
          </ac:spMkLst>
        </pc:spChg>
        <pc:spChg chg="mod">
          <ac:chgData name="Andrew Baker" userId="ff6bc7b1f9650452" providerId="LiveId" clId="{80AAD218-6969-4C56-AD5D-697F97323CD0}" dt="2022-04-24T00:11:20.380" v="7509" actId="20577"/>
          <ac:spMkLst>
            <pc:docMk/>
            <pc:sldMk cId="1167124155" sldId="264"/>
            <ac:spMk id="3" creationId="{A7DEC9B1-D763-4201-AC78-1481B6A018D6}"/>
          </ac:spMkLst>
        </pc:spChg>
      </pc:sldChg>
      <pc:sldChg chg="addSp delSp modSp new del mod setBg modClrScheme delDesignElem chgLayout">
        <pc:chgData name="Andrew Baker" userId="ff6bc7b1f9650452" providerId="LiveId" clId="{80AAD218-6969-4C56-AD5D-697F97323CD0}" dt="2022-04-23T21:52:15.348" v="5607" actId="47"/>
        <pc:sldMkLst>
          <pc:docMk/>
          <pc:sldMk cId="3645815888" sldId="265"/>
        </pc:sldMkLst>
        <pc:spChg chg="mod ord">
          <ac:chgData name="Andrew Baker" userId="ff6bc7b1f9650452" providerId="LiveId" clId="{80AAD218-6969-4C56-AD5D-697F97323CD0}" dt="2022-04-23T21:44:44.044" v="5430" actId="26606"/>
          <ac:spMkLst>
            <pc:docMk/>
            <pc:sldMk cId="3645815888" sldId="265"/>
            <ac:spMk id="2" creationId="{A5756422-4174-4FC3-A618-329C687AA147}"/>
          </ac:spMkLst>
        </pc:spChg>
        <pc:spChg chg="add del mod ord">
          <ac:chgData name="Andrew Baker" userId="ff6bc7b1f9650452" providerId="LiveId" clId="{80AAD218-6969-4C56-AD5D-697F97323CD0}" dt="2022-04-23T21:51:36.405" v="5564" actId="20577"/>
          <ac:spMkLst>
            <pc:docMk/>
            <pc:sldMk cId="3645815888" sldId="265"/>
            <ac:spMk id="3" creationId="{B52D1601-8E61-49A5-9FE6-5C41F6F1AE33}"/>
          </ac:spMkLst>
        </pc:spChg>
        <pc:spChg chg="add del">
          <ac:chgData name="Andrew Baker" userId="ff6bc7b1f9650452" providerId="LiveId" clId="{80AAD218-6969-4C56-AD5D-697F97323CD0}" dt="2022-04-23T21:33:04.070" v="5253" actId="26606"/>
          <ac:spMkLst>
            <pc:docMk/>
            <pc:sldMk cId="3645815888" sldId="265"/>
            <ac:spMk id="12" creationId="{8181FC64-B306-4821-98E2-780662EFC486}"/>
          </ac:spMkLst>
        </pc:spChg>
        <pc:spChg chg="add del mod">
          <ac:chgData name="Andrew Baker" userId="ff6bc7b1f9650452" providerId="LiveId" clId="{80AAD218-6969-4C56-AD5D-697F97323CD0}" dt="2022-04-23T21:34:38.775" v="5275" actId="478"/>
          <ac:spMkLst>
            <pc:docMk/>
            <pc:sldMk cId="3645815888" sldId="265"/>
            <ac:spMk id="13" creationId="{6FA7EAB1-40DE-402B-95AB-D751DE218E8D}"/>
          </ac:spMkLst>
        </pc:spChg>
        <pc:spChg chg="add del">
          <ac:chgData name="Andrew Baker" userId="ff6bc7b1f9650452" providerId="LiveId" clId="{80AAD218-6969-4C56-AD5D-697F97323CD0}" dt="2022-04-23T21:32:40.463" v="5248" actId="22"/>
          <ac:spMkLst>
            <pc:docMk/>
            <pc:sldMk cId="3645815888" sldId="265"/>
            <ac:spMk id="18" creationId="{3267CF3C-CFED-46F6-AD54-8B6C4654423C}"/>
          </ac:spMkLst>
        </pc:spChg>
        <pc:spChg chg="add del mod">
          <ac:chgData name="Andrew Baker" userId="ff6bc7b1f9650452" providerId="LiveId" clId="{80AAD218-6969-4C56-AD5D-697F97323CD0}" dt="2022-04-23T21:41:21.222" v="5311" actId="478"/>
          <ac:spMkLst>
            <pc:docMk/>
            <pc:sldMk cId="3645815888" sldId="265"/>
            <ac:spMk id="20" creationId="{D5AF4B43-3923-47C7-B657-B0671A1E364D}"/>
          </ac:spMkLst>
        </pc:spChg>
        <pc:spChg chg="add del">
          <ac:chgData name="Andrew Baker" userId="ff6bc7b1f9650452" providerId="LiveId" clId="{80AAD218-6969-4C56-AD5D-697F97323CD0}" dt="2022-04-23T21:41:28.388" v="5316" actId="26606"/>
          <ac:spMkLst>
            <pc:docMk/>
            <pc:sldMk cId="3645815888" sldId="265"/>
            <ac:spMk id="22" creationId="{8181FC64-B306-4821-98E2-780662EFC486}"/>
          </ac:spMkLst>
        </pc:spChg>
        <pc:spChg chg="add del">
          <ac:chgData name="Andrew Baker" userId="ff6bc7b1f9650452" providerId="LiveId" clId="{80AAD218-6969-4C56-AD5D-697F97323CD0}" dt="2022-04-23T21:35:09.329" v="5283" actId="26606"/>
          <ac:spMkLst>
            <pc:docMk/>
            <pc:sldMk cId="3645815888" sldId="265"/>
            <ac:spMk id="29" creationId="{9B0F7D69-D93C-4C38-A23D-76E000D691CD}"/>
          </ac:spMkLst>
        </pc:spChg>
        <pc:spChg chg="add del">
          <ac:chgData name="Andrew Baker" userId="ff6bc7b1f9650452" providerId="LiveId" clId="{80AAD218-6969-4C56-AD5D-697F97323CD0}" dt="2022-04-23T21:35:09.329" v="5283" actId="26606"/>
          <ac:spMkLst>
            <pc:docMk/>
            <pc:sldMk cId="3645815888" sldId="265"/>
            <ac:spMk id="30" creationId="{8CD419D4-EA9D-42D9-BF62-B07F0B7B672B}"/>
          </ac:spMkLst>
        </pc:spChg>
        <pc:spChg chg="add del">
          <ac:chgData name="Andrew Baker" userId="ff6bc7b1f9650452" providerId="LiveId" clId="{80AAD218-6969-4C56-AD5D-697F97323CD0}" dt="2022-04-23T21:35:09.329" v="5283" actId="26606"/>
          <ac:spMkLst>
            <pc:docMk/>
            <pc:sldMk cId="3645815888" sldId="265"/>
            <ac:spMk id="31" creationId="{1C6FEC9B-9608-4181-A9E5-A1B80E72021C}"/>
          </ac:spMkLst>
        </pc:spChg>
        <pc:spChg chg="add del">
          <ac:chgData name="Andrew Baker" userId="ff6bc7b1f9650452" providerId="LiveId" clId="{80AAD218-6969-4C56-AD5D-697F97323CD0}" dt="2022-04-23T21:34:37.047" v="5273" actId="26606"/>
          <ac:spMkLst>
            <pc:docMk/>
            <pc:sldMk cId="3645815888" sldId="265"/>
            <ac:spMk id="32" creationId="{9B0F7D69-D93C-4C38-A23D-76E000D691CD}"/>
          </ac:spMkLst>
        </pc:spChg>
        <pc:spChg chg="add del">
          <ac:chgData name="Andrew Baker" userId="ff6bc7b1f9650452" providerId="LiveId" clId="{80AAD218-6969-4C56-AD5D-697F97323CD0}" dt="2022-04-23T21:35:09.329" v="5283" actId="26606"/>
          <ac:spMkLst>
            <pc:docMk/>
            <pc:sldMk cId="3645815888" sldId="265"/>
            <ac:spMk id="33" creationId="{AB1564ED-F26F-451D-97D6-A6EC3E83FD55}"/>
          </ac:spMkLst>
        </pc:spChg>
        <pc:spChg chg="add del">
          <ac:chgData name="Andrew Baker" userId="ff6bc7b1f9650452" providerId="LiveId" clId="{80AAD218-6969-4C56-AD5D-697F97323CD0}" dt="2022-04-23T21:34:37.047" v="5273" actId="26606"/>
          <ac:spMkLst>
            <pc:docMk/>
            <pc:sldMk cId="3645815888" sldId="265"/>
            <ac:spMk id="34" creationId="{8CD419D4-EA9D-42D9-BF62-B07F0B7B672B}"/>
          </ac:spMkLst>
        </pc:spChg>
        <pc:spChg chg="add del">
          <ac:chgData name="Andrew Baker" userId="ff6bc7b1f9650452" providerId="LiveId" clId="{80AAD218-6969-4C56-AD5D-697F97323CD0}" dt="2022-04-23T21:35:09.329" v="5283" actId="26606"/>
          <ac:spMkLst>
            <pc:docMk/>
            <pc:sldMk cId="3645815888" sldId="265"/>
            <ac:spMk id="35" creationId="{0CA184B6-3482-4F43-87F0-BC765DCFD8A8}"/>
          </ac:spMkLst>
        </pc:spChg>
        <pc:spChg chg="add del">
          <ac:chgData name="Andrew Baker" userId="ff6bc7b1f9650452" providerId="LiveId" clId="{80AAD218-6969-4C56-AD5D-697F97323CD0}" dt="2022-04-23T21:34:37.047" v="5273" actId="26606"/>
          <ac:spMkLst>
            <pc:docMk/>
            <pc:sldMk cId="3645815888" sldId="265"/>
            <ac:spMk id="36" creationId="{1C6FEC9B-9608-4181-A9E5-A1B80E72021C}"/>
          </ac:spMkLst>
        </pc:spChg>
        <pc:spChg chg="add del">
          <ac:chgData name="Andrew Baker" userId="ff6bc7b1f9650452" providerId="LiveId" clId="{80AAD218-6969-4C56-AD5D-697F97323CD0}" dt="2022-04-23T21:35:09.329" v="5283" actId="26606"/>
          <ac:spMkLst>
            <pc:docMk/>
            <pc:sldMk cId="3645815888" sldId="265"/>
            <ac:spMk id="37" creationId="{6C869923-8380-4244-9548-802C330638A0}"/>
          </ac:spMkLst>
        </pc:spChg>
        <pc:spChg chg="add del">
          <ac:chgData name="Andrew Baker" userId="ff6bc7b1f9650452" providerId="LiveId" clId="{80AAD218-6969-4C56-AD5D-697F97323CD0}" dt="2022-04-23T21:34:37.047" v="5273" actId="26606"/>
          <ac:spMkLst>
            <pc:docMk/>
            <pc:sldMk cId="3645815888" sldId="265"/>
            <ac:spMk id="38" creationId="{AB1564ED-F26F-451D-97D6-A6EC3E83FD55}"/>
          </ac:spMkLst>
        </pc:spChg>
        <pc:spChg chg="add del">
          <ac:chgData name="Andrew Baker" userId="ff6bc7b1f9650452" providerId="LiveId" clId="{80AAD218-6969-4C56-AD5D-697F97323CD0}" dt="2022-04-23T21:35:09.329" v="5283" actId="26606"/>
          <ac:spMkLst>
            <pc:docMk/>
            <pc:sldMk cId="3645815888" sldId="265"/>
            <ac:spMk id="39" creationId="{C06255F2-BC67-4DDE-B34E-AC4BA21838CC}"/>
          </ac:spMkLst>
        </pc:spChg>
        <pc:spChg chg="add del">
          <ac:chgData name="Andrew Baker" userId="ff6bc7b1f9650452" providerId="LiveId" clId="{80AAD218-6969-4C56-AD5D-697F97323CD0}" dt="2022-04-23T21:34:37.047" v="5273" actId="26606"/>
          <ac:spMkLst>
            <pc:docMk/>
            <pc:sldMk cId="3645815888" sldId="265"/>
            <ac:spMk id="40" creationId="{0CA184B6-3482-4F43-87F0-BC765DCFD8A8}"/>
          </ac:spMkLst>
        </pc:spChg>
        <pc:spChg chg="add del">
          <ac:chgData name="Andrew Baker" userId="ff6bc7b1f9650452" providerId="LiveId" clId="{80AAD218-6969-4C56-AD5D-697F97323CD0}" dt="2022-04-23T21:35:09.329" v="5283" actId="26606"/>
          <ac:spMkLst>
            <pc:docMk/>
            <pc:sldMk cId="3645815888" sldId="265"/>
            <ac:spMk id="41" creationId="{55169443-FCCD-4C0A-8C69-18CD3FA0968D}"/>
          </ac:spMkLst>
        </pc:spChg>
        <pc:spChg chg="add del">
          <ac:chgData name="Andrew Baker" userId="ff6bc7b1f9650452" providerId="LiveId" clId="{80AAD218-6969-4C56-AD5D-697F97323CD0}" dt="2022-04-23T21:34:37.047" v="5273" actId="26606"/>
          <ac:spMkLst>
            <pc:docMk/>
            <pc:sldMk cId="3645815888" sldId="265"/>
            <ac:spMk id="42" creationId="{6C869923-8380-4244-9548-802C330638A0}"/>
          </ac:spMkLst>
        </pc:spChg>
        <pc:spChg chg="add del">
          <ac:chgData name="Andrew Baker" userId="ff6bc7b1f9650452" providerId="LiveId" clId="{80AAD218-6969-4C56-AD5D-697F97323CD0}" dt="2022-04-23T21:35:09.329" v="5283" actId="26606"/>
          <ac:spMkLst>
            <pc:docMk/>
            <pc:sldMk cId="3645815888" sldId="265"/>
            <ac:spMk id="43" creationId="{0DBF1ABE-8590-450D-BB49-BDDCCF3EEA9E}"/>
          </ac:spMkLst>
        </pc:spChg>
        <pc:spChg chg="add del">
          <ac:chgData name="Andrew Baker" userId="ff6bc7b1f9650452" providerId="LiveId" clId="{80AAD218-6969-4C56-AD5D-697F97323CD0}" dt="2022-04-23T21:34:37.047" v="5273" actId="26606"/>
          <ac:spMkLst>
            <pc:docMk/>
            <pc:sldMk cId="3645815888" sldId="265"/>
            <ac:spMk id="44" creationId="{C06255F2-BC67-4DDE-B34E-AC4BA21838CC}"/>
          </ac:spMkLst>
        </pc:spChg>
        <pc:spChg chg="add del">
          <ac:chgData name="Andrew Baker" userId="ff6bc7b1f9650452" providerId="LiveId" clId="{80AAD218-6969-4C56-AD5D-697F97323CD0}" dt="2022-04-23T21:35:09.329" v="5283" actId="26606"/>
          <ac:spMkLst>
            <pc:docMk/>
            <pc:sldMk cId="3645815888" sldId="265"/>
            <ac:spMk id="45" creationId="{391F8D69-709A-4575-A393-B4C26481AF3B}"/>
          </ac:spMkLst>
        </pc:spChg>
        <pc:spChg chg="add del">
          <ac:chgData name="Andrew Baker" userId="ff6bc7b1f9650452" providerId="LiveId" clId="{80AAD218-6969-4C56-AD5D-697F97323CD0}" dt="2022-04-23T21:34:37.047" v="5273" actId="26606"/>
          <ac:spMkLst>
            <pc:docMk/>
            <pc:sldMk cId="3645815888" sldId="265"/>
            <ac:spMk id="46" creationId="{55169443-FCCD-4C0A-8C69-18CD3FA0968D}"/>
          </ac:spMkLst>
        </pc:spChg>
        <pc:spChg chg="add del">
          <ac:chgData name="Andrew Baker" userId="ff6bc7b1f9650452" providerId="LiveId" clId="{80AAD218-6969-4C56-AD5D-697F97323CD0}" dt="2022-04-23T21:35:09.329" v="5283" actId="26606"/>
          <ac:spMkLst>
            <pc:docMk/>
            <pc:sldMk cId="3645815888" sldId="265"/>
            <ac:spMk id="47" creationId="{C87A50C4-1191-461A-9E09-C8057F2AF01F}"/>
          </ac:spMkLst>
        </pc:spChg>
        <pc:spChg chg="add del">
          <ac:chgData name="Andrew Baker" userId="ff6bc7b1f9650452" providerId="LiveId" clId="{80AAD218-6969-4C56-AD5D-697F97323CD0}" dt="2022-04-23T21:34:37.047" v="5273" actId="26606"/>
          <ac:spMkLst>
            <pc:docMk/>
            <pc:sldMk cId="3645815888" sldId="265"/>
            <ac:spMk id="48" creationId="{0DBF1ABE-8590-450D-BB49-BDDCCF3EEA9E}"/>
          </ac:spMkLst>
        </pc:spChg>
        <pc:spChg chg="add del">
          <ac:chgData name="Andrew Baker" userId="ff6bc7b1f9650452" providerId="LiveId" clId="{80AAD218-6969-4C56-AD5D-697F97323CD0}" dt="2022-04-23T21:35:09.329" v="5283" actId="26606"/>
          <ac:spMkLst>
            <pc:docMk/>
            <pc:sldMk cId="3645815888" sldId="265"/>
            <ac:spMk id="49" creationId="{BC87DA9F-8DB2-4D48-8716-A928FBB8A5D2}"/>
          </ac:spMkLst>
        </pc:spChg>
        <pc:spChg chg="add del">
          <ac:chgData name="Andrew Baker" userId="ff6bc7b1f9650452" providerId="LiveId" clId="{80AAD218-6969-4C56-AD5D-697F97323CD0}" dt="2022-04-23T21:34:37.047" v="5273" actId="26606"/>
          <ac:spMkLst>
            <pc:docMk/>
            <pc:sldMk cId="3645815888" sldId="265"/>
            <ac:spMk id="50" creationId="{96CB0275-66F1-4491-93B8-121D0C7176BF}"/>
          </ac:spMkLst>
        </pc:spChg>
        <pc:spChg chg="add del mod">
          <ac:chgData name="Andrew Baker" userId="ff6bc7b1f9650452" providerId="LiveId" clId="{80AAD218-6969-4C56-AD5D-697F97323CD0}" dt="2022-04-23T21:41:17.367" v="5300" actId="478"/>
          <ac:spMkLst>
            <pc:docMk/>
            <pc:sldMk cId="3645815888" sldId="265"/>
            <ac:spMk id="51" creationId="{EE9BDBAF-47E8-49DD-9CCD-08256104599F}"/>
          </ac:spMkLst>
        </pc:spChg>
        <pc:spChg chg="add del">
          <ac:chgData name="Andrew Baker" userId="ff6bc7b1f9650452" providerId="LiveId" clId="{80AAD218-6969-4C56-AD5D-697F97323CD0}" dt="2022-04-23T21:34:37.047" v="5273" actId="26606"/>
          <ac:spMkLst>
            <pc:docMk/>
            <pc:sldMk cId="3645815888" sldId="265"/>
            <ac:spMk id="52" creationId="{18D32C3D-8F76-4E99-BE56-0836CC38CC84}"/>
          </ac:spMkLst>
        </pc:spChg>
        <pc:spChg chg="add del">
          <ac:chgData name="Andrew Baker" userId="ff6bc7b1f9650452" providerId="LiveId" clId="{80AAD218-6969-4C56-AD5D-697F97323CD0}" dt="2022-04-23T21:34:37.047" v="5273" actId="26606"/>
          <ac:spMkLst>
            <pc:docMk/>
            <pc:sldMk cId="3645815888" sldId="265"/>
            <ac:spMk id="54" creationId="{70766076-46F5-42D5-A773-2B3BEF2B8B74}"/>
          </ac:spMkLst>
        </pc:spChg>
        <pc:spChg chg="add del">
          <ac:chgData name="Andrew Baker" userId="ff6bc7b1f9650452" providerId="LiveId" clId="{80AAD218-6969-4C56-AD5D-697F97323CD0}" dt="2022-04-23T21:35:09.329" v="5283" actId="26606"/>
          <ac:spMkLst>
            <pc:docMk/>
            <pc:sldMk cId="3645815888" sldId="265"/>
            <ac:spMk id="56" creationId="{195EA065-AC5D-431D-927E-87FF05884866}"/>
          </ac:spMkLst>
        </pc:spChg>
        <pc:spChg chg="add del">
          <ac:chgData name="Andrew Baker" userId="ff6bc7b1f9650452" providerId="LiveId" clId="{80AAD218-6969-4C56-AD5D-697F97323CD0}" dt="2022-04-23T21:35:09.329" v="5283" actId="26606"/>
          <ac:spMkLst>
            <pc:docMk/>
            <pc:sldMk cId="3645815888" sldId="265"/>
            <ac:spMk id="58" creationId="{46934B3C-D73F-4CD0-95B1-0244D662D1C7}"/>
          </ac:spMkLst>
        </pc:spChg>
        <pc:spChg chg="add del">
          <ac:chgData name="Andrew Baker" userId="ff6bc7b1f9650452" providerId="LiveId" clId="{80AAD218-6969-4C56-AD5D-697F97323CD0}" dt="2022-04-23T21:35:12.322" v="5285" actId="26606"/>
          <ac:spMkLst>
            <pc:docMk/>
            <pc:sldMk cId="3645815888" sldId="265"/>
            <ac:spMk id="60" creationId="{593B4D24-F4A8-4141-A20A-E0575D199633}"/>
          </ac:spMkLst>
        </pc:spChg>
        <pc:spChg chg="add del">
          <ac:chgData name="Andrew Baker" userId="ff6bc7b1f9650452" providerId="LiveId" clId="{80AAD218-6969-4C56-AD5D-697F97323CD0}" dt="2022-04-23T21:35:12.322" v="5285" actId="26606"/>
          <ac:spMkLst>
            <pc:docMk/>
            <pc:sldMk cId="3645815888" sldId="265"/>
            <ac:spMk id="61" creationId="{9F87E4D0-D347-4DA8-81D7-104733308B4B}"/>
          </ac:spMkLst>
        </pc:spChg>
        <pc:spChg chg="add del">
          <ac:chgData name="Andrew Baker" userId="ff6bc7b1f9650452" providerId="LiveId" clId="{80AAD218-6969-4C56-AD5D-697F97323CD0}" dt="2022-04-23T21:35:12.322" v="5285" actId="26606"/>
          <ac:spMkLst>
            <pc:docMk/>
            <pc:sldMk cId="3645815888" sldId="265"/>
            <ac:spMk id="62" creationId="{9DC9CEF6-58E1-4D78-BBBE-76F779AD9CF8}"/>
          </ac:spMkLst>
        </pc:spChg>
        <pc:spChg chg="add del">
          <ac:chgData name="Andrew Baker" userId="ff6bc7b1f9650452" providerId="LiveId" clId="{80AAD218-6969-4C56-AD5D-697F97323CD0}" dt="2022-04-23T21:35:12.322" v="5285" actId="26606"/>
          <ac:spMkLst>
            <pc:docMk/>
            <pc:sldMk cId="3645815888" sldId="265"/>
            <ac:spMk id="63" creationId="{47AF1248-67F7-4FEF-8D1D-FE33661A9CA9}"/>
          </ac:spMkLst>
        </pc:spChg>
        <pc:spChg chg="add del">
          <ac:chgData name="Andrew Baker" userId="ff6bc7b1f9650452" providerId="LiveId" clId="{80AAD218-6969-4C56-AD5D-697F97323CD0}" dt="2022-04-23T21:35:12.322" v="5285" actId="26606"/>
          <ac:spMkLst>
            <pc:docMk/>
            <pc:sldMk cId="3645815888" sldId="265"/>
            <ac:spMk id="64" creationId="{A37FEF1F-5B1B-308B-B078-EF0B33F3DE76}"/>
          </ac:spMkLst>
        </pc:spChg>
        <pc:spChg chg="add del">
          <ac:chgData name="Andrew Baker" userId="ff6bc7b1f9650452" providerId="LiveId" clId="{80AAD218-6969-4C56-AD5D-697F97323CD0}" dt="2022-04-23T21:44:44.044" v="5430" actId="26606"/>
          <ac:spMkLst>
            <pc:docMk/>
            <pc:sldMk cId="3645815888" sldId="265"/>
            <ac:spMk id="65" creationId="{8181FC64-B306-4821-98E2-780662EFC486}"/>
          </ac:spMkLst>
        </pc:spChg>
        <pc:spChg chg="add del">
          <ac:chgData name="Andrew Baker" userId="ff6bc7b1f9650452" providerId="LiveId" clId="{80AAD218-6969-4C56-AD5D-697F97323CD0}" dt="2022-04-23T21:41:19.357" v="5306" actId="26606"/>
          <ac:spMkLst>
            <pc:docMk/>
            <pc:sldMk cId="3645815888" sldId="265"/>
            <ac:spMk id="66" creationId="{9B0F7D69-D93C-4C38-A23D-76E000D691CD}"/>
          </ac:spMkLst>
        </pc:spChg>
        <pc:spChg chg="add del">
          <ac:chgData name="Andrew Baker" userId="ff6bc7b1f9650452" providerId="LiveId" clId="{80AAD218-6969-4C56-AD5D-697F97323CD0}" dt="2022-04-23T21:41:19.357" v="5306" actId="26606"/>
          <ac:spMkLst>
            <pc:docMk/>
            <pc:sldMk cId="3645815888" sldId="265"/>
            <ac:spMk id="67" creationId="{8CD419D4-EA9D-42D9-BF62-B07F0B7B672B}"/>
          </ac:spMkLst>
        </pc:spChg>
        <pc:spChg chg="add del">
          <ac:chgData name="Andrew Baker" userId="ff6bc7b1f9650452" providerId="LiveId" clId="{80AAD218-6969-4C56-AD5D-697F97323CD0}" dt="2022-04-23T21:41:19.357" v="5306" actId="26606"/>
          <ac:spMkLst>
            <pc:docMk/>
            <pc:sldMk cId="3645815888" sldId="265"/>
            <ac:spMk id="68" creationId="{1C6FEC9B-9608-4181-A9E5-A1B80E72021C}"/>
          </ac:spMkLst>
        </pc:spChg>
        <pc:spChg chg="add del">
          <ac:chgData name="Andrew Baker" userId="ff6bc7b1f9650452" providerId="LiveId" clId="{80AAD218-6969-4C56-AD5D-697F97323CD0}" dt="2022-04-23T21:41:19.357" v="5306" actId="26606"/>
          <ac:spMkLst>
            <pc:docMk/>
            <pc:sldMk cId="3645815888" sldId="265"/>
            <ac:spMk id="69" creationId="{AB1564ED-F26F-451D-97D6-A6EC3E83FD55}"/>
          </ac:spMkLst>
        </pc:spChg>
        <pc:spChg chg="add del">
          <ac:chgData name="Andrew Baker" userId="ff6bc7b1f9650452" providerId="LiveId" clId="{80AAD218-6969-4C56-AD5D-697F97323CD0}" dt="2022-04-23T21:41:19.357" v="5306" actId="26606"/>
          <ac:spMkLst>
            <pc:docMk/>
            <pc:sldMk cId="3645815888" sldId="265"/>
            <ac:spMk id="70" creationId="{0CA184B6-3482-4F43-87F0-BC765DCFD8A8}"/>
          </ac:spMkLst>
        </pc:spChg>
        <pc:spChg chg="add del">
          <ac:chgData name="Andrew Baker" userId="ff6bc7b1f9650452" providerId="LiveId" clId="{80AAD218-6969-4C56-AD5D-697F97323CD0}" dt="2022-04-23T21:41:19.357" v="5306" actId="26606"/>
          <ac:spMkLst>
            <pc:docMk/>
            <pc:sldMk cId="3645815888" sldId="265"/>
            <ac:spMk id="71" creationId="{6C869923-8380-4244-9548-802C330638A0}"/>
          </ac:spMkLst>
        </pc:spChg>
        <pc:spChg chg="add del">
          <ac:chgData name="Andrew Baker" userId="ff6bc7b1f9650452" providerId="LiveId" clId="{80AAD218-6969-4C56-AD5D-697F97323CD0}" dt="2022-04-23T21:41:19.357" v="5306" actId="26606"/>
          <ac:spMkLst>
            <pc:docMk/>
            <pc:sldMk cId="3645815888" sldId="265"/>
            <ac:spMk id="72" creationId="{C06255F2-BC67-4DDE-B34E-AC4BA21838CC}"/>
          </ac:spMkLst>
        </pc:spChg>
        <pc:spChg chg="add del">
          <ac:chgData name="Andrew Baker" userId="ff6bc7b1f9650452" providerId="LiveId" clId="{80AAD218-6969-4C56-AD5D-697F97323CD0}" dt="2022-04-23T21:41:19.357" v="5306" actId="26606"/>
          <ac:spMkLst>
            <pc:docMk/>
            <pc:sldMk cId="3645815888" sldId="265"/>
            <ac:spMk id="73" creationId="{55169443-FCCD-4C0A-8C69-18CD3FA0968D}"/>
          </ac:spMkLst>
        </pc:spChg>
        <pc:spChg chg="add del">
          <ac:chgData name="Andrew Baker" userId="ff6bc7b1f9650452" providerId="LiveId" clId="{80AAD218-6969-4C56-AD5D-697F97323CD0}" dt="2022-04-23T21:41:19.357" v="5306" actId="26606"/>
          <ac:spMkLst>
            <pc:docMk/>
            <pc:sldMk cId="3645815888" sldId="265"/>
            <ac:spMk id="74" creationId="{AC8EEB0F-BA72-49AC-956F-331B60FDE79E}"/>
          </ac:spMkLst>
        </pc:spChg>
        <pc:spChg chg="add del">
          <ac:chgData name="Andrew Baker" userId="ff6bc7b1f9650452" providerId="LiveId" clId="{80AAD218-6969-4C56-AD5D-697F97323CD0}" dt="2022-04-23T21:41:19.357" v="5306" actId="26606"/>
          <ac:spMkLst>
            <pc:docMk/>
            <pc:sldMk cId="3645815888" sldId="265"/>
            <ac:spMk id="75" creationId="{8CC700D5-9809-43F4-89D5-7DBBCB0DCC10}"/>
          </ac:spMkLst>
        </pc:spChg>
        <pc:spChg chg="add del">
          <ac:chgData name="Andrew Baker" userId="ff6bc7b1f9650452" providerId="LiveId" clId="{80AAD218-6969-4C56-AD5D-697F97323CD0}" dt="2022-04-23T21:41:19.357" v="5306" actId="26606"/>
          <ac:spMkLst>
            <pc:docMk/>
            <pc:sldMk cId="3645815888" sldId="265"/>
            <ac:spMk id="76" creationId="{C7163242-6303-46DC-BAC1-2A204F061321}"/>
          </ac:spMkLst>
        </pc:spChg>
        <pc:spChg chg="add del">
          <ac:chgData name="Andrew Baker" userId="ff6bc7b1f9650452" providerId="LiveId" clId="{80AAD218-6969-4C56-AD5D-697F97323CD0}" dt="2022-04-23T21:41:19.357" v="5306" actId="26606"/>
          <ac:spMkLst>
            <pc:docMk/>
            <pc:sldMk cId="3645815888" sldId="265"/>
            <ac:spMk id="77" creationId="{805C4C40-D70E-4C4F-B228-98A0A6132603}"/>
          </ac:spMkLst>
        </pc:spChg>
        <pc:spChg chg="add del">
          <ac:chgData name="Andrew Baker" userId="ff6bc7b1f9650452" providerId="LiveId" clId="{80AAD218-6969-4C56-AD5D-697F97323CD0}" dt="2022-04-23T21:41:16.577" v="5297" actId="26606"/>
          <ac:spMkLst>
            <pc:docMk/>
            <pc:sldMk cId="3645815888" sldId="265"/>
            <ac:spMk id="82" creationId="{9B0F7D69-D93C-4C38-A23D-76E000D691CD}"/>
          </ac:spMkLst>
        </pc:spChg>
        <pc:spChg chg="add del">
          <ac:chgData name="Andrew Baker" userId="ff6bc7b1f9650452" providerId="LiveId" clId="{80AAD218-6969-4C56-AD5D-697F97323CD0}" dt="2022-04-23T21:43:52.717" v="5421" actId="26606"/>
          <ac:spMkLst>
            <pc:docMk/>
            <pc:sldMk cId="3645815888" sldId="265"/>
            <ac:spMk id="83" creationId="{593B4D24-F4A8-4141-A20A-E0575D199633}"/>
          </ac:spMkLst>
        </pc:spChg>
        <pc:spChg chg="add del">
          <ac:chgData name="Andrew Baker" userId="ff6bc7b1f9650452" providerId="LiveId" clId="{80AAD218-6969-4C56-AD5D-697F97323CD0}" dt="2022-04-23T21:41:16.577" v="5297" actId="26606"/>
          <ac:spMkLst>
            <pc:docMk/>
            <pc:sldMk cId="3645815888" sldId="265"/>
            <ac:spMk id="84" creationId="{8CD419D4-EA9D-42D9-BF62-B07F0B7B672B}"/>
          </ac:spMkLst>
        </pc:spChg>
        <pc:spChg chg="add del">
          <ac:chgData name="Andrew Baker" userId="ff6bc7b1f9650452" providerId="LiveId" clId="{80AAD218-6969-4C56-AD5D-697F97323CD0}" dt="2022-04-23T21:43:52.717" v="5421" actId="26606"/>
          <ac:spMkLst>
            <pc:docMk/>
            <pc:sldMk cId="3645815888" sldId="265"/>
            <ac:spMk id="85" creationId="{9F87E4D0-D347-4DA8-81D7-104733308B4B}"/>
          </ac:spMkLst>
        </pc:spChg>
        <pc:spChg chg="add del">
          <ac:chgData name="Andrew Baker" userId="ff6bc7b1f9650452" providerId="LiveId" clId="{80AAD218-6969-4C56-AD5D-697F97323CD0}" dt="2022-04-23T21:41:16.577" v="5297" actId="26606"/>
          <ac:spMkLst>
            <pc:docMk/>
            <pc:sldMk cId="3645815888" sldId="265"/>
            <ac:spMk id="86" creationId="{1C6FEC9B-9608-4181-A9E5-A1B80E72021C}"/>
          </ac:spMkLst>
        </pc:spChg>
        <pc:spChg chg="add del">
          <ac:chgData name="Andrew Baker" userId="ff6bc7b1f9650452" providerId="LiveId" clId="{80AAD218-6969-4C56-AD5D-697F97323CD0}" dt="2022-04-23T21:43:52.717" v="5421" actId="26606"/>
          <ac:spMkLst>
            <pc:docMk/>
            <pc:sldMk cId="3645815888" sldId="265"/>
            <ac:spMk id="87" creationId="{9DC9CEF6-58E1-4D78-BBBE-76F779AD9CF8}"/>
          </ac:spMkLst>
        </pc:spChg>
        <pc:spChg chg="add del">
          <ac:chgData name="Andrew Baker" userId="ff6bc7b1f9650452" providerId="LiveId" clId="{80AAD218-6969-4C56-AD5D-697F97323CD0}" dt="2022-04-23T21:41:16.577" v="5297" actId="26606"/>
          <ac:spMkLst>
            <pc:docMk/>
            <pc:sldMk cId="3645815888" sldId="265"/>
            <ac:spMk id="88" creationId="{AB1564ED-F26F-451D-97D6-A6EC3E83FD55}"/>
          </ac:spMkLst>
        </pc:spChg>
        <pc:spChg chg="add del">
          <ac:chgData name="Andrew Baker" userId="ff6bc7b1f9650452" providerId="LiveId" clId="{80AAD218-6969-4C56-AD5D-697F97323CD0}" dt="2022-04-23T21:43:52.717" v="5421" actId="26606"/>
          <ac:spMkLst>
            <pc:docMk/>
            <pc:sldMk cId="3645815888" sldId="265"/>
            <ac:spMk id="89" creationId="{47AF1248-67F7-4FEF-8D1D-FE33661A9CA9}"/>
          </ac:spMkLst>
        </pc:spChg>
        <pc:spChg chg="add del">
          <ac:chgData name="Andrew Baker" userId="ff6bc7b1f9650452" providerId="LiveId" clId="{80AAD218-6969-4C56-AD5D-697F97323CD0}" dt="2022-04-23T21:41:16.577" v="5297" actId="26606"/>
          <ac:spMkLst>
            <pc:docMk/>
            <pc:sldMk cId="3645815888" sldId="265"/>
            <ac:spMk id="90" creationId="{0CA184B6-3482-4F43-87F0-BC765DCFD8A8}"/>
          </ac:spMkLst>
        </pc:spChg>
        <pc:spChg chg="add del">
          <ac:chgData name="Andrew Baker" userId="ff6bc7b1f9650452" providerId="LiveId" clId="{80AAD218-6969-4C56-AD5D-697F97323CD0}" dt="2022-04-23T21:44:36.908" v="5425" actId="26606"/>
          <ac:spMkLst>
            <pc:docMk/>
            <pc:sldMk cId="3645815888" sldId="265"/>
            <ac:spMk id="91" creationId="{8181FC64-B306-4821-98E2-780662EFC486}"/>
          </ac:spMkLst>
        </pc:spChg>
        <pc:spChg chg="add del">
          <ac:chgData name="Andrew Baker" userId="ff6bc7b1f9650452" providerId="LiveId" clId="{80AAD218-6969-4C56-AD5D-697F97323CD0}" dt="2022-04-23T21:41:16.577" v="5297" actId="26606"/>
          <ac:spMkLst>
            <pc:docMk/>
            <pc:sldMk cId="3645815888" sldId="265"/>
            <ac:spMk id="92" creationId="{6C869923-8380-4244-9548-802C330638A0}"/>
          </ac:spMkLst>
        </pc:spChg>
        <pc:spChg chg="add del">
          <ac:chgData name="Andrew Baker" userId="ff6bc7b1f9650452" providerId="LiveId" clId="{80AAD218-6969-4C56-AD5D-697F97323CD0}" dt="2022-04-23T21:44:36.908" v="5425" actId="26606"/>
          <ac:spMkLst>
            <pc:docMk/>
            <pc:sldMk cId="3645815888" sldId="265"/>
            <ac:spMk id="93" creationId="{BC0385E9-02B2-4941-889A-EAD43F5BB0A3}"/>
          </ac:spMkLst>
        </pc:spChg>
        <pc:spChg chg="add del">
          <ac:chgData name="Andrew Baker" userId="ff6bc7b1f9650452" providerId="LiveId" clId="{80AAD218-6969-4C56-AD5D-697F97323CD0}" dt="2022-04-23T21:41:16.577" v="5297" actId="26606"/>
          <ac:spMkLst>
            <pc:docMk/>
            <pc:sldMk cId="3645815888" sldId="265"/>
            <ac:spMk id="94" creationId="{C06255F2-BC67-4DDE-B34E-AC4BA21838CC}"/>
          </ac:spMkLst>
        </pc:spChg>
        <pc:spChg chg="add del">
          <ac:chgData name="Andrew Baker" userId="ff6bc7b1f9650452" providerId="LiveId" clId="{80AAD218-6969-4C56-AD5D-697F97323CD0}" dt="2022-04-23T21:44:36.908" v="5425" actId="26606"/>
          <ac:spMkLst>
            <pc:docMk/>
            <pc:sldMk cId="3645815888" sldId="265"/>
            <ac:spMk id="95" creationId="{829A1E2C-5AC8-40FC-99E9-832069D39792}"/>
          </ac:spMkLst>
        </pc:spChg>
        <pc:spChg chg="add del">
          <ac:chgData name="Andrew Baker" userId="ff6bc7b1f9650452" providerId="LiveId" clId="{80AAD218-6969-4C56-AD5D-697F97323CD0}" dt="2022-04-23T21:41:16.577" v="5297" actId="26606"/>
          <ac:spMkLst>
            <pc:docMk/>
            <pc:sldMk cId="3645815888" sldId="265"/>
            <ac:spMk id="96" creationId="{55169443-FCCD-4C0A-8C69-18CD3FA0968D}"/>
          </ac:spMkLst>
        </pc:spChg>
        <pc:spChg chg="add del">
          <ac:chgData name="Andrew Baker" userId="ff6bc7b1f9650452" providerId="LiveId" clId="{80AAD218-6969-4C56-AD5D-697F97323CD0}" dt="2022-04-23T21:44:36.908" v="5425" actId="26606"/>
          <ac:spMkLst>
            <pc:docMk/>
            <pc:sldMk cId="3645815888" sldId="265"/>
            <ac:spMk id="97" creationId="{55C54A75-E44A-4147-B9D0-FF46CFD31612}"/>
          </ac:spMkLst>
        </pc:spChg>
        <pc:spChg chg="add del">
          <ac:chgData name="Andrew Baker" userId="ff6bc7b1f9650452" providerId="LiveId" clId="{80AAD218-6969-4C56-AD5D-697F97323CD0}" dt="2022-04-23T21:41:16.577" v="5297" actId="26606"/>
          <ac:spMkLst>
            <pc:docMk/>
            <pc:sldMk cId="3645815888" sldId="265"/>
            <ac:spMk id="98" creationId="{0DBF1ABE-8590-450D-BB49-BDDCCF3EEA9E}"/>
          </ac:spMkLst>
        </pc:spChg>
        <pc:spChg chg="add del">
          <ac:chgData name="Andrew Baker" userId="ff6bc7b1f9650452" providerId="LiveId" clId="{80AAD218-6969-4C56-AD5D-697F97323CD0}" dt="2022-04-23T21:44:40.866" v="5427" actId="26606"/>
          <ac:spMkLst>
            <pc:docMk/>
            <pc:sldMk cId="3645815888" sldId="265"/>
            <ac:spMk id="99" creationId="{8181FC64-B306-4821-98E2-780662EFC486}"/>
          </ac:spMkLst>
        </pc:spChg>
        <pc:spChg chg="add del">
          <ac:chgData name="Andrew Baker" userId="ff6bc7b1f9650452" providerId="LiveId" clId="{80AAD218-6969-4C56-AD5D-697F97323CD0}" dt="2022-04-23T21:41:16.577" v="5297" actId="26606"/>
          <ac:spMkLst>
            <pc:docMk/>
            <pc:sldMk cId="3645815888" sldId="265"/>
            <ac:spMk id="100" creationId="{96CB0275-66F1-4491-93B8-121D0C7176BF}"/>
          </ac:spMkLst>
        </pc:spChg>
        <pc:spChg chg="add del">
          <ac:chgData name="Andrew Baker" userId="ff6bc7b1f9650452" providerId="LiveId" clId="{80AAD218-6969-4C56-AD5D-697F97323CD0}" dt="2022-04-23T21:44:40.866" v="5427" actId="26606"/>
          <ac:spMkLst>
            <pc:docMk/>
            <pc:sldMk cId="3645815888" sldId="265"/>
            <ac:spMk id="101" creationId="{5871FC61-DD4E-47D4-81FD-8A7E7D12B371}"/>
          </ac:spMkLst>
        </pc:spChg>
        <pc:spChg chg="add del">
          <ac:chgData name="Andrew Baker" userId="ff6bc7b1f9650452" providerId="LiveId" clId="{80AAD218-6969-4C56-AD5D-697F97323CD0}" dt="2022-04-23T21:41:16.577" v="5297" actId="26606"/>
          <ac:spMkLst>
            <pc:docMk/>
            <pc:sldMk cId="3645815888" sldId="265"/>
            <ac:spMk id="102" creationId="{18D32C3D-8F76-4E99-BE56-0836CC38CC84}"/>
          </ac:spMkLst>
        </pc:spChg>
        <pc:spChg chg="add del">
          <ac:chgData name="Andrew Baker" userId="ff6bc7b1f9650452" providerId="LiveId" clId="{80AAD218-6969-4C56-AD5D-697F97323CD0}" dt="2022-04-23T21:44:40.866" v="5427" actId="26606"/>
          <ac:spMkLst>
            <pc:docMk/>
            <pc:sldMk cId="3645815888" sldId="265"/>
            <ac:spMk id="103" creationId="{8B598134-D292-43E6-9C55-117198046913}"/>
          </ac:spMkLst>
        </pc:spChg>
        <pc:spChg chg="add del">
          <ac:chgData name="Andrew Baker" userId="ff6bc7b1f9650452" providerId="LiveId" clId="{80AAD218-6969-4C56-AD5D-697F97323CD0}" dt="2022-04-23T21:41:16.577" v="5297" actId="26606"/>
          <ac:spMkLst>
            <pc:docMk/>
            <pc:sldMk cId="3645815888" sldId="265"/>
            <ac:spMk id="104" creationId="{70766076-46F5-42D5-A773-2B3BEF2B8B74}"/>
          </ac:spMkLst>
        </pc:spChg>
        <pc:spChg chg="add del">
          <ac:chgData name="Andrew Baker" userId="ff6bc7b1f9650452" providerId="LiveId" clId="{80AAD218-6969-4C56-AD5D-697F97323CD0}" dt="2022-04-23T21:44:40.866" v="5427" actId="26606"/>
          <ac:spMkLst>
            <pc:docMk/>
            <pc:sldMk cId="3645815888" sldId="265"/>
            <ac:spMk id="105" creationId="{829A1E2C-5AC8-40FC-99E9-832069D39792}"/>
          </ac:spMkLst>
        </pc:spChg>
        <pc:spChg chg="add del">
          <ac:chgData name="Andrew Baker" userId="ff6bc7b1f9650452" providerId="LiveId" clId="{80AAD218-6969-4C56-AD5D-697F97323CD0}" dt="2022-04-23T21:44:44.032" v="5429" actId="26606"/>
          <ac:spMkLst>
            <pc:docMk/>
            <pc:sldMk cId="3645815888" sldId="265"/>
            <ac:spMk id="107" creationId="{8181FC64-B306-4821-98E2-780662EFC486}"/>
          </ac:spMkLst>
        </pc:spChg>
        <pc:spChg chg="add del">
          <ac:chgData name="Andrew Baker" userId="ff6bc7b1f9650452" providerId="LiveId" clId="{80AAD218-6969-4C56-AD5D-697F97323CD0}" dt="2022-04-23T21:44:44.032" v="5429" actId="26606"/>
          <ac:spMkLst>
            <pc:docMk/>
            <pc:sldMk cId="3645815888" sldId="265"/>
            <ac:spMk id="108" creationId="{5871FC61-DD4E-47D4-81FD-8A7E7D12B371}"/>
          </ac:spMkLst>
        </pc:spChg>
        <pc:spChg chg="add del">
          <ac:chgData name="Andrew Baker" userId="ff6bc7b1f9650452" providerId="LiveId" clId="{80AAD218-6969-4C56-AD5D-697F97323CD0}" dt="2022-04-23T21:44:44.032" v="5429" actId="26606"/>
          <ac:spMkLst>
            <pc:docMk/>
            <pc:sldMk cId="3645815888" sldId="265"/>
            <ac:spMk id="109" creationId="{829A1E2C-5AC8-40FC-99E9-832069D39792}"/>
          </ac:spMkLst>
        </pc:spChg>
        <pc:spChg chg="add del">
          <ac:chgData name="Andrew Baker" userId="ff6bc7b1f9650452" providerId="LiveId" clId="{80AAD218-6969-4C56-AD5D-697F97323CD0}" dt="2022-04-23T21:44:44.032" v="5429" actId="26606"/>
          <ac:spMkLst>
            <pc:docMk/>
            <pc:sldMk cId="3645815888" sldId="265"/>
            <ac:spMk id="110" creationId="{55C54A75-E44A-4147-B9D0-FF46CFD31612}"/>
          </ac:spMkLst>
        </pc:spChg>
        <pc:spChg chg="add">
          <ac:chgData name="Andrew Baker" userId="ff6bc7b1f9650452" providerId="LiveId" clId="{80AAD218-6969-4C56-AD5D-697F97323CD0}" dt="2022-04-23T21:44:44.044" v="5430" actId="26606"/>
          <ac:spMkLst>
            <pc:docMk/>
            <pc:sldMk cId="3645815888" sldId="265"/>
            <ac:spMk id="112" creationId="{8181FC64-B306-4821-98E2-780662EFC486}"/>
          </ac:spMkLst>
        </pc:spChg>
        <pc:spChg chg="add">
          <ac:chgData name="Andrew Baker" userId="ff6bc7b1f9650452" providerId="LiveId" clId="{80AAD218-6969-4C56-AD5D-697F97323CD0}" dt="2022-04-23T21:44:44.044" v="5430" actId="26606"/>
          <ac:spMkLst>
            <pc:docMk/>
            <pc:sldMk cId="3645815888" sldId="265"/>
            <ac:spMk id="113" creationId="{BC0385E9-02B2-4941-889A-EAD43F5BB0A3}"/>
          </ac:spMkLst>
        </pc:spChg>
        <pc:spChg chg="add">
          <ac:chgData name="Andrew Baker" userId="ff6bc7b1f9650452" providerId="LiveId" clId="{80AAD218-6969-4C56-AD5D-697F97323CD0}" dt="2022-04-23T21:44:44.044" v="5430" actId="26606"/>
          <ac:spMkLst>
            <pc:docMk/>
            <pc:sldMk cId="3645815888" sldId="265"/>
            <ac:spMk id="114" creationId="{829A1E2C-5AC8-40FC-99E9-832069D39792}"/>
          </ac:spMkLst>
        </pc:spChg>
        <pc:spChg chg="add">
          <ac:chgData name="Andrew Baker" userId="ff6bc7b1f9650452" providerId="LiveId" clId="{80AAD218-6969-4C56-AD5D-697F97323CD0}" dt="2022-04-23T21:44:44.044" v="5430" actId="26606"/>
          <ac:spMkLst>
            <pc:docMk/>
            <pc:sldMk cId="3645815888" sldId="265"/>
            <ac:spMk id="115" creationId="{55C54A75-E44A-4147-B9D0-FF46CFD31612}"/>
          </ac:spMkLst>
        </pc:spChg>
        <pc:grpChg chg="add del">
          <ac:chgData name="Andrew Baker" userId="ff6bc7b1f9650452" providerId="LiveId" clId="{80AAD218-6969-4C56-AD5D-697F97323CD0}" dt="2022-04-23T21:33:04.070" v="5253" actId="26606"/>
          <ac:grpSpMkLst>
            <pc:docMk/>
            <pc:sldMk cId="3645815888" sldId="265"/>
            <ac:grpSpMk id="14" creationId="{57E5BCCD-DB23-4AD8-B850-9154AAE91E0F}"/>
          </ac:grpSpMkLst>
        </pc:grpChg>
        <pc:grpChg chg="add del">
          <ac:chgData name="Andrew Baker" userId="ff6bc7b1f9650452" providerId="LiveId" clId="{80AAD218-6969-4C56-AD5D-697F97323CD0}" dt="2022-04-23T21:41:28.388" v="5316" actId="26606"/>
          <ac:grpSpMkLst>
            <pc:docMk/>
            <pc:sldMk cId="3645815888" sldId="265"/>
            <ac:grpSpMk id="24" creationId="{57E5BCCD-DB23-4AD8-B850-9154AAE91E0F}"/>
          </ac:grpSpMkLst>
        </pc:grpChg>
        <pc:grpChg chg="add del">
          <ac:chgData name="Andrew Baker" userId="ff6bc7b1f9650452" providerId="LiveId" clId="{80AAD218-6969-4C56-AD5D-697F97323CD0}" dt="2022-04-23T21:44:44.044" v="5430" actId="26606"/>
          <ac:grpSpMkLst>
            <pc:docMk/>
            <pc:sldMk cId="3645815888" sldId="265"/>
            <ac:grpSpMk id="78" creationId="{57E5BCCD-DB23-4AD8-B850-9154AAE91E0F}"/>
          </ac:grpSpMkLst>
        </pc:grpChg>
        <pc:picChg chg="add del mod">
          <ac:chgData name="Andrew Baker" userId="ff6bc7b1f9650452" providerId="LiveId" clId="{80AAD218-6969-4C56-AD5D-697F97323CD0}" dt="2022-04-23T21:29:40.486" v="5227"/>
          <ac:picMkLst>
            <pc:docMk/>
            <pc:sldMk cId="3645815888" sldId="265"/>
            <ac:picMk id="5" creationId="{E5684909-99DF-4B8D-A3D8-89BA3B8FF39A}"/>
          </ac:picMkLst>
        </pc:picChg>
        <pc:picChg chg="add del mod">
          <ac:chgData name="Andrew Baker" userId="ff6bc7b1f9650452" providerId="LiveId" clId="{80AAD218-6969-4C56-AD5D-697F97323CD0}" dt="2022-04-23T21:30:52.988" v="5246" actId="478"/>
          <ac:picMkLst>
            <pc:docMk/>
            <pc:sldMk cId="3645815888" sldId="265"/>
            <ac:picMk id="7" creationId="{750ED015-49EE-4DBB-BB5B-BECE64775FA4}"/>
          </ac:picMkLst>
        </pc:picChg>
        <pc:picChg chg="add del mod">
          <ac:chgData name="Andrew Baker" userId="ff6bc7b1f9650452" providerId="LiveId" clId="{80AAD218-6969-4C56-AD5D-697F97323CD0}" dt="2022-04-23T21:41:23.436" v="5312" actId="478"/>
          <ac:picMkLst>
            <pc:docMk/>
            <pc:sldMk cId="3645815888" sldId="265"/>
            <ac:picMk id="10" creationId="{53617035-921D-4322-96DF-6107403A76CF}"/>
          </ac:picMkLst>
        </pc:picChg>
        <pc:picChg chg="add del mod">
          <ac:chgData name="Andrew Baker" userId="ff6bc7b1f9650452" providerId="LiveId" clId="{80AAD218-6969-4C56-AD5D-697F97323CD0}" dt="2022-04-23T21:41:19.542" v="5308" actId="931"/>
          <ac:picMkLst>
            <pc:docMk/>
            <pc:sldMk cId="3645815888" sldId="265"/>
            <ac:picMk id="23" creationId="{6D481D68-7596-4E01-9337-1CDA935F0A07}"/>
          </ac:picMkLst>
        </pc:picChg>
        <pc:picChg chg="add del mod">
          <ac:chgData name="Andrew Baker" userId="ff6bc7b1f9650452" providerId="LiveId" clId="{80AAD218-6969-4C56-AD5D-697F97323CD0}" dt="2022-04-23T21:41:16.932" v="5299"/>
          <ac:picMkLst>
            <pc:docMk/>
            <pc:sldMk cId="3645815888" sldId="265"/>
            <ac:picMk id="55" creationId="{B40A25BB-FFE2-4BDF-9054-D29E2E66FCBF}"/>
          </ac:picMkLst>
        </pc:picChg>
        <pc:picChg chg="add del mod ord">
          <ac:chgData name="Andrew Baker" userId="ff6bc7b1f9650452" providerId="LiveId" clId="{80AAD218-6969-4C56-AD5D-697F97323CD0}" dt="2022-04-23T21:51:44.894" v="5566" actId="478"/>
          <ac:picMkLst>
            <pc:docMk/>
            <pc:sldMk cId="3645815888" sldId="265"/>
            <ac:picMk id="59" creationId="{78495339-A816-4C1C-A280-707FCD4B6D58}"/>
          </ac:picMkLst>
        </pc:picChg>
      </pc:sldChg>
      <pc:sldChg chg="delSp modSp add del mod">
        <pc:chgData name="Andrew Baker" userId="ff6bc7b1f9650452" providerId="LiveId" clId="{80AAD218-6969-4C56-AD5D-697F97323CD0}" dt="2022-04-23T21:52:50.703" v="5624" actId="2696"/>
        <pc:sldMkLst>
          <pc:docMk/>
          <pc:sldMk cId="2781779069" sldId="266"/>
        </pc:sldMkLst>
        <pc:spChg chg="mod">
          <ac:chgData name="Andrew Baker" userId="ff6bc7b1f9650452" providerId="LiveId" clId="{80AAD218-6969-4C56-AD5D-697F97323CD0}" dt="2022-04-23T21:52:23.125" v="5611" actId="20577"/>
          <ac:spMkLst>
            <pc:docMk/>
            <pc:sldMk cId="2781779069" sldId="266"/>
            <ac:spMk id="2" creationId="{A5756422-4174-4FC3-A618-329C687AA147}"/>
          </ac:spMkLst>
        </pc:spChg>
        <pc:picChg chg="del">
          <ac:chgData name="Andrew Baker" userId="ff6bc7b1f9650452" providerId="LiveId" clId="{80AAD218-6969-4C56-AD5D-697F97323CD0}" dt="2022-04-23T21:52:25.476" v="5612" actId="478"/>
          <ac:picMkLst>
            <pc:docMk/>
            <pc:sldMk cId="2781779069" sldId="266"/>
            <ac:picMk id="59" creationId="{78495339-A816-4C1C-A280-707FCD4B6D58}"/>
          </ac:picMkLst>
        </pc:picChg>
      </pc:sldChg>
      <pc:sldChg chg="addSp delSp modSp add del mod">
        <pc:chgData name="Andrew Baker" userId="ff6bc7b1f9650452" providerId="LiveId" clId="{80AAD218-6969-4C56-AD5D-697F97323CD0}" dt="2022-04-24T00:30:06.883" v="7707" actId="2696"/>
        <pc:sldMkLst>
          <pc:docMk/>
          <pc:sldMk cId="2819645464" sldId="267"/>
        </pc:sldMkLst>
        <pc:spChg chg="mod">
          <ac:chgData name="Andrew Baker" userId="ff6bc7b1f9650452" providerId="LiveId" clId="{80AAD218-6969-4C56-AD5D-697F97323CD0}" dt="2022-04-24T00:00:46.308" v="7073" actId="1076"/>
          <ac:spMkLst>
            <pc:docMk/>
            <pc:sldMk cId="2819645464" sldId="267"/>
            <ac:spMk id="2" creationId="{A5756422-4174-4FC3-A618-329C687AA147}"/>
          </ac:spMkLst>
        </pc:spChg>
        <pc:spChg chg="mod">
          <ac:chgData name="Andrew Baker" userId="ff6bc7b1f9650452" providerId="LiveId" clId="{80AAD218-6969-4C56-AD5D-697F97323CD0}" dt="2022-04-24T00:03:49.162" v="7239" actId="20577"/>
          <ac:spMkLst>
            <pc:docMk/>
            <pc:sldMk cId="2819645464" sldId="267"/>
            <ac:spMk id="3" creationId="{B52D1601-8E61-49A5-9FE6-5C41F6F1AE33}"/>
          </ac:spMkLst>
        </pc:spChg>
        <pc:picChg chg="add mod">
          <ac:chgData name="Andrew Baker" userId="ff6bc7b1f9650452" providerId="LiveId" clId="{80AAD218-6969-4C56-AD5D-697F97323CD0}" dt="2022-04-24T00:29:14.465" v="7688"/>
          <ac:picMkLst>
            <pc:docMk/>
            <pc:sldMk cId="2819645464" sldId="267"/>
            <ac:picMk id="9" creationId="{02736CC0-8C21-4248-B33E-CA2F7C709512}"/>
          </ac:picMkLst>
        </pc:picChg>
        <pc:picChg chg="del mod">
          <ac:chgData name="Andrew Baker" userId="ff6bc7b1f9650452" providerId="LiveId" clId="{80AAD218-6969-4C56-AD5D-697F97323CD0}" dt="2022-04-24T00:29:16.781" v="7689" actId="478"/>
          <ac:picMkLst>
            <pc:docMk/>
            <pc:sldMk cId="2819645464" sldId="267"/>
            <ac:picMk id="59" creationId="{78495339-A816-4C1C-A280-707FCD4B6D58}"/>
          </ac:picMkLst>
        </pc:picChg>
      </pc:sldChg>
      <pc:sldChg chg="modSp add mod">
        <pc:chgData name="Andrew Baker" userId="ff6bc7b1f9650452" providerId="LiveId" clId="{80AAD218-6969-4C56-AD5D-697F97323CD0}" dt="2022-04-24T01:03:11.382" v="8596" actId="20577"/>
        <pc:sldMkLst>
          <pc:docMk/>
          <pc:sldMk cId="25158105" sldId="268"/>
        </pc:sldMkLst>
        <pc:spChg chg="mod">
          <ac:chgData name="Andrew Baker" userId="ff6bc7b1f9650452" providerId="LiveId" clId="{80AAD218-6969-4C56-AD5D-697F97323CD0}" dt="2022-04-23T21:54:07.805" v="5732" actId="20577"/>
          <ac:spMkLst>
            <pc:docMk/>
            <pc:sldMk cId="25158105" sldId="268"/>
            <ac:spMk id="2" creationId="{33BC1F13-BBF4-4C9A-849B-3DB0FA07D42D}"/>
          </ac:spMkLst>
        </pc:spChg>
        <pc:spChg chg="mod">
          <ac:chgData name="Andrew Baker" userId="ff6bc7b1f9650452" providerId="LiveId" clId="{80AAD218-6969-4C56-AD5D-697F97323CD0}" dt="2022-04-24T01:03:11.382" v="8596" actId="20577"/>
          <ac:spMkLst>
            <pc:docMk/>
            <pc:sldMk cId="25158105" sldId="268"/>
            <ac:spMk id="3" creationId="{A7DEC9B1-D763-4201-AC78-1481B6A018D6}"/>
          </ac:spMkLst>
        </pc:spChg>
      </pc:sldChg>
      <pc:sldChg chg="modSp new mod">
        <pc:chgData name="Andrew Baker" userId="ff6bc7b1f9650452" providerId="LiveId" clId="{80AAD218-6969-4C56-AD5D-697F97323CD0}" dt="2022-04-24T01:05:52.191" v="8615" actId="15"/>
        <pc:sldMkLst>
          <pc:docMk/>
          <pc:sldMk cId="647161851" sldId="269"/>
        </pc:sldMkLst>
        <pc:spChg chg="mod">
          <ac:chgData name="Andrew Baker" userId="ff6bc7b1f9650452" providerId="LiveId" clId="{80AAD218-6969-4C56-AD5D-697F97323CD0}" dt="2022-04-23T21:58:15.509" v="6099" actId="20577"/>
          <ac:spMkLst>
            <pc:docMk/>
            <pc:sldMk cId="647161851" sldId="269"/>
            <ac:spMk id="2" creationId="{9CD53B25-E582-4F94-ABF5-235818112BFD}"/>
          </ac:spMkLst>
        </pc:spChg>
        <pc:spChg chg="mod">
          <ac:chgData name="Andrew Baker" userId="ff6bc7b1f9650452" providerId="LiveId" clId="{80AAD218-6969-4C56-AD5D-697F97323CD0}" dt="2022-04-24T01:05:52.191" v="8615" actId="15"/>
          <ac:spMkLst>
            <pc:docMk/>
            <pc:sldMk cId="647161851" sldId="269"/>
            <ac:spMk id="3" creationId="{29810EBA-B913-4C47-ACA1-8CB2029CEEC2}"/>
          </ac:spMkLst>
        </pc:spChg>
      </pc:sldChg>
      <pc:sldChg chg="addSp delSp modSp new mod setBg">
        <pc:chgData name="Andrew Baker" userId="ff6bc7b1f9650452" providerId="LiveId" clId="{80AAD218-6969-4C56-AD5D-697F97323CD0}" dt="2022-04-24T01:01:48.853" v="8576" actId="14100"/>
        <pc:sldMkLst>
          <pc:docMk/>
          <pc:sldMk cId="700859946" sldId="270"/>
        </pc:sldMkLst>
        <pc:spChg chg="del">
          <ac:chgData name="Andrew Baker" userId="ff6bc7b1f9650452" providerId="LiveId" clId="{80AAD218-6969-4C56-AD5D-697F97323CD0}" dt="2022-04-24T00:10:15.347" v="7494" actId="26606"/>
          <ac:spMkLst>
            <pc:docMk/>
            <pc:sldMk cId="700859946" sldId="270"/>
            <ac:spMk id="2" creationId="{024657AB-8EA2-4B3B-8337-9C7020F4072B}"/>
          </ac:spMkLst>
        </pc:spChg>
        <pc:spChg chg="del">
          <ac:chgData name="Andrew Baker" userId="ff6bc7b1f9650452" providerId="LiveId" clId="{80AAD218-6969-4C56-AD5D-697F97323CD0}" dt="2022-04-24T00:10:15.347" v="7494" actId="26606"/>
          <ac:spMkLst>
            <pc:docMk/>
            <pc:sldMk cId="700859946" sldId="270"/>
            <ac:spMk id="3" creationId="{87834E8D-B671-4587-9E33-C5B9252400FD}"/>
          </ac:spMkLst>
        </pc:spChg>
        <pc:spChg chg="add">
          <ac:chgData name="Andrew Baker" userId="ff6bc7b1f9650452" providerId="LiveId" clId="{80AAD218-6969-4C56-AD5D-697F97323CD0}" dt="2022-04-24T00:10:15.347" v="7494" actId="26606"/>
          <ac:spMkLst>
            <pc:docMk/>
            <pc:sldMk cId="700859946" sldId="270"/>
            <ac:spMk id="11" creationId="{8950AD4C-6AF3-49F8-94E1-DBCAFB39478B}"/>
          </ac:spMkLst>
        </pc:spChg>
        <pc:spChg chg="add">
          <ac:chgData name="Andrew Baker" userId="ff6bc7b1f9650452" providerId="LiveId" clId="{80AAD218-6969-4C56-AD5D-697F97323CD0}" dt="2022-04-24T00:10:15.347" v="7494" actId="26606"/>
          <ac:spMkLst>
            <pc:docMk/>
            <pc:sldMk cId="700859946" sldId="270"/>
            <ac:spMk id="13" creationId="{35AB8F98-27E9-490A-9FFC-6FB07CEAB279}"/>
          </ac:spMkLst>
        </pc:spChg>
        <pc:spChg chg="add">
          <ac:chgData name="Andrew Baker" userId="ff6bc7b1f9650452" providerId="LiveId" clId="{80AAD218-6969-4C56-AD5D-697F97323CD0}" dt="2022-04-24T00:10:15.347" v="7494" actId="26606"/>
          <ac:spMkLst>
            <pc:docMk/>
            <pc:sldMk cId="700859946" sldId="270"/>
            <ac:spMk id="15" creationId="{CBB673AF-CE4B-46CB-AF61-47A2F6B51B04}"/>
          </ac:spMkLst>
        </pc:spChg>
        <pc:spChg chg="add">
          <ac:chgData name="Andrew Baker" userId="ff6bc7b1f9650452" providerId="LiveId" clId="{80AAD218-6969-4C56-AD5D-697F97323CD0}" dt="2022-04-24T00:10:15.347" v="7494" actId="26606"/>
          <ac:spMkLst>
            <pc:docMk/>
            <pc:sldMk cId="700859946" sldId="270"/>
            <ac:spMk id="17" creationId="{BB244C92-C225-4ED6-9477-FE38CFE28198}"/>
          </ac:spMkLst>
        </pc:spChg>
        <pc:spChg chg="add">
          <ac:chgData name="Andrew Baker" userId="ff6bc7b1f9650452" providerId="LiveId" clId="{80AAD218-6969-4C56-AD5D-697F97323CD0}" dt="2022-04-24T00:10:15.347" v="7494" actId="26606"/>
          <ac:spMkLst>
            <pc:docMk/>
            <pc:sldMk cId="700859946" sldId="270"/>
            <ac:spMk id="19" creationId="{D3B79606-5986-49BA-9D40-A0FD94094DE9}"/>
          </ac:spMkLst>
        </pc:spChg>
        <pc:spChg chg="add">
          <ac:chgData name="Andrew Baker" userId="ff6bc7b1f9650452" providerId="LiveId" clId="{80AAD218-6969-4C56-AD5D-697F97323CD0}" dt="2022-04-24T00:10:15.347" v="7494" actId="26606"/>
          <ac:spMkLst>
            <pc:docMk/>
            <pc:sldMk cId="700859946" sldId="270"/>
            <ac:spMk id="21" creationId="{D534AD34-A74F-4FCD-8E77-6A38F92630A7}"/>
          </ac:spMkLst>
        </pc:spChg>
        <pc:graphicFrameChg chg="add del mod">
          <ac:chgData name="Andrew Baker" userId="ff6bc7b1f9650452" providerId="LiveId" clId="{80AAD218-6969-4C56-AD5D-697F97323CD0}" dt="2022-04-24T00:09:45.942" v="7492" actId="478"/>
          <ac:graphicFrameMkLst>
            <pc:docMk/>
            <pc:sldMk cId="700859946" sldId="270"/>
            <ac:graphicFrameMk id="4" creationId="{CF356647-BF0E-4D4A-980F-52FB4838DA17}"/>
          </ac:graphicFrameMkLst>
        </pc:graphicFrameChg>
        <pc:picChg chg="add mod">
          <ac:chgData name="Andrew Baker" userId="ff6bc7b1f9650452" providerId="LiveId" clId="{80AAD218-6969-4C56-AD5D-697F97323CD0}" dt="2022-04-24T01:01:48.853" v="8576" actId="14100"/>
          <ac:picMkLst>
            <pc:docMk/>
            <pc:sldMk cId="700859946" sldId="270"/>
            <ac:picMk id="6" creationId="{1F22F082-38FA-46A3-922F-E6AFFA881E8A}"/>
          </ac:picMkLst>
        </pc:picChg>
      </pc:sldChg>
      <pc:sldChg chg="modSp add mod ord">
        <pc:chgData name="Andrew Baker" userId="ff6bc7b1f9650452" providerId="LiveId" clId="{80AAD218-6969-4C56-AD5D-697F97323CD0}" dt="2022-04-25T21:12:50.932" v="8678" actId="20577"/>
        <pc:sldMkLst>
          <pc:docMk/>
          <pc:sldMk cId="1734148068" sldId="271"/>
        </pc:sldMkLst>
        <pc:spChg chg="mod">
          <ac:chgData name="Andrew Baker" userId="ff6bc7b1f9650452" providerId="LiveId" clId="{80AAD218-6969-4C56-AD5D-697F97323CD0}" dt="2022-04-24T00:45:59.147" v="8463" actId="20577"/>
          <ac:spMkLst>
            <pc:docMk/>
            <pc:sldMk cId="1734148068" sldId="271"/>
            <ac:spMk id="2" creationId="{A5756422-4174-4FC3-A618-329C687AA147}"/>
          </ac:spMkLst>
        </pc:spChg>
        <pc:spChg chg="mod">
          <ac:chgData name="Andrew Baker" userId="ff6bc7b1f9650452" providerId="LiveId" clId="{80AAD218-6969-4C56-AD5D-697F97323CD0}" dt="2022-04-25T21:12:50.932" v="8678" actId="20577"/>
          <ac:spMkLst>
            <pc:docMk/>
            <pc:sldMk cId="1734148068" sldId="271"/>
            <ac:spMk id="3" creationId="{B52D1601-8E61-49A5-9FE6-5C41F6F1AE33}"/>
          </ac:spMkLst>
        </pc:spChg>
        <pc:picChg chg="mod">
          <ac:chgData name="Andrew Baker" userId="ff6bc7b1f9650452" providerId="LiveId" clId="{80AAD218-6969-4C56-AD5D-697F97323CD0}" dt="2022-04-24T00:29:41.201" v="7698" actId="1076"/>
          <ac:picMkLst>
            <pc:docMk/>
            <pc:sldMk cId="1734148068" sldId="271"/>
            <ac:picMk id="9" creationId="{02736CC0-8C21-4248-B33E-CA2F7C709512}"/>
          </ac:picMkLst>
        </pc:picChg>
      </pc:sldChg>
      <pc:sldChg chg="modSp new del mod">
        <pc:chgData name="Andrew Baker" userId="ff6bc7b1f9650452" providerId="LiveId" clId="{80AAD218-6969-4C56-AD5D-697F97323CD0}" dt="2022-04-24T00:27:26.155" v="7678" actId="2696"/>
        <pc:sldMkLst>
          <pc:docMk/>
          <pc:sldMk cId="3791129527" sldId="271"/>
        </pc:sldMkLst>
        <pc:spChg chg="mod">
          <ac:chgData name="Andrew Baker" userId="ff6bc7b1f9650452" providerId="LiveId" clId="{80AAD218-6969-4C56-AD5D-697F97323CD0}" dt="2022-04-24T00:27:14.283" v="7676" actId="20577"/>
          <ac:spMkLst>
            <pc:docMk/>
            <pc:sldMk cId="3791129527" sldId="271"/>
            <ac:spMk id="2" creationId="{43DD0AA9-EFF7-4CB6-9B87-D535E956326A}"/>
          </ac:spMkLst>
        </pc:spChg>
        <pc:spChg chg="mod">
          <ac:chgData name="Andrew Baker" userId="ff6bc7b1f9650452" providerId="LiveId" clId="{80AAD218-6969-4C56-AD5D-697F97323CD0}" dt="2022-04-24T00:26:14.114" v="7625" actId="12"/>
          <ac:spMkLst>
            <pc:docMk/>
            <pc:sldMk cId="3791129527" sldId="271"/>
            <ac:spMk id="3" creationId="{1A872FC7-33E2-41E0-92E1-205272C34F0E}"/>
          </ac:spMkLst>
        </pc:spChg>
      </pc:sldChg>
      <pc:sldChg chg="modSp add del mod">
        <pc:chgData name="Andrew Baker" userId="ff6bc7b1f9650452" providerId="LiveId" clId="{80AAD218-6969-4C56-AD5D-697F97323CD0}" dt="2022-04-24T00:38:56.025" v="8097" actId="2696"/>
        <pc:sldMkLst>
          <pc:docMk/>
          <pc:sldMk cId="1004862524" sldId="272"/>
        </pc:sldMkLst>
        <pc:spChg chg="mod">
          <ac:chgData name="Andrew Baker" userId="ff6bc7b1f9650452" providerId="LiveId" clId="{80AAD218-6969-4C56-AD5D-697F97323CD0}" dt="2022-04-24T00:31:37.596" v="7853" actId="20577"/>
          <ac:spMkLst>
            <pc:docMk/>
            <pc:sldMk cId="1004862524" sldId="272"/>
            <ac:spMk id="2" creationId="{A5756422-4174-4FC3-A618-329C687AA147}"/>
          </ac:spMkLst>
        </pc:spChg>
        <pc:spChg chg="mod">
          <ac:chgData name="Andrew Baker" userId="ff6bc7b1f9650452" providerId="LiveId" clId="{80AAD218-6969-4C56-AD5D-697F97323CD0}" dt="2022-04-24T00:38:50.527" v="8096" actId="20577"/>
          <ac:spMkLst>
            <pc:docMk/>
            <pc:sldMk cId="1004862524" sldId="272"/>
            <ac:spMk id="3" creationId="{B52D1601-8E61-49A5-9FE6-5C41F6F1AE33}"/>
          </ac:spMkLst>
        </pc:spChg>
      </pc:sldChg>
      <pc:sldChg chg="new del">
        <pc:chgData name="Andrew Baker" userId="ff6bc7b1f9650452" providerId="LiveId" clId="{80AAD218-6969-4C56-AD5D-697F97323CD0}" dt="2022-04-24T00:46:34.058" v="8467" actId="2696"/>
        <pc:sldMkLst>
          <pc:docMk/>
          <pc:sldMk cId="2615188854" sldId="272"/>
        </pc:sldMkLst>
      </pc:sldChg>
      <pc:sldChg chg="addSp delSp modSp add del mod">
        <pc:chgData name="Andrew Baker" userId="ff6bc7b1f9650452" providerId="LiveId" clId="{80AAD218-6969-4C56-AD5D-697F97323CD0}" dt="2022-04-24T00:29:21.965" v="7691" actId="47"/>
        <pc:sldMkLst>
          <pc:docMk/>
          <pc:sldMk cId="3021487029" sldId="272"/>
        </pc:sldMkLst>
        <pc:spChg chg="mod">
          <ac:chgData name="Andrew Baker" userId="ff6bc7b1f9650452" providerId="LiveId" clId="{80AAD218-6969-4C56-AD5D-697F97323CD0}" dt="2022-04-24T00:29:08.475" v="7687" actId="26606"/>
          <ac:spMkLst>
            <pc:docMk/>
            <pc:sldMk cId="3021487029" sldId="272"/>
            <ac:spMk id="2" creationId="{A5756422-4174-4FC3-A618-329C687AA147}"/>
          </ac:spMkLst>
        </pc:spChg>
        <pc:spChg chg="mod ord">
          <ac:chgData name="Andrew Baker" userId="ff6bc7b1f9650452" providerId="LiveId" clId="{80AAD218-6969-4C56-AD5D-697F97323CD0}" dt="2022-04-24T00:29:08.475" v="7687" actId="26606"/>
          <ac:spMkLst>
            <pc:docMk/>
            <pc:sldMk cId="3021487029" sldId="272"/>
            <ac:spMk id="3" creationId="{B52D1601-8E61-49A5-9FE6-5C41F6F1AE33}"/>
          </ac:spMkLst>
        </pc:spChg>
        <pc:spChg chg="del">
          <ac:chgData name="Andrew Baker" userId="ff6bc7b1f9650452" providerId="LiveId" clId="{80AAD218-6969-4C56-AD5D-697F97323CD0}" dt="2022-04-24T00:29:08.475" v="7687" actId="26606"/>
          <ac:spMkLst>
            <pc:docMk/>
            <pc:sldMk cId="3021487029" sldId="272"/>
            <ac:spMk id="112" creationId="{8181FC64-B306-4821-98E2-780662EFC486}"/>
          </ac:spMkLst>
        </pc:spChg>
        <pc:spChg chg="del">
          <ac:chgData name="Andrew Baker" userId="ff6bc7b1f9650452" providerId="LiveId" clId="{80AAD218-6969-4C56-AD5D-697F97323CD0}" dt="2022-04-24T00:29:08.475" v="7687" actId="26606"/>
          <ac:spMkLst>
            <pc:docMk/>
            <pc:sldMk cId="3021487029" sldId="272"/>
            <ac:spMk id="113" creationId="{BC0385E9-02B2-4941-889A-EAD43F5BB0A3}"/>
          </ac:spMkLst>
        </pc:spChg>
        <pc:spChg chg="del">
          <ac:chgData name="Andrew Baker" userId="ff6bc7b1f9650452" providerId="LiveId" clId="{80AAD218-6969-4C56-AD5D-697F97323CD0}" dt="2022-04-24T00:29:08.475" v="7687" actId="26606"/>
          <ac:spMkLst>
            <pc:docMk/>
            <pc:sldMk cId="3021487029" sldId="272"/>
            <ac:spMk id="114" creationId="{829A1E2C-5AC8-40FC-99E9-832069D39792}"/>
          </ac:spMkLst>
        </pc:spChg>
        <pc:spChg chg="del">
          <ac:chgData name="Andrew Baker" userId="ff6bc7b1f9650452" providerId="LiveId" clId="{80AAD218-6969-4C56-AD5D-697F97323CD0}" dt="2022-04-24T00:29:08.475" v="7687" actId="26606"/>
          <ac:spMkLst>
            <pc:docMk/>
            <pc:sldMk cId="3021487029" sldId="272"/>
            <ac:spMk id="115" creationId="{55C54A75-E44A-4147-B9D0-FF46CFD31612}"/>
          </ac:spMkLst>
        </pc:spChg>
        <pc:spChg chg="add">
          <ac:chgData name="Andrew Baker" userId="ff6bc7b1f9650452" providerId="LiveId" clId="{80AAD218-6969-4C56-AD5D-697F97323CD0}" dt="2022-04-24T00:29:08.475" v="7687" actId="26606"/>
          <ac:spMkLst>
            <pc:docMk/>
            <pc:sldMk cId="3021487029" sldId="272"/>
            <ac:spMk id="120" creationId="{8181FC64-B306-4821-98E2-780662EFC486}"/>
          </ac:spMkLst>
        </pc:spChg>
        <pc:spChg chg="add">
          <ac:chgData name="Andrew Baker" userId="ff6bc7b1f9650452" providerId="LiveId" clId="{80AAD218-6969-4C56-AD5D-697F97323CD0}" dt="2022-04-24T00:29:08.475" v="7687" actId="26606"/>
          <ac:spMkLst>
            <pc:docMk/>
            <pc:sldMk cId="3021487029" sldId="272"/>
            <ac:spMk id="122" creationId="{BC0385E9-02B2-4941-889A-EAD43F5BB0A3}"/>
          </ac:spMkLst>
        </pc:spChg>
        <pc:spChg chg="add">
          <ac:chgData name="Andrew Baker" userId="ff6bc7b1f9650452" providerId="LiveId" clId="{80AAD218-6969-4C56-AD5D-697F97323CD0}" dt="2022-04-24T00:29:08.475" v="7687" actId="26606"/>
          <ac:spMkLst>
            <pc:docMk/>
            <pc:sldMk cId="3021487029" sldId="272"/>
            <ac:spMk id="124" creationId="{829A1E2C-5AC8-40FC-99E9-832069D39792}"/>
          </ac:spMkLst>
        </pc:spChg>
        <pc:spChg chg="add">
          <ac:chgData name="Andrew Baker" userId="ff6bc7b1f9650452" providerId="LiveId" clId="{80AAD218-6969-4C56-AD5D-697F97323CD0}" dt="2022-04-24T00:29:08.475" v="7687" actId="26606"/>
          <ac:spMkLst>
            <pc:docMk/>
            <pc:sldMk cId="3021487029" sldId="272"/>
            <ac:spMk id="126" creationId="{55C54A75-E44A-4147-B9D0-FF46CFD31612}"/>
          </ac:spMkLst>
        </pc:spChg>
        <pc:picChg chg="add mod">
          <ac:chgData name="Andrew Baker" userId="ff6bc7b1f9650452" providerId="LiveId" clId="{80AAD218-6969-4C56-AD5D-697F97323CD0}" dt="2022-04-24T00:29:08.475" v="7687" actId="26606"/>
          <ac:picMkLst>
            <pc:docMk/>
            <pc:sldMk cId="3021487029" sldId="272"/>
            <ac:picMk id="5" creationId="{CCB4228A-645D-4888-8931-90F694957D67}"/>
          </ac:picMkLst>
        </pc:picChg>
        <pc:picChg chg="del">
          <ac:chgData name="Andrew Baker" userId="ff6bc7b1f9650452" providerId="LiveId" clId="{80AAD218-6969-4C56-AD5D-697F97323CD0}" dt="2022-04-24T00:28:18.476" v="7683" actId="478"/>
          <ac:picMkLst>
            <pc:docMk/>
            <pc:sldMk cId="3021487029" sldId="272"/>
            <ac:picMk id="59" creationId="{78495339-A816-4C1C-A280-707FCD4B6D58}"/>
          </ac:picMkLst>
        </pc:picChg>
      </pc:sldChg>
      <pc:sldChg chg="addSp delSp modSp add mod setBg delAnim modAnim delDesignElem">
        <pc:chgData name="Andrew Baker" userId="ff6bc7b1f9650452" providerId="LiveId" clId="{80AAD218-6969-4C56-AD5D-697F97323CD0}" dt="2022-04-24T00:47:15.981" v="8501" actId="20577"/>
        <pc:sldMkLst>
          <pc:docMk/>
          <pc:sldMk cId="3660013715" sldId="273"/>
        </pc:sldMkLst>
        <pc:spChg chg="mod">
          <ac:chgData name="Andrew Baker" userId="ff6bc7b1f9650452" providerId="LiveId" clId="{80AAD218-6969-4C56-AD5D-697F97323CD0}" dt="2022-04-24T00:47:15.981" v="8501" actId="20577"/>
          <ac:spMkLst>
            <pc:docMk/>
            <pc:sldMk cId="3660013715" sldId="273"/>
            <ac:spMk id="2" creationId="{3D7E37C6-A19E-4179-8987-398258901ACA}"/>
          </ac:spMkLst>
        </pc:spChg>
        <pc:spChg chg="del mod">
          <ac:chgData name="Andrew Baker" userId="ff6bc7b1f9650452" providerId="LiveId" clId="{80AAD218-6969-4C56-AD5D-697F97323CD0}" dt="2022-04-24T00:47:04.239" v="8482" actId="478"/>
          <ac:spMkLst>
            <pc:docMk/>
            <pc:sldMk cId="3660013715" sldId="273"/>
            <ac:spMk id="3" creationId="{007C72D1-010C-4435-8960-FF178C05E232}"/>
          </ac:spMkLst>
        </pc:spChg>
        <pc:spChg chg="add">
          <ac:chgData name="Andrew Baker" userId="ff6bc7b1f9650452" providerId="LiveId" clId="{80AAD218-6969-4C56-AD5D-697F97323CD0}" dt="2022-04-24T00:46:55.413" v="8481" actId="26606"/>
          <ac:spMkLst>
            <pc:docMk/>
            <pc:sldMk cId="3660013715" sldId="273"/>
            <ac:spMk id="24" creationId="{F3E416D2-D994-4F7A-8F62-B28B11BEBA65}"/>
          </ac:spMkLst>
        </pc:spChg>
        <pc:spChg chg="add">
          <ac:chgData name="Andrew Baker" userId="ff6bc7b1f9650452" providerId="LiveId" clId="{80AAD218-6969-4C56-AD5D-697F97323CD0}" dt="2022-04-24T00:46:55.413" v="8481" actId="26606"/>
          <ac:spMkLst>
            <pc:docMk/>
            <pc:sldMk cId="3660013715" sldId="273"/>
            <ac:spMk id="26" creationId="{746D3498-BB0C-4BBC-957B-FC6466C8043A}"/>
          </ac:spMkLst>
        </pc:spChg>
        <pc:spChg chg="add">
          <ac:chgData name="Andrew Baker" userId="ff6bc7b1f9650452" providerId="LiveId" clId="{80AAD218-6969-4C56-AD5D-697F97323CD0}" dt="2022-04-24T00:46:55.413" v="8481" actId="26606"/>
          <ac:spMkLst>
            <pc:docMk/>
            <pc:sldMk cId="3660013715" sldId="273"/>
            <ac:spMk id="28" creationId="{7539A79B-DFBA-4781-B0DE-4044B072261B}"/>
          </ac:spMkLst>
        </pc:spChg>
        <pc:spChg chg="add">
          <ac:chgData name="Andrew Baker" userId="ff6bc7b1f9650452" providerId="LiveId" clId="{80AAD218-6969-4C56-AD5D-697F97323CD0}" dt="2022-04-24T00:46:55.413" v="8481" actId="26606"/>
          <ac:spMkLst>
            <pc:docMk/>
            <pc:sldMk cId="3660013715" sldId="273"/>
            <ac:spMk id="30" creationId="{3D8EFB43-661E-4B15-BA65-39CC17EF7192}"/>
          </ac:spMkLst>
        </pc:spChg>
        <pc:spChg chg="del">
          <ac:chgData name="Andrew Baker" userId="ff6bc7b1f9650452" providerId="LiveId" clId="{80AAD218-6969-4C56-AD5D-697F97323CD0}" dt="2022-04-24T00:46:31.173" v="8466"/>
          <ac:spMkLst>
            <pc:docMk/>
            <pc:sldMk cId="3660013715" sldId="273"/>
            <ac:spMk id="41" creationId="{AC8EEB0F-BA72-49AC-956F-331B60FDE79E}"/>
          </ac:spMkLst>
        </pc:spChg>
        <pc:spChg chg="del">
          <ac:chgData name="Andrew Baker" userId="ff6bc7b1f9650452" providerId="LiveId" clId="{80AAD218-6969-4C56-AD5D-697F97323CD0}" dt="2022-04-24T00:46:31.173" v="8466"/>
          <ac:spMkLst>
            <pc:docMk/>
            <pc:sldMk cId="3660013715" sldId="273"/>
            <ac:spMk id="42" creationId="{8CC700D5-9809-43F4-89D5-7DBBCB0DCC10}"/>
          </ac:spMkLst>
        </pc:spChg>
        <pc:spChg chg="del">
          <ac:chgData name="Andrew Baker" userId="ff6bc7b1f9650452" providerId="LiveId" clId="{80AAD218-6969-4C56-AD5D-697F97323CD0}" dt="2022-04-24T00:46:31.173" v="8466"/>
          <ac:spMkLst>
            <pc:docMk/>
            <pc:sldMk cId="3660013715" sldId="273"/>
            <ac:spMk id="43" creationId="{C7163242-6303-46DC-BAC1-2A204F061321}"/>
          </ac:spMkLst>
        </pc:spChg>
        <pc:spChg chg="del">
          <ac:chgData name="Andrew Baker" userId="ff6bc7b1f9650452" providerId="LiveId" clId="{80AAD218-6969-4C56-AD5D-697F97323CD0}" dt="2022-04-24T00:46:31.173" v="8466"/>
          <ac:spMkLst>
            <pc:docMk/>
            <pc:sldMk cId="3660013715" sldId="273"/>
            <ac:spMk id="44" creationId="{805C4C40-D70E-4C4F-B228-98A0A6132603}"/>
          </ac:spMkLst>
        </pc:spChg>
        <pc:picChg chg="mod">
          <ac:chgData name="Andrew Baker" userId="ff6bc7b1f9650452" providerId="LiveId" clId="{80AAD218-6969-4C56-AD5D-697F97323CD0}" dt="2022-04-24T00:46:55.413" v="8481" actId="26606"/>
          <ac:picMkLst>
            <pc:docMk/>
            <pc:sldMk cId="3660013715" sldId="273"/>
            <ac:picMk id="19" creationId="{0A1CEF66-0F8B-6CE3-D199-5157E11B0A25}"/>
          </ac:picMkLst>
        </pc:picChg>
      </pc:sldChg>
      <pc:sldChg chg="new del">
        <pc:chgData name="Andrew Baker" userId="ff6bc7b1f9650452" providerId="LiveId" clId="{80AAD218-6969-4C56-AD5D-697F97323CD0}" dt="2022-04-24T00:29:24.459" v="7692" actId="2696"/>
        <pc:sldMkLst>
          <pc:docMk/>
          <pc:sldMk cId="4004939523" sldId="273"/>
        </pc:sldMkLst>
      </pc:sldChg>
      <pc:sldChg chg="modSp new mod">
        <pc:chgData name="Andrew Baker" userId="ff6bc7b1f9650452" providerId="LiveId" clId="{80AAD218-6969-4C56-AD5D-697F97323CD0}" dt="2022-04-25T21:20:32.779" v="8810" actId="20577"/>
        <pc:sldMkLst>
          <pc:docMk/>
          <pc:sldMk cId="155888483" sldId="274"/>
        </pc:sldMkLst>
        <pc:spChg chg="mod">
          <ac:chgData name="Andrew Baker" userId="ff6bc7b1f9650452" providerId="LiveId" clId="{80AAD218-6969-4C56-AD5D-697F97323CD0}" dt="2022-04-25T21:17:19.546" v="8757" actId="20577"/>
          <ac:spMkLst>
            <pc:docMk/>
            <pc:sldMk cId="155888483" sldId="274"/>
            <ac:spMk id="2" creationId="{6F1C3410-E8F5-4C6A-B0D0-7E2181F70FC1}"/>
          </ac:spMkLst>
        </pc:spChg>
        <pc:spChg chg="mod">
          <ac:chgData name="Andrew Baker" userId="ff6bc7b1f9650452" providerId="LiveId" clId="{80AAD218-6969-4C56-AD5D-697F97323CD0}" dt="2022-04-25T21:20:32.779" v="8810" actId="20577"/>
          <ac:spMkLst>
            <pc:docMk/>
            <pc:sldMk cId="155888483" sldId="274"/>
            <ac:spMk id="3" creationId="{D29E5CB5-8509-43CD-9CB5-B9B2C8156943}"/>
          </ac:spMkLst>
        </pc:spChg>
      </pc:sldChg>
    </pc:docChg>
  </pc:docChgLst>
  <pc:docChgLst>
    <pc:chgData name="Andrew Baker" userId="ff6bc7b1f9650452" providerId="LiveId" clId="{0F1E82B0-C4BD-4659-83CC-FC9C4B2BA16D}"/>
    <pc:docChg chg="modSld">
      <pc:chgData name="Andrew Baker" userId="ff6bc7b1f9650452" providerId="LiveId" clId="{0F1E82B0-C4BD-4659-83CC-FC9C4B2BA16D}" dt="2022-04-25T18:10:05.802" v="1"/>
      <pc:docMkLst>
        <pc:docMk/>
      </pc:docMkLst>
      <pc:sldChg chg="modAnim">
        <pc:chgData name="Andrew Baker" userId="ff6bc7b1f9650452" providerId="LiveId" clId="{0F1E82B0-C4BD-4659-83CC-FC9C4B2BA16D}" dt="2022-04-25T18:10:05.802" v="1"/>
        <pc:sldMkLst>
          <pc:docMk/>
          <pc:sldMk cId="4014126500" sldId="25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83D7E-172E-43EB-8968-391F673848A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C7E98A-8694-4A71-802E-4826A21961FB}">
      <dgm:prSet/>
      <dgm:spPr/>
      <dgm:t>
        <a:bodyPr/>
        <a:lstStyle/>
        <a:p>
          <a:pPr>
            <a:lnSpc>
              <a:spcPct val="100000"/>
            </a:lnSpc>
          </a:pPr>
          <a:r>
            <a:rPr lang="en-US" b="0" baseline="0" dirty="0"/>
            <a:t>Forbes Top 10 Highest Earning Athletes (1990-2021)</a:t>
          </a:r>
        </a:p>
        <a:p>
          <a:pPr>
            <a:lnSpc>
              <a:spcPct val="100000"/>
            </a:lnSpc>
          </a:pPr>
          <a:r>
            <a:rPr lang="en-US" b="0" baseline="0" dirty="0"/>
            <a:t>Forbes </a:t>
          </a:r>
          <a:r>
            <a:rPr lang="en-US" dirty="0"/>
            <a:t>Top 10 </a:t>
          </a:r>
          <a:r>
            <a:rPr lang="en-US" b="0" baseline="0" dirty="0"/>
            <a:t>Highest Earning</a:t>
          </a:r>
          <a:r>
            <a:rPr lang="en-US" dirty="0"/>
            <a:t> Female Athletes (2021)</a:t>
          </a:r>
        </a:p>
        <a:p>
          <a:pPr>
            <a:lnSpc>
              <a:spcPct val="100000"/>
            </a:lnSpc>
          </a:pPr>
          <a:r>
            <a:rPr lang="en-US" b="0" baseline="0" dirty="0"/>
            <a:t>Forbes </a:t>
          </a:r>
          <a:r>
            <a:rPr lang="en-US" dirty="0"/>
            <a:t>Top 50 </a:t>
          </a:r>
          <a:r>
            <a:rPr lang="en-US" b="0" baseline="0" dirty="0"/>
            <a:t>Highest Earning </a:t>
          </a:r>
          <a:r>
            <a:rPr lang="en-US" dirty="0"/>
            <a:t>Athletes (2021)</a:t>
          </a:r>
        </a:p>
      </dgm:t>
    </dgm:pt>
    <dgm:pt modelId="{C78DDD4E-5F31-4B96-B568-C19D0E6D5D3C}" type="parTrans" cxnId="{E5B3368C-5BA3-41B0-9F16-45E61D2A6FF0}">
      <dgm:prSet/>
      <dgm:spPr/>
      <dgm:t>
        <a:bodyPr/>
        <a:lstStyle/>
        <a:p>
          <a:endParaRPr lang="en-US"/>
        </a:p>
      </dgm:t>
    </dgm:pt>
    <dgm:pt modelId="{F83C1D71-435B-4979-A13A-315381733E68}" type="sibTrans" cxnId="{E5B3368C-5BA3-41B0-9F16-45E61D2A6FF0}">
      <dgm:prSet/>
      <dgm:spPr/>
      <dgm:t>
        <a:bodyPr/>
        <a:lstStyle/>
        <a:p>
          <a:endParaRPr lang="en-US"/>
        </a:p>
      </dgm:t>
    </dgm:pt>
    <dgm:pt modelId="{72963ECC-C6BA-42CE-8DF1-3D175EA0C291}">
      <dgm:prSet/>
      <dgm:spPr/>
      <dgm:t>
        <a:bodyPr/>
        <a:lstStyle/>
        <a:p>
          <a:pPr>
            <a:lnSpc>
              <a:spcPct val="100000"/>
            </a:lnSpc>
          </a:pPr>
          <a:r>
            <a:rPr lang="en-US" b="0" baseline="0" dirty="0"/>
            <a:t>Only one female in top 10 from 1990-2021:</a:t>
          </a:r>
          <a:br>
            <a:rPr lang="en-US" b="0" baseline="0" dirty="0"/>
          </a:br>
          <a:r>
            <a:rPr lang="en-US" b="0" baseline="0" dirty="0"/>
            <a:t>Monica Seles (1992)</a:t>
          </a:r>
          <a:endParaRPr lang="en-US" dirty="0"/>
        </a:p>
      </dgm:t>
    </dgm:pt>
    <dgm:pt modelId="{BFC3DBE9-20D9-4003-AF89-60D1386FA730}" type="parTrans" cxnId="{96584DF6-8DDF-41D5-8E65-4541A5CBABD1}">
      <dgm:prSet/>
      <dgm:spPr/>
      <dgm:t>
        <a:bodyPr/>
        <a:lstStyle/>
        <a:p>
          <a:endParaRPr lang="en-US"/>
        </a:p>
      </dgm:t>
    </dgm:pt>
    <dgm:pt modelId="{39817260-D1F8-425B-BC07-E80D40CAE059}" type="sibTrans" cxnId="{96584DF6-8DDF-41D5-8E65-4541A5CBABD1}">
      <dgm:prSet/>
      <dgm:spPr/>
      <dgm:t>
        <a:bodyPr/>
        <a:lstStyle/>
        <a:p>
          <a:endParaRPr lang="en-US"/>
        </a:p>
      </dgm:t>
    </dgm:pt>
    <dgm:pt modelId="{499D1E17-69D9-41D7-9187-70351BDD1342}">
      <dgm:prSet/>
      <dgm:spPr/>
      <dgm:t>
        <a:bodyPr/>
        <a:lstStyle/>
        <a:p>
          <a:pPr>
            <a:lnSpc>
              <a:spcPct val="100000"/>
            </a:lnSpc>
          </a:pPr>
          <a:r>
            <a:rPr lang="en-US" b="0" baseline="0" dirty="0"/>
            <a:t>What </a:t>
          </a:r>
          <a:r>
            <a:rPr lang="en-US" b="0" i="1" baseline="0" dirty="0"/>
            <a:t>should</a:t>
          </a:r>
          <a:r>
            <a:rPr lang="en-US" b="0" baseline="0" dirty="0"/>
            <a:t> the world’s top female athletes be earning in 2021?</a:t>
          </a:r>
          <a:endParaRPr lang="en-US" dirty="0"/>
        </a:p>
      </dgm:t>
    </dgm:pt>
    <dgm:pt modelId="{4133F6AE-90D3-4DFB-BF35-33510C6B97FB}" type="parTrans" cxnId="{7C377F05-6249-480A-A0EE-AA613D6CDC8A}">
      <dgm:prSet/>
      <dgm:spPr/>
      <dgm:t>
        <a:bodyPr/>
        <a:lstStyle/>
        <a:p>
          <a:endParaRPr lang="en-US"/>
        </a:p>
      </dgm:t>
    </dgm:pt>
    <dgm:pt modelId="{0353B63A-39B2-4AD5-9B26-9F08478335D2}" type="sibTrans" cxnId="{7C377F05-6249-480A-A0EE-AA613D6CDC8A}">
      <dgm:prSet/>
      <dgm:spPr/>
      <dgm:t>
        <a:bodyPr/>
        <a:lstStyle/>
        <a:p>
          <a:endParaRPr lang="en-US"/>
        </a:p>
      </dgm:t>
    </dgm:pt>
    <dgm:pt modelId="{0A2D5BB2-E61A-4079-AC08-1EEB2EE4418C}" type="pres">
      <dgm:prSet presAssocID="{BF783D7E-172E-43EB-8968-391F673848A7}" presName="root" presStyleCnt="0">
        <dgm:presLayoutVars>
          <dgm:dir/>
          <dgm:resizeHandles val="exact"/>
        </dgm:presLayoutVars>
      </dgm:prSet>
      <dgm:spPr/>
    </dgm:pt>
    <dgm:pt modelId="{03C1FDCB-9418-432B-9C13-E305E33178E8}" type="pres">
      <dgm:prSet presAssocID="{68C7E98A-8694-4A71-802E-4826A21961FB}" presName="compNode" presStyleCnt="0"/>
      <dgm:spPr/>
    </dgm:pt>
    <dgm:pt modelId="{EBD7C204-70FA-4B47-BBCB-E979A14B2147}" type="pres">
      <dgm:prSet presAssocID="{68C7E98A-8694-4A71-802E-4826A21961FB}" presName="bgRect" presStyleLbl="bgShp" presStyleIdx="0" presStyleCnt="3" custLinFactNeighborX="369"/>
      <dgm:spPr/>
    </dgm:pt>
    <dgm:pt modelId="{0076494D-9C88-469F-9C9F-5FB6F64569F0}" type="pres">
      <dgm:prSet presAssocID="{68C7E98A-8694-4A71-802E-4826A21961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ort Balls"/>
        </a:ext>
      </dgm:extLst>
    </dgm:pt>
    <dgm:pt modelId="{6FE8B201-1C47-4261-9519-E979F2B964E1}" type="pres">
      <dgm:prSet presAssocID="{68C7E98A-8694-4A71-802E-4826A21961FB}" presName="spaceRect" presStyleCnt="0"/>
      <dgm:spPr/>
    </dgm:pt>
    <dgm:pt modelId="{619883A7-905A-42F4-B229-4194D14E77C0}" type="pres">
      <dgm:prSet presAssocID="{68C7E98A-8694-4A71-802E-4826A21961FB}" presName="parTx" presStyleLbl="revTx" presStyleIdx="0" presStyleCnt="3">
        <dgm:presLayoutVars>
          <dgm:chMax val="0"/>
          <dgm:chPref val="0"/>
        </dgm:presLayoutVars>
      </dgm:prSet>
      <dgm:spPr/>
    </dgm:pt>
    <dgm:pt modelId="{44992DC4-23CB-4833-9718-4ECC00CAB178}" type="pres">
      <dgm:prSet presAssocID="{F83C1D71-435B-4979-A13A-315381733E68}" presName="sibTrans" presStyleCnt="0"/>
      <dgm:spPr/>
    </dgm:pt>
    <dgm:pt modelId="{F7F89E71-7792-4D09-896F-8AFDF90FB13C}" type="pres">
      <dgm:prSet presAssocID="{72963ECC-C6BA-42CE-8DF1-3D175EA0C291}" presName="compNode" presStyleCnt="0"/>
      <dgm:spPr/>
    </dgm:pt>
    <dgm:pt modelId="{BB2840A5-33CA-4374-9DB7-FA23A157C8CB}" type="pres">
      <dgm:prSet presAssocID="{72963ECC-C6BA-42CE-8DF1-3D175EA0C291}" presName="bgRect" presStyleLbl="bgShp" presStyleIdx="1" presStyleCnt="3"/>
      <dgm:spPr/>
    </dgm:pt>
    <dgm:pt modelId="{E8973E3E-F383-4EE9-836F-DCF94A418823}" type="pres">
      <dgm:prSet presAssocID="{72963ECC-C6BA-42CE-8DF1-3D175EA0C2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emale with solid fill"/>
        </a:ext>
      </dgm:extLst>
    </dgm:pt>
    <dgm:pt modelId="{2A86A949-741D-4AF6-9AB8-4AA3417A1365}" type="pres">
      <dgm:prSet presAssocID="{72963ECC-C6BA-42CE-8DF1-3D175EA0C291}" presName="spaceRect" presStyleCnt="0"/>
      <dgm:spPr/>
    </dgm:pt>
    <dgm:pt modelId="{CEE2EDE3-DAA3-46B6-885E-F03832C25C63}" type="pres">
      <dgm:prSet presAssocID="{72963ECC-C6BA-42CE-8DF1-3D175EA0C291}" presName="parTx" presStyleLbl="revTx" presStyleIdx="1" presStyleCnt="3">
        <dgm:presLayoutVars>
          <dgm:chMax val="0"/>
          <dgm:chPref val="0"/>
        </dgm:presLayoutVars>
      </dgm:prSet>
      <dgm:spPr/>
    </dgm:pt>
    <dgm:pt modelId="{33254787-FCC4-4572-94A8-44B8D4D8B337}" type="pres">
      <dgm:prSet presAssocID="{39817260-D1F8-425B-BC07-E80D40CAE059}" presName="sibTrans" presStyleCnt="0"/>
      <dgm:spPr/>
    </dgm:pt>
    <dgm:pt modelId="{29AAE706-C71D-4CB6-BDFF-93CFA12823F3}" type="pres">
      <dgm:prSet presAssocID="{499D1E17-69D9-41D7-9187-70351BDD1342}" presName="compNode" presStyleCnt="0"/>
      <dgm:spPr/>
    </dgm:pt>
    <dgm:pt modelId="{5FFBB316-D63C-4B55-87C2-ECC2D1CD37F5}" type="pres">
      <dgm:prSet presAssocID="{499D1E17-69D9-41D7-9187-70351BDD1342}" presName="bgRect" presStyleLbl="bgShp" presStyleIdx="2" presStyleCnt="3"/>
      <dgm:spPr/>
    </dgm:pt>
    <dgm:pt modelId="{D447906C-7FE6-4BDE-8C76-44D5E80D46F2}" type="pres">
      <dgm:prSet presAssocID="{499D1E17-69D9-41D7-9187-70351BDD13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oney with solid fill"/>
        </a:ext>
      </dgm:extLst>
    </dgm:pt>
    <dgm:pt modelId="{6C4080A6-691C-4D04-8051-8CD62CC785D5}" type="pres">
      <dgm:prSet presAssocID="{499D1E17-69D9-41D7-9187-70351BDD1342}" presName="spaceRect" presStyleCnt="0"/>
      <dgm:spPr/>
    </dgm:pt>
    <dgm:pt modelId="{930FEC12-E4F6-4731-B5A1-88FC0F3E15E0}" type="pres">
      <dgm:prSet presAssocID="{499D1E17-69D9-41D7-9187-70351BDD1342}" presName="parTx" presStyleLbl="revTx" presStyleIdx="2" presStyleCnt="3">
        <dgm:presLayoutVars>
          <dgm:chMax val="0"/>
          <dgm:chPref val="0"/>
        </dgm:presLayoutVars>
      </dgm:prSet>
      <dgm:spPr/>
    </dgm:pt>
  </dgm:ptLst>
  <dgm:cxnLst>
    <dgm:cxn modelId="{7C377F05-6249-480A-A0EE-AA613D6CDC8A}" srcId="{BF783D7E-172E-43EB-8968-391F673848A7}" destId="{499D1E17-69D9-41D7-9187-70351BDD1342}" srcOrd="2" destOrd="0" parTransId="{4133F6AE-90D3-4DFB-BF35-33510C6B97FB}" sibTransId="{0353B63A-39B2-4AD5-9B26-9F08478335D2}"/>
    <dgm:cxn modelId="{47B14B35-6879-459F-9100-A849C5428E6E}" type="presOf" srcId="{68C7E98A-8694-4A71-802E-4826A21961FB}" destId="{619883A7-905A-42F4-B229-4194D14E77C0}" srcOrd="0" destOrd="0" presId="urn:microsoft.com/office/officeart/2018/2/layout/IconVerticalSolidList"/>
    <dgm:cxn modelId="{2DCFAB66-F7AD-459D-9C2A-873751FCD364}" type="presOf" srcId="{72963ECC-C6BA-42CE-8DF1-3D175EA0C291}" destId="{CEE2EDE3-DAA3-46B6-885E-F03832C25C63}" srcOrd="0" destOrd="0" presId="urn:microsoft.com/office/officeart/2018/2/layout/IconVerticalSolidList"/>
    <dgm:cxn modelId="{E5B3368C-5BA3-41B0-9F16-45E61D2A6FF0}" srcId="{BF783D7E-172E-43EB-8968-391F673848A7}" destId="{68C7E98A-8694-4A71-802E-4826A21961FB}" srcOrd="0" destOrd="0" parTransId="{C78DDD4E-5F31-4B96-B568-C19D0E6D5D3C}" sibTransId="{F83C1D71-435B-4979-A13A-315381733E68}"/>
    <dgm:cxn modelId="{D3563AAC-5D68-45F7-8F03-4B04B270B8D1}" type="presOf" srcId="{499D1E17-69D9-41D7-9187-70351BDD1342}" destId="{930FEC12-E4F6-4731-B5A1-88FC0F3E15E0}" srcOrd="0" destOrd="0" presId="urn:microsoft.com/office/officeart/2018/2/layout/IconVerticalSolidList"/>
    <dgm:cxn modelId="{96584DF6-8DDF-41D5-8E65-4541A5CBABD1}" srcId="{BF783D7E-172E-43EB-8968-391F673848A7}" destId="{72963ECC-C6BA-42CE-8DF1-3D175EA0C291}" srcOrd="1" destOrd="0" parTransId="{BFC3DBE9-20D9-4003-AF89-60D1386FA730}" sibTransId="{39817260-D1F8-425B-BC07-E80D40CAE059}"/>
    <dgm:cxn modelId="{BBA01AFE-0EF9-47C3-B225-E2BF274C325C}" type="presOf" srcId="{BF783D7E-172E-43EB-8968-391F673848A7}" destId="{0A2D5BB2-E61A-4079-AC08-1EEB2EE4418C}" srcOrd="0" destOrd="0" presId="urn:microsoft.com/office/officeart/2018/2/layout/IconVerticalSolidList"/>
    <dgm:cxn modelId="{980411F0-E405-4DC8-B739-70BB1B52486E}" type="presParOf" srcId="{0A2D5BB2-E61A-4079-AC08-1EEB2EE4418C}" destId="{03C1FDCB-9418-432B-9C13-E305E33178E8}" srcOrd="0" destOrd="0" presId="urn:microsoft.com/office/officeart/2018/2/layout/IconVerticalSolidList"/>
    <dgm:cxn modelId="{E877BD1F-075A-4E8F-BDF5-1C4AEF7C22C3}" type="presParOf" srcId="{03C1FDCB-9418-432B-9C13-E305E33178E8}" destId="{EBD7C204-70FA-4B47-BBCB-E979A14B2147}" srcOrd="0" destOrd="0" presId="urn:microsoft.com/office/officeart/2018/2/layout/IconVerticalSolidList"/>
    <dgm:cxn modelId="{8D360231-9490-47FA-9F47-F7042836E6F1}" type="presParOf" srcId="{03C1FDCB-9418-432B-9C13-E305E33178E8}" destId="{0076494D-9C88-469F-9C9F-5FB6F64569F0}" srcOrd="1" destOrd="0" presId="urn:microsoft.com/office/officeart/2018/2/layout/IconVerticalSolidList"/>
    <dgm:cxn modelId="{65C3F171-7A0D-4D66-AE9F-FDA784EA7E53}" type="presParOf" srcId="{03C1FDCB-9418-432B-9C13-E305E33178E8}" destId="{6FE8B201-1C47-4261-9519-E979F2B964E1}" srcOrd="2" destOrd="0" presId="urn:microsoft.com/office/officeart/2018/2/layout/IconVerticalSolidList"/>
    <dgm:cxn modelId="{BFC7CC35-4F39-4F77-A4E2-86CF1932DCD2}" type="presParOf" srcId="{03C1FDCB-9418-432B-9C13-E305E33178E8}" destId="{619883A7-905A-42F4-B229-4194D14E77C0}" srcOrd="3" destOrd="0" presId="urn:microsoft.com/office/officeart/2018/2/layout/IconVerticalSolidList"/>
    <dgm:cxn modelId="{452FE4A9-B7E0-45D0-BED1-5851071FC506}" type="presParOf" srcId="{0A2D5BB2-E61A-4079-AC08-1EEB2EE4418C}" destId="{44992DC4-23CB-4833-9718-4ECC00CAB178}" srcOrd="1" destOrd="0" presId="urn:microsoft.com/office/officeart/2018/2/layout/IconVerticalSolidList"/>
    <dgm:cxn modelId="{77022576-2EDF-41A5-B1DE-86B2F05E047E}" type="presParOf" srcId="{0A2D5BB2-E61A-4079-AC08-1EEB2EE4418C}" destId="{F7F89E71-7792-4D09-896F-8AFDF90FB13C}" srcOrd="2" destOrd="0" presId="urn:microsoft.com/office/officeart/2018/2/layout/IconVerticalSolidList"/>
    <dgm:cxn modelId="{01025AF4-2097-418D-A5E2-8C71D72E45FD}" type="presParOf" srcId="{F7F89E71-7792-4D09-896F-8AFDF90FB13C}" destId="{BB2840A5-33CA-4374-9DB7-FA23A157C8CB}" srcOrd="0" destOrd="0" presId="urn:microsoft.com/office/officeart/2018/2/layout/IconVerticalSolidList"/>
    <dgm:cxn modelId="{76DC9362-A723-4884-9AB3-9C93C2748469}" type="presParOf" srcId="{F7F89E71-7792-4D09-896F-8AFDF90FB13C}" destId="{E8973E3E-F383-4EE9-836F-DCF94A418823}" srcOrd="1" destOrd="0" presId="urn:microsoft.com/office/officeart/2018/2/layout/IconVerticalSolidList"/>
    <dgm:cxn modelId="{7E16581A-BFA5-4020-AD18-254083D27BD7}" type="presParOf" srcId="{F7F89E71-7792-4D09-896F-8AFDF90FB13C}" destId="{2A86A949-741D-4AF6-9AB8-4AA3417A1365}" srcOrd="2" destOrd="0" presId="urn:microsoft.com/office/officeart/2018/2/layout/IconVerticalSolidList"/>
    <dgm:cxn modelId="{108A7A7F-AB70-44AF-B0D1-DB4568034F9C}" type="presParOf" srcId="{F7F89E71-7792-4D09-896F-8AFDF90FB13C}" destId="{CEE2EDE3-DAA3-46B6-885E-F03832C25C63}" srcOrd="3" destOrd="0" presId="urn:microsoft.com/office/officeart/2018/2/layout/IconVerticalSolidList"/>
    <dgm:cxn modelId="{B24C3C47-8AB3-4F09-A8AD-5EA7F02062D6}" type="presParOf" srcId="{0A2D5BB2-E61A-4079-AC08-1EEB2EE4418C}" destId="{33254787-FCC4-4572-94A8-44B8D4D8B337}" srcOrd="3" destOrd="0" presId="urn:microsoft.com/office/officeart/2018/2/layout/IconVerticalSolidList"/>
    <dgm:cxn modelId="{6A79CAC3-A87A-42A2-AB19-078784A6B8AC}" type="presParOf" srcId="{0A2D5BB2-E61A-4079-AC08-1EEB2EE4418C}" destId="{29AAE706-C71D-4CB6-BDFF-93CFA12823F3}" srcOrd="4" destOrd="0" presId="urn:microsoft.com/office/officeart/2018/2/layout/IconVerticalSolidList"/>
    <dgm:cxn modelId="{930F6E60-AB49-4FB8-AF31-B45CDCEDC711}" type="presParOf" srcId="{29AAE706-C71D-4CB6-BDFF-93CFA12823F3}" destId="{5FFBB316-D63C-4B55-87C2-ECC2D1CD37F5}" srcOrd="0" destOrd="0" presId="urn:microsoft.com/office/officeart/2018/2/layout/IconVerticalSolidList"/>
    <dgm:cxn modelId="{951DD1EA-D524-4178-8D06-A1A296854753}" type="presParOf" srcId="{29AAE706-C71D-4CB6-BDFF-93CFA12823F3}" destId="{D447906C-7FE6-4BDE-8C76-44D5E80D46F2}" srcOrd="1" destOrd="0" presId="urn:microsoft.com/office/officeart/2018/2/layout/IconVerticalSolidList"/>
    <dgm:cxn modelId="{028C4329-CA2E-4BFE-8C69-3FDED9EB6E85}" type="presParOf" srcId="{29AAE706-C71D-4CB6-BDFF-93CFA12823F3}" destId="{6C4080A6-691C-4D04-8051-8CD62CC785D5}" srcOrd="2" destOrd="0" presId="urn:microsoft.com/office/officeart/2018/2/layout/IconVerticalSolidList"/>
    <dgm:cxn modelId="{EF90EB45-CB83-451C-B804-3601D36D70C1}" type="presParOf" srcId="{29AAE706-C71D-4CB6-BDFF-93CFA12823F3}" destId="{930FEC12-E4F6-4731-B5A1-88FC0F3E15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7C204-70FA-4B47-BBCB-E979A14B2147}">
      <dsp:nvSpPr>
        <dsp:cNvPr id="0" name=""/>
        <dsp:cNvSpPr/>
      </dsp:nvSpPr>
      <dsp:spPr>
        <a:xfrm>
          <a:off x="0" y="4750"/>
          <a:ext cx="7024131" cy="14089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6494D-9C88-469F-9C9F-5FB6F64569F0}">
      <dsp:nvSpPr>
        <dsp:cNvPr id="0" name=""/>
        <dsp:cNvSpPr/>
      </dsp:nvSpPr>
      <dsp:spPr>
        <a:xfrm>
          <a:off x="426205" y="321763"/>
          <a:ext cx="775676" cy="774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9883A7-905A-42F4-B229-4194D14E77C0}">
      <dsp:nvSpPr>
        <dsp:cNvPr id="0" name=""/>
        <dsp:cNvSpPr/>
      </dsp:nvSpPr>
      <dsp:spPr>
        <a:xfrm>
          <a:off x="1628087" y="4750"/>
          <a:ext cx="5266565" cy="141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9" tIns="149259" rIns="149259" bIns="149259" numCol="1" spcCol="1270" anchor="ctr" anchorCtr="0">
          <a:noAutofit/>
        </a:bodyPr>
        <a:lstStyle/>
        <a:p>
          <a:pPr marL="0" lvl="0" indent="0" algn="l" defTabSz="622300">
            <a:lnSpc>
              <a:spcPct val="100000"/>
            </a:lnSpc>
            <a:spcBef>
              <a:spcPct val="0"/>
            </a:spcBef>
            <a:spcAft>
              <a:spcPct val="35000"/>
            </a:spcAft>
            <a:buNone/>
          </a:pPr>
          <a:r>
            <a:rPr lang="en-US" sz="1400" b="0" kern="1200" baseline="0" dirty="0"/>
            <a:t>Forbes Top 10 Highest Earning Athletes (1990-2021)</a:t>
          </a:r>
        </a:p>
        <a:p>
          <a:pPr marL="0" lvl="0" indent="0" algn="l" defTabSz="622300">
            <a:lnSpc>
              <a:spcPct val="100000"/>
            </a:lnSpc>
            <a:spcBef>
              <a:spcPct val="0"/>
            </a:spcBef>
            <a:spcAft>
              <a:spcPct val="35000"/>
            </a:spcAft>
            <a:buNone/>
          </a:pPr>
          <a:r>
            <a:rPr lang="en-US" sz="1400" b="0" kern="1200" baseline="0" dirty="0"/>
            <a:t>Forbes </a:t>
          </a:r>
          <a:r>
            <a:rPr lang="en-US" sz="1400" kern="1200" dirty="0"/>
            <a:t>Top 10 </a:t>
          </a:r>
          <a:r>
            <a:rPr lang="en-US" sz="1400" b="0" kern="1200" baseline="0" dirty="0"/>
            <a:t>Highest Earning</a:t>
          </a:r>
          <a:r>
            <a:rPr lang="en-US" sz="1400" kern="1200" dirty="0"/>
            <a:t> Female Athletes (2021)</a:t>
          </a:r>
        </a:p>
        <a:p>
          <a:pPr marL="0" lvl="0" indent="0" algn="l" defTabSz="622300">
            <a:lnSpc>
              <a:spcPct val="100000"/>
            </a:lnSpc>
            <a:spcBef>
              <a:spcPct val="0"/>
            </a:spcBef>
            <a:spcAft>
              <a:spcPct val="35000"/>
            </a:spcAft>
            <a:buNone/>
          </a:pPr>
          <a:r>
            <a:rPr lang="en-US" sz="1400" b="0" kern="1200" baseline="0" dirty="0"/>
            <a:t>Forbes </a:t>
          </a:r>
          <a:r>
            <a:rPr lang="en-US" sz="1400" kern="1200" dirty="0"/>
            <a:t>Top 50 </a:t>
          </a:r>
          <a:r>
            <a:rPr lang="en-US" sz="1400" b="0" kern="1200" baseline="0" dirty="0"/>
            <a:t>Highest Earning </a:t>
          </a:r>
          <a:r>
            <a:rPr lang="en-US" sz="1400" kern="1200" dirty="0"/>
            <a:t>Athletes (2021)</a:t>
          </a:r>
        </a:p>
      </dsp:txBody>
      <dsp:txXfrm>
        <a:off x="1628087" y="4750"/>
        <a:ext cx="5266565" cy="1410320"/>
      </dsp:txXfrm>
    </dsp:sp>
    <dsp:sp modelId="{BB2840A5-33CA-4374-9DB7-FA23A157C8CB}">
      <dsp:nvSpPr>
        <dsp:cNvPr id="0" name=""/>
        <dsp:cNvSpPr/>
      </dsp:nvSpPr>
      <dsp:spPr>
        <a:xfrm>
          <a:off x="0" y="1728476"/>
          <a:ext cx="7024131" cy="14089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73E3E-F383-4EE9-836F-DCF94A418823}">
      <dsp:nvSpPr>
        <dsp:cNvPr id="0" name=""/>
        <dsp:cNvSpPr/>
      </dsp:nvSpPr>
      <dsp:spPr>
        <a:xfrm>
          <a:off x="426205" y="2045488"/>
          <a:ext cx="775676" cy="7749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E2EDE3-DAA3-46B6-885E-F03832C25C63}">
      <dsp:nvSpPr>
        <dsp:cNvPr id="0" name=""/>
        <dsp:cNvSpPr/>
      </dsp:nvSpPr>
      <dsp:spPr>
        <a:xfrm>
          <a:off x="1628087" y="1728476"/>
          <a:ext cx="5266565" cy="141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9" tIns="149259" rIns="149259" bIns="149259" numCol="1" spcCol="1270" anchor="ctr" anchorCtr="0">
          <a:noAutofit/>
        </a:bodyPr>
        <a:lstStyle/>
        <a:p>
          <a:pPr marL="0" lvl="0" indent="0" algn="l" defTabSz="622300">
            <a:lnSpc>
              <a:spcPct val="100000"/>
            </a:lnSpc>
            <a:spcBef>
              <a:spcPct val="0"/>
            </a:spcBef>
            <a:spcAft>
              <a:spcPct val="35000"/>
            </a:spcAft>
            <a:buNone/>
          </a:pPr>
          <a:r>
            <a:rPr lang="en-US" sz="1400" b="0" kern="1200" baseline="0" dirty="0"/>
            <a:t>Only one female in top 10 from 1990-2021:</a:t>
          </a:r>
          <a:br>
            <a:rPr lang="en-US" sz="1400" b="0" kern="1200" baseline="0" dirty="0"/>
          </a:br>
          <a:r>
            <a:rPr lang="en-US" sz="1400" b="0" kern="1200" baseline="0" dirty="0"/>
            <a:t>Monica Seles (1992)</a:t>
          </a:r>
          <a:endParaRPr lang="en-US" sz="1400" kern="1200" dirty="0"/>
        </a:p>
      </dsp:txBody>
      <dsp:txXfrm>
        <a:off x="1628087" y="1728476"/>
        <a:ext cx="5266565" cy="1410320"/>
      </dsp:txXfrm>
    </dsp:sp>
    <dsp:sp modelId="{5FFBB316-D63C-4B55-87C2-ECC2D1CD37F5}">
      <dsp:nvSpPr>
        <dsp:cNvPr id="0" name=""/>
        <dsp:cNvSpPr/>
      </dsp:nvSpPr>
      <dsp:spPr>
        <a:xfrm>
          <a:off x="0" y="3452202"/>
          <a:ext cx="7024131" cy="14089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47906C-7FE6-4BDE-8C76-44D5E80D46F2}">
      <dsp:nvSpPr>
        <dsp:cNvPr id="0" name=""/>
        <dsp:cNvSpPr/>
      </dsp:nvSpPr>
      <dsp:spPr>
        <a:xfrm>
          <a:off x="426205" y="3769214"/>
          <a:ext cx="775676" cy="7749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0FEC12-E4F6-4731-B5A1-88FC0F3E15E0}">
      <dsp:nvSpPr>
        <dsp:cNvPr id="0" name=""/>
        <dsp:cNvSpPr/>
      </dsp:nvSpPr>
      <dsp:spPr>
        <a:xfrm>
          <a:off x="1628087" y="3452202"/>
          <a:ext cx="5266565" cy="141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9" tIns="149259" rIns="149259" bIns="149259" numCol="1" spcCol="1270" anchor="ctr" anchorCtr="0">
          <a:noAutofit/>
        </a:bodyPr>
        <a:lstStyle/>
        <a:p>
          <a:pPr marL="0" lvl="0" indent="0" algn="l" defTabSz="622300">
            <a:lnSpc>
              <a:spcPct val="100000"/>
            </a:lnSpc>
            <a:spcBef>
              <a:spcPct val="0"/>
            </a:spcBef>
            <a:spcAft>
              <a:spcPct val="35000"/>
            </a:spcAft>
            <a:buNone/>
          </a:pPr>
          <a:r>
            <a:rPr lang="en-US" sz="1400" b="0" kern="1200" baseline="0" dirty="0"/>
            <a:t>What </a:t>
          </a:r>
          <a:r>
            <a:rPr lang="en-US" sz="1400" b="0" i="1" kern="1200" baseline="0" dirty="0"/>
            <a:t>should</a:t>
          </a:r>
          <a:r>
            <a:rPr lang="en-US" sz="1400" b="0" kern="1200" baseline="0" dirty="0"/>
            <a:t> the world’s top female athletes be earning in 2021?</a:t>
          </a:r>
          <a:endParaRPr lang="en-US" sz="1400" kern="1200" dirty="0"/>
        </a:p>
      </dsp:txBody>
      <dsp:txXfrm>
        <a:off x="1628087" y="3452202"/>
        <a:ext cx="5266565" cy="14103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4/25/2022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1688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4/25/2022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55185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4/25/2022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0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4/25/2022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99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4/25/2022</a:t>
            </a:fld>
            <a:endParaRPr lang="en-US" dirty="0"/>
          </a:p>
        </p:txBody>
      </p:sp>
    </p:spTree>
    <p:extLst>
      <p:ext uri="{BB962C8B-B14F-4D97-AF65-F5344CB8AC3E}">
        <p14:creationId xmlns:p14="http://schemas.microsoft.com/office/powerpoint/2010/main" val="262773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4/25/2022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2702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4/25/2022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071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4/25/2022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164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4/25/2022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4851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4/25/2022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2484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4/25/2022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7774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4/25/2022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9179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23">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9" name="Picture 3">
            <a:extLst>
              <a:ext uri="{FF2B5EF4-FFF2-40B4-BE49-F238E27FC236}">
                <a16:creationId xmlns:a16="http://schemas.microsoft.com/office/drawing/2014/main" id="{0A1CEF66-0F8B-6CE3-D199-5157E11B0A25}"/>
              </a:ext>
            </a:extLst>
          </p:cNvPr>
          <p:cNvPicPr>
            <a:picLocks noChangeAspect="1"/>
          </p:cNvPicPr>
          <p:nvPr/>
        </p:nvPicPr>
        <p:blipFill rotWithShape="1">
          <a:blip r:embed="rId2"/>
          <a:srcRect t="7696" r="-1" b="7695"/>
          <a:stretch/>
        </p:blipFill>
        <p:spPr>
          <a:xfrm>
            <a:off x="20" y="10"/>
            <a:ext cx="12188932" cy="6857990"/>
          </a:xfrm>
          <a:prstGeom prst="rect">
            <a:avLst/>
          </a:prstGeom>
        </p:spPr>
      </p:pic>
      <p:sp>
        <p:nvSpPr>
          <p:cNvPr id="42" name="Freeform: Shape 25">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086" y="1519577"/>
            <a:ext cx="4875255" cy="434402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27">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06005" y="1664838"/>
            <a:ext cx="4581293" cy="40590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29">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747085"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D7E37C6-A19E-4179-8987-398258901ACA}"/>
              </a:ext>
            </a:extLst>
          </p:cNvPr>
          <p:cNvSpPr>
            <a:spLocks noGrp="1"/>
          </p:cNvSpPr>
          <p:nvPr>
            <p:ph type="ctrTitle"/>
          </p:nvPr>
        </p:nvSpPr>
        <p:spPr>
          <a:xfrm>
            <a:off x="1364275" y="2247663"/>
            <a:ext cx="3691581" cy="2186393"/>
          </a:xfrm>
        </p:spPr>
        <p:txBody>
          <a:bodyPr anchor="b">
            <a:normAutofit/>
          </a:bodyPr>
          <a:lstStyle/>
          <a:p>
            <a:pPr algn="ctr">
              <a:lnSpc>
                <a:spcPct val="110000"/>
              </a:lnSpc>
            </a:pPr>
            <a:r>
              <a:rPr lang="en-US" sz="2800" dirty="0">
                <a:solidFill>
                  <a:schemeClr val="bg1"/>
                </a:solidFill>
              </a:rPr>
              <a:t>Long-Jumping the Sports Earnings Gender Gap</a:t>
            </a:r>
          </a:p>
        </p:txBody>
      </p:sp>
      <p:sp>
        <p:nvSpPr>
          <p:cNvPr id="3" name="Subtitle 2">
            <a:extLst>
              <a:ext uri="{FF2B5EF4-FFF2-40B4-BE49-F238E27FC236}">
                <a16:creationId xmlns:a16="http://schemas.microsoft.com/office/drawing/2014/main" id="{007C72D1-010C-4435-8960-FF178C05E232}"/>
              </a:ext>
            </a:extLst>
          </p:cNvPr>
          <p:cNvSpPr>
            <a:spLocks noGrp="1"/>
          </p:cNvSpPr>
          <p:nvPr>
            <p:ph type="subTitle" idx="1"/>
          </p:nvPr>
        </p:nvSpPr>
        <p:spPr>
          <a:xfrm>
            <a:off x="1631212" y="4434056"/>
            <a:ext cx="3247403" cy="1057075"/>
          </a:xfrm>
        </p:spPr>
        <p:txBody>
          <a:bodyPr anchor="t">
            <a:normAutofit/>
          </a:bodyPr>
          <a:lstStyle/>
          <a:p>
            <a:pPr algn="ctr">
              <a:lnSpc>
                <a:spcPct val="120000"/>
              </a:lnSpc>
            </a:pPr>
            <a:r>
              <a:rPr lang="en-US" sz="1400" dirty="0">
                <a:solidFill>
                  <a:schemeClr val="bg1"/>
                </a:solidFill>
              </a:rPr>
              <a:t>Andrew Baker</a:t>
            </a:r>
          </a:p>
          <a:p>
            <a:pPr algn="ctr">
              <a:lnSpc>
                <a:spcPct val="100000"/>
              </a:lnSpc>
            </a:pPr>
            <a:r>
              <a:rPr lang="en-US" sz="900" dirty="0">
                <a:solidFill>
                  <a:schemeClr val="bg1"/>
                </a:solidFill>
              </a:rPr>
              <a:t>Spring 2022 DA 515</a:t>
            </a:r>
          </a:p>
          <a:p>
            <a:pPr algn="ctr">
              <a:lnSpc>
                <a:spcPct val="100000"/>
              </a:lnSpc>
            </a:pPr>
            <a:r>
              <a:rPr lang="en-US" sz="900" dirty="0">
                <a:solidFill>
                  <a:schemeClr val="bg1"/>
                </a:solidFill>
              </a:rPr>
              <a:t>Catholic University</a:t>
            </a:r>
          </a:p>
        </p:txBody>
      </p:sp>
    </p:spTree>
    <p:extLst>
      <p:ext uri="{BB962C8B-B14F-4D97-AF65-F5344CB8AC3E}">
        <p14:creationId xmlns:p14="http://schemas.microsoft.com/office/powerpoint/2010/main" val="401412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2" name="Rectangle 85">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3" name="Freeform: Shape 87">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Freeform: Shape 89">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5" name="Freeform: Shape 91">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5756422-4174-4FC3-A618-329C687AA147}"/>
              </a:ext>
            </a:extLst>
          </p:cNvPr>
          <p:cNvSpPr>
            <a:spLocks noGrp="1"/>
          </p:cNvSpPr>
          <p:nvPr>
            <p:ph type="title"/>
          </p:nvPr>
        </p:nvSpPr>
        <p:spPr>
          <a:xfrm>
            <a:off x="7410810" y="-388921"/>
            <a:ext cx="4286702" cy="1944371"/>
          </a:xfrm>
        </p:spPr>
        <p:txBody>
          <a:bodyPr anchor="b">
            <a:normAutofit/>
          </a:bodyPr>
          <a:lstStyle/>
          <a:p>
            <a:r>
              <a:rPr lang="en-US" dirty="0"/>
              <a:t>Findings</a:t>
            </a:r>
          </a:p>
        </p:txBody>
      </p:sp>
      <p:sp>
        <p:nvSpPr>
          <p:cNvPr id="3" name="Content Placeholder 2">
            <a:extLst>
              <a:ext uri="{FF2B5EF4-FFF2-40B4-BE49-F238E27FC236}">
                <a16:creationId xmlns:a16="http://schemas.microsoft.com/office/drawing/2014/main" id="{B52D1601-8E61-49A5-9FE6-5C41F6F1AE33}"/>
              </a:ext>
            </a:extLst>
          </p:cNvPr>
          <p:cNvSpPr>
            <a:spLocks noGrp="1"/>
          </p:cNvSpPr>
          <p:nvPr>
            <p:ph idx="1"/>
          </p:nvPr>
        </p:nvSpPr>
        <p:spPr>
          <a:xfrm>
            <a:off x="7618491" y="1785761"/>
            <a:ext cx="4023361" cy="3809695"/>
          </a:xfrm>
        </p:spPr>
        <p:txBody>
          <a:bodyPr>
            <a:normAutofit fontScale="92500" lnSpcReduction="20000"/>
          </a:bodyPr>
          <a:lstStyle/>
          <a:p>
            <a:pPr marL="285750" indent="-285750">
              <a:buFont typeface="Arial" panose="020B0604020202020204" pitchFamily="34" charset="0"/>
              <a:buChar char="•"/>
            </a:pPr>
            <a:r>
              <a:rPr lang="en-US" dirty="0"/>
              <a:t>The only two female athletes to make </a:t>
            </a:r>
            <a:r>
              <a:rPr lang="en-US" i="1" dirty="0"/>
              <a:t>more than half</a:t>
            </a:r>
            <a:r>
              <a:rPr lang="en-US" dirty="0"/>
              <a:t> of their predicted earnings in 2021 are </a:t>
            </a:r>
            <a:r>
              <a:rPr lang="en-US" b="1" dirty="0"/>
              <a:t>Naomi Osaka and Serena Williams</a:t>
            </a:r>
            <a:r>
              <a:rPr lang="en-US" dirty="0"/>
              <a:t>. Both are in the top 50 overall for 2021.</a:t>
            </a:r>
          </a:p>
          <a:p>
            <a:pPr marL="285750" indent="-285750">
              <a:buFont typeface="Arial" panose="020B0604020202020204" pitchFamily="34" charset="0"/>
              <a:buChar char="•"/>
            </a:pPr>
            <a:r>
              <a:rPr lang="en-US" dirty="0"/>
              <a:t>All other female athletes earned less than 15% of their predicted earnings in 2021.</a:t>
            </a:r>
          </a:p>
          <a:p>
            <a:pPr marL="285750" indent="-285750">
              <a:buFont typeface="Arial" panose="020B0604020202020204" pitchFamily="34" charset="0"/>
              <a:buChar char="•"/>
            </a:pPr>
            <a:endParaRPr lang="en-US" dirty="0"/>
          </a:p>
        </p:txBody>
      </p:sp>
      <p:pic>
        <p:nvPicPr>
          <p:cNvPr id="9" name="Picture 8" descr="Chart, bar chart&#10;&#10;Description automatically generated">
            <a:extLst>
              <a:ext uri="{FF2B5EF4-FFF2-40B4-BE49-F238E27FC236}">
                <a16:creationId xmlns:a16="http://schemas.microsoft.com/office/drawing/2014/main" id="{02736CC0-8C21-4248-B33E-CA2F7C709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23" y="1441580"/>
            <a:ext cx="5658134" cy="3974839"/>
          </a:xfrm>
          <a:prstGeom prst="rect">
            <a:avLst/>
          </a:prstGeom>
        </p:spPr>
      </p:pic>
    </p:spTree>
    <p:extLst>
      <p:ext uri="{BB962C8B-B14F-4D97-AF65-F5344CB8AC3E}">
        <p14:creationId xmlns:p14="http://schemas.microsoft.com/office/powerpoint/2010/main" val="173414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7995-FC91-4637-BABD-00E841D6089D}"/>
              </a:ext>
            </a:extLst>
          </p:cNvPr>
          <p:cNvSpPr>
            <a:spLocks noGrp="1"/>
          </p:cNvSpPr>
          <p:nvPr>
            <p:ph type="title"/>
          </p:nvPr>
        </p:nvSpPr>
        <p:spPr/>
        <p:txBody>
          <a:bodyPr>
            <a:normAutofit/>
          </a:bodyPr>
          <a:lstStyle/>
          <a:p>
            <a:r>
              <a:rPr lang="en-US" dirty="0"/>
              <a:t>Findings</a:t>
            </a:r>
          </a:p>
        </p:txBody>
      </p:sp>
      <p:sp>
        <p:nvSpPr>
          <p:cNvPr id="3" name="Content Placeholder 2">
            <a:extLst>
              <a:ext uri="{FF2B5EF4-FFF2-40B4-BE49-F238E27FC236}">
                <a16:creationId xmlns:a16="http://schemas.microsoft.com/office/drawing/2014/main" id="{F32B8AD7-832B-4493-B2D3-7ACB26B12D67}"/>
              </a:ext>
            </a:extLst>
          </p:cNvPr>
          <p:cNvSpPr>
            <a:spLocks noGrp="1"/>
          </p:cNvSpPr>
          <p:nvPr>
            <p:ph idx="1"/>
          </p:nvPr>
        </p:nvSpPr>
        <p:spPr/>
        <p:txBody>
          <a:bodyPr/>
          <a:lstStyle/>
          <a:p>
            <a:pPr marL="274320" indent="-285750">
              <a:lnSpc>
                <a:spcPct val="100000"/>
              </a:lnSpc>
              <a:spcBef>
                <a:spcPts val="1200"/>
              </a:spcBef>
              <a:buFont typeface="Arial" panose="020B0604020202020204" pitchFamily="34" charset="0"/>
              <a:buChar char="•"/>
            </a:pPr>
            <a:r>
              <a:rPr lang="en-US" dirty="0"/>
              <a:t>Each of the top 10 female athletes in 2021 are all Olympians compared to men’s 6 Olympians.</a:t>
            </a:r>
          </a:p>
          <a:p>
            <a:pPr marL="274320" indent="-285750">
              <a:lnSpc>
                <a:spcPct val="100000"/>
              </a:lnSpc>
              <a:spcBef>
                <a:spcPts val="1200"/>
              </a:spcBef>
              <a:buFont typeface="Arial" panose="020B0604020202020204" pitchFamily="34" charset="0"/>
              <a:buChar char="•"/>
            </a:pPr>
            <a:r>
              <a:rPr lang="en-US" dirty="0"/>
              <a:t>6 of the top 10 females are college graduates vs. 3 of the top 10 males</a:t>
            </a:r>
          </a:p>
          <a:p>
            <a:pPr marL="274320" indent="-285750">
              <a:lnSpc>
                <a:spcPct val="100000"/>
              </a:lnSpc>
              <a:spcBef>
                <a:spcPts val="1200"/>
              </a:spcBef>
              <a:buFont typeface="Arial" panose="020B0604020202020204" pitchFamily="34" charset="0"/>
              <a:buChar char="•"/>
            </a:pPr>
            <a:r>
              <a:rPr lang="en-US" dirty="0"/>
              <a:t>The average earnings of the top 10 </a:t>
            </a:r>
            <a:r>
              <a:rPr lang="en-US" b="1" dirty="0"/>
              <a:t>male</a:t>
            </a:r>
            <a:r>
              <a:rPr lang="en-US" dirty="0"/>
              <a:t> athletes in 2021 was $105.2 million</a:t>
            </a:r>
          </a:p>
          <a:p>
            <a:pPr marL="274320" indent="-285750">
              <a:lnSpc>
                <a:spcPct val="100000"/>
              </a:lnSpc>
              <a:spcBef>
                <a:spcPts val="1200"/>
              </a:spcBef>
              <a:buFont typeface="Arial" panose="020B0604020202020204" pitchFamily="34" charset="0"/>
              <a:buChar char="•"/>
            </a:pPr>
            <a:r>
              <a:rPr lang="en-US" dirty="0"/>
              <a:t>The average </a:t>
            </a:r>
            <a:r>
              <a:rPr lang="en-US" i="1" dirty="0"/>
              <a:t>predicted</a:t>
            </a:r>
            <a:r>
              <a:rPr lang="en-US" dirty="0"/>
              <a:t> earnings of the top 10 </a:t>
            </a:r>
            <a:r>
              <a:rPr lang="en-US" b="1" dirty="0"/>
              <a:t>female</a:t>
            </a:r>
            <a:r>
              <a:rPr lang="en-US" dirty="0"/>
              <a:t> athletes in 2021 was $93.6 million</a:t>
            </a:r>
          </a:p>
          <a:p>
            <a:pPr marL="274320" indent="-285750">
              <a:lnSpc>
                <a:spcPct val="100000"/>
              </a:lnSpc>
              <a:spcBef>
                <a:spcPts val="1200"/>
              </a:spcBef>
              <a:buFont typeface="Arial" panose="020B0604020202020204" pitchFamily="34" charset="0"/>
              <a:buChar char="•"/>
            </a:pPr>
            <a:r>
              <a:rPr lang="en-US" dirty="0"/>
              <a:t>The </a:t>
            </a:r>
            <a:r>
              <a:rPr lang="en-US" i="1" dirty="0"/>
              <a:t>actual</a:t>
            </a:r>
            <a:r>
              <a:rPr lang="en-US" dirty="0"/>
              <a:t> average of the top 10 </a:t>
            </a:r>
            <a:r>
              <a:rPr lang="en-US" b="1" dirty="0"/>
              <a:t>female</a:t>
            </a:r>
            <a:r>
              <a:rPr lang="en-US" dirty="0"/>
              <a:t> athletes in 2021 was $16.7 million</a:t>
            </a:r>
          </a:p>
        </p:txBody>
      </p:sp>
    </p:spTree>
    <p:extLst>
      <p:ext uri="{BB962C8B-B14F-4D97-AF65-F5344CB8AC3E}">
        <p14:creationId xmlns:p14="http://schemas.microsoft.com/office/powerpoint/2010/main" val="336917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8AF4F66-AF2A-4D1A-871F-DF166C322D44}"/>
              </a:ext>
            </a:extLst>
          </p:cNvPr>
          <p:cNvSpPr>
            <a:spLocks noGrp="1"/>
          </p:cNvSpPr>
          <p:nvPr>
            <p:ph type="title"/>
          </p:nvPr>
        </p:nvSpPr>
        <p:spPr>
          <a:xfrm>
            <a:off x="772511" y="442914"/>
            <a:ext cx="5403993" cy="754062"/>
          </a:xfrm>
        </p:spPr>
        <p:txBody>
          <a:bodyPr anchor="b">
            <a:normAutofit fontScale="90000"/>
          </a:bodyPr>
          <a:lstStyle/>
          <a:p>
            <a:r>
              <a:rPr lang="en-US" dirty="0"/>
              <a:t>Findings</a:t>
            </a:r>
          </a:p>
        </p:txBody>
      </p:sp>
      <p:sp>
        <p:nvSpPr>
          <p:cNvPr id="3" name="Content Placeholder 2">
            <a:extLst>
              <a:ext uri="{FF2B5EF4-FFF2-40B4-BE49-F238E27FC236}">
                <a16:creationId xmlns:a16="http://schemas.microsoft.com/office/drawing/2014/main" id="{28BF1496-5463-4DBB-ACF7-0888568DB8D6}"/>
              </a:ext>
            </a:extLst>
          </p:cNvPr>
          <p:cNvSpPr>
            <a:spLocks noGrp="1"/>
          </p:cNvSpPr>
          <p:nvPr>
            <p:ph idx="1"/>
          </p:nvPr>
        </p:nvSpPr>
        <p:spPr>
          <a:xfrm>
            <a:off x="772511" y="1128160"/>
            <a:ext cx="5513255" cy="5286926"/>
          </a:xfrm>
        </p:spPr>
        <p:txBody>
          <a:bodyPr>
            <a:noAutofit/>
          </a:bodyPr>
          <a:lstStyle/>
          <a:p>
            <a:pPr marL="285750" indent="-285750">
              <a:lnSpc>
                <a:spcPct val="130000"/>
              </a:lnSpc>
              <a:buFont typeface="Arial" panose="020B0604020202020204" pitchFamily="34" charset="0"/>
              <a:buChar char="•"/>
            </a:pPr>
            <a:r>
              <a:rPr lang="en-US" sz="1400" dirty="0"/>
              <a:t>Primary income from sponsorships more likely for women.</a:t>
            </a:r>
          </a:p>
          <a:p>
            <a:pPr marL="457200" lvl="1" indent="-171450">
              <a:lnSpc>
                <a:spcPct val="100000"/>
              </a:lnSpc>
              <a:buFont typeface="Courier New" panose="02070309020205020404" pitchFamily="49" charset="0"/>
              <a:buChar char="o"/>
            </a:pPr>
            <a:r>
              <a:rPr lang="en-US" sz="1400" dirty="0"/>
              <a:t>For the top 48 male athletes, they make an average of 71% of their earnings in salary, the rest is endorsements.</a:t>
            </a:r>
          </a:p>
          <a:p>
            <a:pPr marL="457200" lvl="1" indent="-171450">
              <a:lnSpc>
                <a:spcPct val="100000"/>
              </a:lnSpc>
              <a:buFont typeface="Courier New" panose="02070309020205020404" pitchFamily="49" charset="0"/>
              <a:buChar char="o"/>
            </a:pPr>
            <a:r>
              <a:rPr lang="en-US" sz="1400" dirty="0"/>
              <a:t>For the top 10 females, they make an average of 19% of their earnings in salary.</a:t>
            </a:r>
          </a:p>
          <a:p>
            <a:pPr marL="285750" indent="-285750">
              <a:lnSpc>
                <a:spcPct val="130000"/>
              </a:lnSpc>
              <a:buFont typeface="Arial" panose="020B0604020202020204" pitchFamily="34" charset="0"/>
              <a:buChar char="•"/>
            </a:pPr>
            <a:r>
              <a:rPr lang="en-US" sz="1400" dirty="0"/>
              <a:t>Speculation: I believe this is the reason the top 10 females are all Olympians; they’re highly marketable when the American people are actively following them during the Olympics.</a:t>
            </a:r>
          </a:p>
          <a:p>
            <a:pPr marL="285750" indent="-285750">
              <a:lnSpc>
                <a:spcPct val="130000"/>
              </a:lnSpc>
              <a:buFont typeface="Arial" panose="020B0604020202020204" pitchFamily="34" charset="0"/>
              <a:buChar char="•"/>
            </a:pPr>
            <a:r>
              <a:rPr lang="en-US" sz="1400" dirty="0"/>
              <a:t>This list came out in 2021 around when the 2020 Summer Games were wrapping up. Although not all competed in the 2020 games, all top 10 females play summer sports (tennis, badminton, golf, basketball).</a:t>
            </a:r>
          </a:p>
          <a:p>
            <a:pPr marL="285750" indent="-285750">
              <a:lnSpc>
                <a:spcPct val="130000"/>
              </a:lnSpc>
              <a:buFont typeface="Arial" panose="020B0604020202020204" pitchFamily="34" charset="0"/>
              <a:buChar char="•"/>
            </a:pPr>
            <a:endParaRPr lang="en-US" sz="1400" dirty="0"/>
          </a:p>
        </p:txBody>
      </p:sp>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9" name="Picture 8" descr="Chart, bar chart&#10;&#10;Description automatically generated">
            <a:extLst>
              <a:ext uri="{FF2B5EF4-FFF2-40B4-BE49-F238E27FC236}">
                <a16:creationId xmlns:a16="http://schemas.microsoft.com/office/drawing/2014/main" id="{444E9342-BD49-4275-B96E-99F46694E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430" y="579130"/>
            <a:ext cx="3424329" cy="5136494"/>
          </a:xfrm>
          <a:prstGeom prst="rect">
            <a:avLst/>
          </a:prstGeom>
        </p:spPr>
      </p:pic>
    </p:spTree>
    <p:extLst>
      <p:ext uri="{BB962C8B-B14F-4D97-AF65-F5344CB8AC3E}">
        <p14:creationId xmlns:p14="http://schemas.microsoft.com/office/powerpoint/2010/main" val="105599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3410-E8F5-4C6A-B0D0-7E2181F70FC1}"/>
              </a:ext>
            </a:extLst>
          </p:cNvPr>
          <p:cNvSpPr>
            <a:spLocks noGrp="1"/>
          </p:cNvSpPr>
          <p:nvPr>
            <p:ph type="title"/>
          </p:nvPr>
        </p:nvSpPr>
        <p:spPr/>
        <p:txBody>
          <a:bodyPr/>
          <a:lstStyle/>
          <a:p>
            <a:r>
              <a:rPr lang="en-US" dirty="0"/>
              <a:t>Closing the Gap</a:t>
            </a:r>
          </a:p>
        </p:txBody>
      </p:sp>
      <p:sp>
        <p:nvSpPr>
          <p:cNvPr id="3" name="Content Placeholder 2">
            <a:extLst>
              <a:ext uri="{FF2B5EF4-FFF2-40B4-BE49-F238E27FC236}">
                <a16:creationId xmlns:a16="http://schemas.microsoft.com/office/drawing/2014/main" id="{D29E5CB5-8509-43CD-9CB5-B9B2C8156943}"/>
              </a:ext>
            </a:extLst>
          </p:cNvPr>
          <p:cNvSpPr>
            <a:spLocks noGrp="1"/>
          </p:cNvSpPr>
          <p:nvPr>
            <p:ph idx="1"/>
          </p:nvPr>
        </p:nvSpPr>
        <p:spPr/>
        <p:txBody>
          <a:bodyPr/>
          <a:lstStyle/>
          <a:p>
            <a:pPr marL="285750" indent="-285750">
              <a:lnSpc>
                <a:spcPct val="130000"/>
              </a:lnSpc>
              <a:buFont typeface="Arial" panose="020B0604020202020204" pitchFamily="34" charset="0"/>
              <a:buChar char="•"/>
            </a:pPr>
            <a:r>
              <a:rPr lang="en-US" sz="1800" dirty="0"/>
              <a:t>Profitability of an athlete depends on many factors, including viewership.</a:t>
            </a:r>
          </a:p>
          <a:p>
            <a:pPr marL="285750" indent="-285750">
              <a:lnSpc>
                <a:spcPct val="130000"/>
              </a:lnSpc>
              <a:buFont typeface="Arial" panose="020B0604020202020204" pitchFamily="34" charset="0"/>
              <a:buChar char="•"/>
            </a:pPr>
            <a:r>
              <a:rPr lang="en-US" sz="1800" dirty="0"/>
              <a:t>Until women’s sporting events are televised/attended more -- thus making the sport -&gt; team -&gt; player more profitable -- the primary reason for the gap will remain.</a:t>
            </a:r>
          </a:p>
        </p:txBody>
      </p:sp>
    </p:spTree>
    <p:extLst>
      <p:ext uri="{BB962C8B-B14F-4D97-AF65-F5344CB8AC3E}">
        <p14:creationId xmlns:p14="http://schemas.microsoft.com/office/powerpoint/2010/main" val="15588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286F-6D2F-49F6-A72C-A2AE5FA0E81E}"/>
              </a:ext>
            </a:extLst>
          </p:cNvPr>
          <p:cNvSpPr>
            <a:spLocks noGrp="1"/>
          </p:cNvSpPr>
          <p:nvPr>
            <p:ph type="title"/>
          </p:nvPr>
        </p:nvSpPr>
        <p:spPr/>
        <p:txBody>
          <a:bodyPr/>
          <a:lstStyle/>
          <a:p>
            <a:r>
              <a:rPr lang="en-US" dirty="0"/>
              <a:t>Difficulties</a:t>
            </a:r>
          </a:p>
        </p:txBody>
      </p:sp>
      <p:sp>
        <p:nvSpPr>
          <p:cNvPr id="3" name="Content Placeholder 2">
            <a:extLst>
              <a:ext uri="{FF2B5EF4-FFF2-40B4-BE49-F238E27FC236}">
                <a16:creationId xmlns:a16="http://schemas.microsoft.com/office/drawing/2014/main" id="{A5D75CB6-5432-4C08-9945-139811BB722C}"/>
              </a:ext>
            </a:extLst>
          </p:cNvPr>
          <p:cNvSpPr>
            <a:spLocks noGrp="1"/>
          </p:cNvSpPr>
          <p:nvPr>
            <p:ph idx="1"/>
          </p:nvPr>
        </p:nvSpPr>
        <p:spPr/>
        <p:txBody>
          <a:bodyPr/>
          <a:lstStyle/>
          <a:p>
            <a:pPr marL="285750" indent="-285750">
              <a:buFont typeface="Arial" panose="020B0604020202020204" pitchFamily="34" charset="0"/>
              <a:buChar char="•"/>
            </a:pPr>
            <a:r>
              <a:rPr lang="en-US" dirty="0"/>
              <a:t>Did not start with </a:t>
            </a:r>
            <a:r>
              <a:rPr lang="en-US" dirty="0" err="1"/>
              <a:t>LazyPredict</a:t>
            </a:r>
            <a:endParaRPr lang="en-US" dirty="0"/>
          </a:p>
          <a:p>
            <a:pPr marL="285750" indent="-285750">
              <a:buFont typeface="Arial" panose="020B0604020202020204" pitchFamily="34" charset="0"/>
              <a:buChar char="•"/>
            </a:pPr>
            <a:r>
              <a:rPr lang="en-US" dirty="0"/>
              <a:t>All models except Decision Tree were horribly inaccurate (</a:t>
            </a:r>
            <a:r>
              <a:rPr lang="en-US" dirty="0" err="1"/>
              <a:t>LazyPredict</a:t>
            </a:r>
            <a:r>
              <a:rPr lang="en-US" dirty="0"/>
              <a:t> later corroborated)</a:t>
            </a:r>
          </a:p>
          <a:p>
            <a:pPr marL="285750" indent="-285750">
              <a:buFont typeface="Arial" panose="020B0604020202020204" pitchFamily="34" charset="0"/>
              <a:buChar char="•"/>
            </a:pPr>
            <a:r>
              <a:rPr lang="en-US" dirty="0"/>
              <a:t>Had to retrieve Year Went Pro, Birth Year, Olympic, and College data for each athlete as it was not included in Forbes’ dataset.</a:t>
            </a:r>
          </a:p>
        </p:txBody>
      </p:sp>
    </p:spTree>
    <p:extLst>
      <p:ext uri="{BB962C8B-B14F-4D97-AF65-F5344CB8AC3E}">
        <p14:creationId xmlns:p14="http://schemas.microsoft.com/office/powerpoint/2010/main" val="346410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9" name="Picture 3">
            <a:extLst>
              <a:ext uri="{FF2B5EF4-FFF2-40B4-BE49-F238E27FC236}">
                <a16:creationId xmlns:a16="http://schemas.microsoft.com/office/drawing/2014/main" id="{0A1CEF66-0F8B-6CE3-D199-5157E11B0A25}"/>
              </a:ext>
            </a:extLst>
          </p:cNvPr>
          <p:cNvPicPr>
            <a:picLocks noChangeAspect="1"/>
          </p:cNvPicPr>
          <p:nvPr/>
        </p:nvPicPr>
        <p:blipFill rotWithShape="1">
          <a:blip r:embed="rId2"/>
          <a:srcRect t="7697" r="-1" b="7695"/>
          <a:stretch/>
        </p:blipFill>
        <p:spPr>
          <a:xfrm>
            <a:off x="20" y="10"/>
            <a:ext cx="12188932" cy="6857990"/>
          </a:xfrm>
          <a:prstGeom prst="rect">
            <a:avLst/>
          </a:prstGeom>
        </p:spPr>
      </p:pic>
      <p:sp>
        <p:nvSpPr>
          <p:cNvPr id="26" name="Freeform: Shape 25">
            <a:extLst>
              <a:ext uri="{FF2B5EF4-FFF2-40B4-BE49-F238E27FC236}">
                <a16:creationId xmlns:a16="http://schemas.microsoft.com/office/drawing/2014/main" id="{746D3498-BB0C-4BBC-957B-FC6466C80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949" y="0"/>
            <a:ext cx="7476051"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974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3D8EFB43-661E-4B15-BA65-39CC17EF7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10788"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D7E37C6-A19E-4179-8987-398258901ACA}"/>
              </a:ext>
            </a:extLst>
          </p:cNvPr>
          <p:cNvSpPr>
            <a:spLocks noGrp="1"/>
          </p:cNvSpPr>
          <p:nvPr>
            <p:ph type="ctrTitle"/>
          </p:nvPr>
        </p:nvSpPr>
        <p:spPr>
          <a:xfrm>
            <a:off x="5781675" y="1346268"/>
            <a:ext cx="5932755" cy="3285207"/>
          </a:xfrm>
        </p:spPr>
        <p:txBody>
          <a:bodyPr>
            <a:normAutofit/>
          </a:bodyPr>
          <a:lstStyle/>
          <a:p>
            <a:r>
              <a:rPr lang="en-US" dirty="0">
                <a:solidFill>
                  <a:schemeClr val="bg1"/>
                </a:solidFill>
              </a:rPr>
              <a:t>Questions?</a:t>
            </a:r>
            <a:br>
              <a:rPr lang="en-US" dirty="0">
                <a:solidFill>
                  <a:schemeClr val="bg1"/>
                </a:solidFill>
              </a:rPr>
            </a:br>
            <a:r>
              <a:rPr lang="en-US" dirty="0">
                <a:solidFill>
                  <a:schemeClr val="bg1"/>
                </a:solidFill>
              </a:rPr>
              <a:t>Comments?</a:t>
            </a:r>
            <a:br>
              <a:rPr lang="en-US" dirty="0">
                <a:solidFill>
                  <a:schemeClr val="bg1"/>
                </a:solidFill>
              </a:rPr>
            </a:br>
            <a:r>
              <a:rPr lang="en-US" dirty="0">
                <a:solidFill>
                  <a:schemeClr val="bg1"/>
                </a:solidFill>
              </a:rPr>
              <a:t>Ideas?</a:t>
            </a:r>
          </a:p>
        </p:txBody>
      </p:sp>
    </p:spTree>
    <p:extLst>
      <p:ext uri="{BB962C8B-B14F-4D97-AF65-F5344CB8AC3E}">
        <p14:creationId xmlns:p14="http://schemas.microsoft.com/office/powerpoint/2010/main" val="366001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5554C89C-373F-47FC-BB73-6842E569C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F71309C-4676-4F0E-8308-9C22C8686819}"/>
              </a:ext>
            </a:extLst>
          </p:cNvPr>
          <p:cNvSpPr>
            <a:spLocks noGrp="1"/>
          </p:cNvSpPr>
          <p:nvPr>
            <p:ph type="title"/>
          </p:nvPr>
        </p:nvSpPr>
        <p:spPr>
          <a:xfrm>
            <a:off x="8462963" y="1314450"/>
            <a:ext cx="3213279" cy="4229100"/>
          </a:xfrm>
        </p:spPr>
        <p:txBody>
          <a:bodyPr anchor="ctr">
            <a:normAutofit/>
          </a:bodyPr>
          <a:lstStyle/>
          <a:p>
            <a:r>
              <a:rPr lang="en-US" dirty="0"/>
              <a:t>Data Source and Topic</a:t>
            </a:r>
          </a:p>
        </p:txBody>
      </p:sp>
      <p:sp>
        <p:nvSpPr>
          <p:cNvPr id="36" name="Freeform: Shape 10">
            <a:extLst>
              <a:ext uri="{FF2B5EF4-FFF2-40B4-BE49-F238E27FC236}">
                <a16:creationId xmlns:a16="http://schemas.microsoft.com/office/drawing/2014/main" id="{FF100C7F-5272-46AB-9FC7-E66059915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28027" cy="6858000"/>
          </a:xfrm>
          <a:custGeom>
            <a:avLst/>
            <a:gdLst>
              <a:gd name="connsiteX0" fmla="*/ 0 w 7128027"/>
              <a:gd name="connsiteY0" fmla="*/ 0 h 6858000"/>
              <a:gd name="connsiteX1" fmla="*/ 333951 w 7128027"/>
              <a:gd name="connsiteY1" fmla="*/ 0 h 6858000"/>
              <a:gd name="connsiteX2" fmla="*/ 1220030 w 7128027"/>
              <a:gd name="connsiteY2" fmla="*/ 0 h 6858000"/>
              <a:gd name="connsiteX3" fmla="*/ 1345471 w 7128027"/>
              <a:gd name="connsiteY3" fmla="*/ 0 h 6858000"/>
              <a:gd name="connsiteX4" fmla="*/ 2838612 w 7128027"/>
              <a:gd name="connsiteY4" fmla="*/ 0 h 6858000"/>
              <a:gd name="connsiteX5" fmla="*/ 5505004 w 7128027"/>
              <a:gd name="connsiteY5" fmla="*/ 0 h 6858000"/>
              <a:gd name="connsiteX6" fmla="*/ 5527128 w 7128027"/>
              <a:gd name="connsiteY6" fmla="*/ 14997 h 6858000"/>
              <a:gd name="connsiteX7" fmla="*/ 7128027 w 7128027"/>
              <a:gd name="connsiteY7" fmla="*/ 3621656 h 6858000"/>
              <a:gd name="connsiteX8" fmla="*/ 5253677 w 7128027"/>
              <a:gd name="connsiteY8" fmla="*/ 6374814 h 6858000"/>
              <a:gd name="connsiteX9" fmla="*/ 4737029 w 7128027"/>
              <a:gd name="connsiteY9" fmla="*/ 6780599 h 6858000"/>
              <a:gd name="connsiteX10" fmla="*/ 4625273 w 7128027"/>
              <a:gd name="connsiteY10" fmla="*/ 6858000 h 6858000"/>
              <a:gd name="connsiteX11" fmla="*/ 2838612 w 7128027"/>
              <a:gd name="connsiteY11" fmla="*/ 6858000 h 6858000"/>
              <a:gd name="connsiteX12" fmla="*/ 1220030 w 7128027"/>
              <a:gd name="connsiteY12" fmla="*/ 6858000 h 6858000"/>
              <a:gd name="connsiteX13" fmla="*/ 1037077 w 7128027"/>
              <a:gd name="connsiteY13" fmla="*/ 6858000 h 6858000"/>
              <a:gd name="connsiteX14" fmla="*/ 333951 w 7128027"/>
              <a:gd name="connsiteY14" fmla="*/ 6858000 h 6858000"/>
              <a:gd name="connsiteX15" fmla="*/ 0 w 7128027"/>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28027" h="6858000">
                <a:moveTo>
                  <a:pt x="0" y="0"/>
                </a:moveTo>
                <a:lnTo>
                  <a:pt x="333951" y="0"/>
                </a:lnTo>
                <a:lnTo>
                  <a:pt x="1220030" y="0"/>
                </a:lnTo>
                <a:lnTo>
                  <a:pt x="1345471" y="0"/>
                </a:lnTo>
                <a:lnTo>
                  <a:pt x="2838612" y="0"/>
                </a:lnTo>
                <a:lnTo>
                  <a:pt x="5505004" y="0"/>
                </a:lnTo>
                <a:lnTo>
                  <a:pt x="5527128" y="14997"/>
                </a:lnTo>
                <a:cubicBezTo>
                  <a:pt x="6554291" y="754641"/>
                  <a:pt x="7128027" y="2093192"/>
                  <a:pt x="7128027" y="3621656"/>
                </a:cubicBezTo>
                <a:cubicBezTo>
                  <a:pt x="7128027" y="4969131"/>
                  <a:pt x="6199302" y="5602839"/>
                  <a:pt x="5253677" y="6374814"/>
                </a:cubicBezTo>
                <a:cubicBezTo>
                  <a:pt x="5081474" y="6515397"/>
                  <a:pt x="4910847" y="6653108"/>
                  <a:pt x="4737029" y="6780599"/>
                </a:cubicBezTo>
                <a:lnTo>
                  <a:pt x="4625273" y="6858000"/>
                </a:lnTo>
                <a:lnTo>
                  <a:pt x="2838612" y="6858000"/>
                </a:lnTo>
                <a:lnTo>
                  <a:pt x="1220030" y="6858000"/>
                </a:lnTo>
                <a:lnTo>
                  <a:pt x="1037077" y="6858000"/>
                </a:lnTo>
                <a:lnTo>
                  <a:pt x="333951"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12">
            <a:extLst>
              <a:ext uri="{FF2B5EF4-FFF2-40B4-BE49-F238E27FC236}">
                <a16:creationId xmlns:a16="http://schemas.microsoft.com/office/drawing/2014/main" id="{B4FEA6D5-DF59-4E15-B19F-159D0588B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57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14">
            <a:extLst>
              <a:ext uri="{FF2B5EF4-FFF2-40B4-BE49-F238E27FC236}">
                <a16:creationId xmlns:a16="http://schemas.microsoft.com/office/drawing/2014/main" id="{36C8C9E5-F937-44A5-A519-EA719F03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7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39" name="Content Placeholder 2">
            <a:extLst>
              <a:ext uri="{FF2B5EF4-FFF2-40B4-BE49-F238E27FC236}">
                <a16:creationId xmlns:a16="http://schemas.microsoft.com/office/drawing/2014/main" id="{39A58C9D-20D8-9BC0-7C2E-612EF17F639D}"/>
              </a:ext>
            </a:extLst>
          </p:cNvPr>
          <p:cNvGraphicFramePr>
            <a:graphicFrameLocks noGrp="1"/>
          </p:cNvGraphicFramePr>
          <p:nvPr>
            <p:ph idx="1"/>
            <p:extLst>
              <p:ext uri="{D42A27DB-BD31-4B8C-83A1-F6EECF244321}">
                <p14:modId xmlns:p14="http://schemas.microsoft.com/office/powerpoint/2010/main" val="1658617126"/>
              </p:ext>
            </p:extLst>
          </p:nvPr>
        </p:nvGraphicFramePr>
        <p:xfrm>
          <a:off x="298016" y="942976"/>
          <a:ext cx="7024131" cy="486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238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9C36-76BC-4293-BD75-7D27B7192566}"/>
              </a:ext>
            </a:extLst>
          </p:cNvPr>
          <p:cNvSpPr>
            <a:spLocks noGrp="1"/>
          </p:cNvSpPr>
          <p:nvPr>
            <p:ph type="title"/>
          </p:nvPr>
        </p:nvSpPr>
        <p:spPr/>
        <p:txBody>
          <a:bodyPr/>
          <a:lstStyle/>
          <a:p>
            <a:r>
              <a:rPr lang="en-US" dirty="0"/>
              <a:t>Disclaimers</a:t>
            </a:r>
          </a:p>
        </p:txBody>
      </p:sp>
      <p:sp>
        <p:nvSpPr>
          <p:cNvPr id="3" name="Content Placeholder 2">
            <a:extLst>
              <a:ext uri="{FF2B5EF4-FFF2-40B4-BE49-F238E27FC236}">
                <a16:creationId xmlns:a16="http://schemas.microsoft.com/office/drawing/2014/main" id="{C5D1D09B-E32E-4AC8-A4E3-A2E6D1419CA0}"/>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Earnings is defined as the sum of salary and endorsements.</a:t>
            </a:r>
          </a:p>
          <a:p>
            <a:pPr marL="285750" indent="-285750">
              <a:buFont typeface="Arial" panose="020B0604020202020204" pitchFamily="34" charset="0"/>
              <a:buChar char="•"/>
            </a:pPr>
            <a:r>
              <a:rPr lang="en-US" dirty="0"/>
              <a:t>Important features not included:</a:t>
            </a:r>
          </a:p>
          <a:p>
            <a:pPr marL="571500" lvl="1" indent="-285750">
              <a:lnSpc>
                <a:spcPct val="100000"/>
              </a:lnSpc>
              <a:buFont typeface="Courier New" panose="02070309020205020404" pitchFamily="49" charset="0"/>
              <a:buChar char="o"/>
            </a:pPr>
            <a:r>
              <a:rPr lang="en-US" dirty="0"/>
              <a:t>How successful each athlete is in their sport</a:t>
            </a:r>
          </a:p>
          <a:p>
            <a:pPr marL="571500" lvl="1" indent="-285750">
              <a:lnSpc>
                <a:spcPct val="100000"/>
              </a:lnSpc>
              <a:buFont typeface="Courier New" panose="02070309020205020404" pitchFamily="49" charset="0"/>
              <a:buChar char="o"/>
            </a:pPr>
            <a:r>
              <a:rPr lang="en-US" dirty="0"/>
              <a:t>Social media presence – more marketable to sponsors</a:t>
            </a:r>
          </a:p>
          <a:p>
            <a:pPr marL="571500" lvl="1" indent="-285750">
              <a:lnSpc>
                <a:spcPct val="100000"/>
              </a:lnSpc>
              <a:buFont typeface="Courier New" panose="02070309020205020404" pitchFamily="49" charset="0"/>
              <a:buChar char="o"/>
            </a:pPr>
            <a:r>
              <a:rPr lang="en-US" dirty="0"/>
              <a:t>Country of residence</a:t>
            </a:r>
          </a:p>
          <a:p>
            <a:pPr marL="285750" lvl="1" indent="-285750">
              <a:buFont typeface="Arial" panose="020B0604020202020204" pitchFamily="34" charset="0"/>
              <a:buChar char="•"/>
            </a:pPr>
            <a:r>
              <a:rPr lang="en-US" dirty="0"/>
              <a:t>Assumption that top 10 female athletes are working, performing, competing, and succeeding at the same level as the top 10 male athletes.</a:t>
            </a:r>
          </a:p>
          <a:p>
            <a:pPr marL="2857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62319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D5F8-249B-44F4-B8F1-B957E598E824}"/>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C241617C-24B9-4FF9-95CC-F5836B9B3673}"/>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Nationality</a:t>
            </a:r>
          </a:p>
          <a:p>
            <a:pPr marL="285750" indent="-285750">
              <a:buFont typeface="Arial" panose="020B0604020202020204" pitchFamily="34" charset="0"/>
              <a:buChar char="•"/>
            </a:pPr>
            <a:r>
              <a:rPr lang="en-US" dirty="0"/>
              <a:t>Sport</a:t>
            </a:r>
          </a:p>
          <a:p>
            <a:pPr marL="285750" indent="-285750">
              <a:buFont typeface="Arial" panose="020B0604020202020204" pitchFamily="34" charset="0"/>
              <a:buChar char="•"/>
            </a:pPr>
            <a:r>
              <a:rPr lang="en-US" dirty="0"/>
              <a:t>Age in 2021</a:t>
            </a:r>
          </a:p>
          <a:p>
            <a:pPr marL="285750" indent="-285750">
              <a:buFont typeface="Arial" panose="020B0604020202020204" pitchFamily="34" charset="0"/>
              <a:buChar char="•"/>
            </a:pPr>
            <a:r>
              <a:rPr lang="en-US" dirty="0"/>
              <a:t>Age they became a professional</a:t>
            </a:r>
          </a:p>
          <a:p>
            <a:pPr marL="285750" indent="-285750">
              <a:buFont typeface="Arial" panose="020B0604020202020204" pitchFamily="34" charset="0"/>
              <a:buChar char="•"/>
            </a:pPr>
            <a:r>
              <a:rPr lang="en-US" dirty="0"/>
              <a:t>Number of years pro in 2021</a:t>
            </a:r>
          </a:p>
          <a:p>
            <a:pPr marL="285750" indent="-285750">
              <a:buFont typeface="Arial" panose="020B0604020202020204" pitchFamily="34" charset="0"/>
              <a:buChar char="•"/>
            </a:pPr>
            <a:r>
              <a:rPr lang="en-US" dirty="0"/>
              <a:t>Whether they are an Olympian</a:t>
            </a:r>
          </a:p>
          <a:p>
            <a:pPr marL="285750" indent="-285750">
              <a:buFont typeface="Arial" panose="020B0604020202020204" pitchFamily="34" charset="0"/>
              <a:buChar char="•"/>
            </a:pPr>
            <a:r>
              <a:rPr lang="en-US" dirty="0"/>
              <a:t>Whether they earned a college degree (Bachelor’s or greater)</a:t>
            </a:r>
          </a:p>
        </p:txBody>
      </p:sp>
    </p:spTree>
    <p:extLst>
      <p:ext uri="{BB962C8B-B14F-4D97-AF65-F5344CB8AC3E}">
        <p14:creationId xmlns:p14="http://schemas.microsoft.com/office/powerpoint/2010/main" val="72789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89F0980-019B-463E-A198-31CC263D7CA1}"/>
              </a:ext>
            </a:extLst>
          </p:cNvPr>
          <p:cNvSpPr>
            <a:spLocks noGrp="1"/>
          </p:cNvSpPr>
          <p:nvPr>
            <p:ph type="title"/>
          </p:nvPr>
        </p:nvSpPr>
        <p:spPr>
          <a:xfrm>
            <a:off x="992518" y="442913"/>
            <a:ext cx="5183986" cy="1639888"/>
          </a:xfrm>
        </p:spPr>
        <p:txBody>
          <a:bodyPr anchor="b">
            <a:normAutofit/>
          </a:bodyPr>
          <a:lstStyle/>
          <a:p>
            <a:r>
              <a:rPr lang="en-US" dirty="0"/>
              <a:t>Training &amp; Testing</a:t>
            </a:r>
          </a:p>
        </p:txBody>
      </p:sp>
      <p:sp>
        <p:nvSpPr>
          <p:cNvPr id="3" name="Content Placeholder 2">
            <a:extLst>
              <a:ext uri="{FF2B5EF4-FFF2-40B4-BE49-F238E27FC236}">
                <a16:creationId xmlns:a16="http://schemas.microsoft.com/office/drawing/2014/main" id="{E1A754D3-E3D7-4603-984A-FEC5BD955C11}"/>
              </a:ext>
            </a:extLst>
          </p:cNvPr>
          <p:cNvSpPr>
            <a:spLocks noGrp="1"/>
          </p:cNvSpPr>
          <p:nvPr>
            <p:ph idx="1"/>
          </p:nvPr>
        </p:nvSpPr>
        <p:spPr>
          <a:xfrm>
            <a:off x="992519" y="2312988"/>
            <a:ext cx="5183986" cy="3651250"/>
          </a:xfrm>
        </p:spPr>
        <p:txBody>
          <a:bodyPr>
            <a:normAutofit fontScale="92500" lnSpcReduction="20000"/>
          </a:bodyPr>
          <a:lstStyle/>
          <a:p>
            <a:pPr marL="285750" indent="-285750">
              <a:lnSpc>
                <a:spcPct val="130000"/>
              </a:lnSpc>
              <a:buFont typeface="Arial" panose="020B0604020202020204" pitchFamily="34" charset="0"/>
              <a:buChar char="•"/>
            </a:pPr>
            <a:r>
              <a:rPr lang="en-US" sz="1700" dirty="0"/>
              <a:t>Started with the top 10 athletes from each year 1990-2021.</a:t>
            </a:r>
          </a:p>
          <a:p>
            <a:pPr marL="285750" indent="-285750">
              <a:lnSpc>
                <a:spcPct val="130000"/>
              </a:lnSpc>
              <a:buFont typeface="Arial" panose="020B0604020202020204" pitchFamily="34" charset="0"/>
              <a:buChar char="•"/>
            </a:pPr>
            <a:r>
              <a:rPr lang="en-US" sz="1700" dirty="0"/>
              <a:t>Performed Train-Test split as normal using </a:t>
            </a:r>
            <a:r>
              <a:rPr lang="en-US" sz="1700" dirty="0" err="1"/>
              <a:t>sklearn</a:t>
            </a:r>
            <a:r>
              <a:rPr lang="en-US" sz="1700" dirty="0"/>
              <a:t>.</a:t>
            </a:r>
          </a:p>
          <a:p>
            <a:pPr marL="285750" indent="-285750">
              <a:lnSpc>
                <a:spcPct val="130000"/>
              </a:lnSpc>
              <a:buFont typeface="Arial" panose="020B0604020202020204" pitchFamily="34" charset="0"/>
              <a:buChar char="•"/>
            </a:pPr>
            <a:r>
              <a:rPr lang="en-US" sz="1700" dirty="0"/>
              <a:t>Used </a:t>
            </a:r>
            <a:r>
              <a:rPr lang="en-US" sz="1700" dirty="0" err="1"/>
              <a:t>LazyPredict</a:t>
            </a:r>
            <a:r>
              <a:rPr lang="en-US" sz="1700" dirty="0"/>
              <a:t> to look at which models are most compatible.</a:t>
            </a:r>
          </a:p>
          <a:p>
            <a:pPr marL="285750" indent="-285750">
              <a:lnSpc>
                <a:spcPct val="130000"/>
              </a:lnSpc>
              <a:buFont typeface="Arial" panose="020B0604020202020204" pitchFamily="34" charset="0"/>
              <a:buChar char="•"/>
            </a:pPr>
            <a:r>
              <a:rPr lang="en-US" sz="1700" dirty="0"/>
              <a:t>Build an ensemble with the top 5 models</a:t>
            </a:r>
          </a:p>
          <a:p>
            <a:pPr marL="285750" indent="-285750">
              <a:lnSpc>
                <a:spcPct val="130000"/>
              </a:lnSpc>
              <a:buFont typeface="Arial" panose="020B0604020202020204" pitchFamily="34" charset="0"/>
              <a:buChar char="•"/>
            </a:pPr>
            <a:r>
              <a:rPr lang="en-US" sz="1700" dirty="0"/>
              <a:t>Top 5 (all regressions): Random Forest, Extra Trees, </a:t>
            </a:r>
            <a:r>
              <a:rPr lang="en-US" sz="1700" dirty="0" err="1"/>
              <a:t>XGBoost</a:t>
            </a:r>
            <a:r>
              <a:rPr lang="en-US" sz="1700" dirty="0"/>
              <a:t>, Bagging, and Decision Tree.</a:t>
            </a:r>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FEFF3493-39C1-4BE4-B9EC-2F7A85163D5B}"/>
              </a:ext>
            </a:extLst>
          </p:cNvPr>
          <p:cNvPicPr>
            <a:picLocks noChangeAspect="1"/>
          </p:cNvPicPr>
          <p:nvPr/>
        </p:nvPicPr>
        <p:blipFill>
          <a:blip r:embed="rId2"/>
          <a:stretch>
            <a:fillRect/>
          </a:stretch>
        </p:blipFill>
        <p:spPr>
          <a:xfrm>
            <a:off x="7202132" y="2312988"/>
            <a:ext cx="4965224" cy="1689845"/>
          </a:xfrm>
          <a:prstGeom prst="rect">
            <a:avLst/>
          </a:prstGeom>
        </p:spPr>
      </p:pic>
    </p:spTree>
    <p:extLst>
      <p:ext uri="{BB962C8B-B14F-4D97-AF65-F5344CB8AC3E}">
        <p14:creationId xmlns:p14="http://schemas.microsoft.com/office/powerpoint/2010/main" val="201804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1F13-BBF4-4C9A-849B-3DB0FA07D42D}"/>
              </a:ext>
            </a:extLst>
          </p:cNvPr>
          <p:cNvSpPr>
            <a:spLocks noGrp="1"/>
          </p:cNvSpPr>
          <p:nvPr>
            <p:ph type="title"/>
          </p:nvPr>
        </p:nvSpPr>
        <p:spPr/>
        <p:txBody>
          <a:bodyPr/>
          <a:lstStyle/>
          <a:p>
            <a:r>
              <a:rPr lang="en-US" dirty="0"/>
              <a:t>Training &amp; Testing</a:t>
            </a:r>
          </a:p>
        </p:txBody>
      </p:sp>
      <p:sp>
        <p:nvSpPr>
          <p:cNvPr id="3" name="Content Placeholder 2">
            <a:extLst>
              <a:ext uri="{FF2B5EF4-FFF2-40B4-BE49-F238E27FC236}">
                <a16:creationId xmlns:a16="http://schemas.microsoft.com/office/drawing/2014/main" id="{A7DEC9B1-D763-4201-AC78-1481B6A018D6}"/>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dirty="0"/>
              <a:t>Built each model individually</a:t>
            </a:r>
          </a:p>
          <a:p>
            <a:pPr marL="285750" indent="-285750">
              <a:buFont typeface="Arial" panose="020B0604020202020204" pitchFamily="34" charset="0"/>
              <a:buChar char="•"/>
            </a:pPr>
            <a:r>
              <a:rPr lang="en-US" dirty="0"/>
              <a:t>Used test group to score and verify the mean squared error is not too great</a:t>
            </a:r>
          </a:p>
          <a:p>
            <a:pPr marL="285750" indent="-285750">
              <a:buFont typeface="Arial" panose="020B0604020202020204" pitchFamily="34" charset="0"/>
              <a:buChar char="•"/>
            </a:pPr>
            <a:r>
              <a:rPr lang="en-US" dirty="0"/>
              <a:t>Tuned the hyperparameters to improve/optimize both</a:t>
            </a:r>
          </a:p>
          <a:p>
            <a:pPr marL="285750" indent="-285750">
              <a:buFont typeface="Arial" panose="020B0604020202020204" pitchFamily="34" charset="0"/>
              <a:buChar char="•"/>
            </a:pPr>
            <a:r>
              <a:rPr lang="en-US" dirty="0"/>
              <a:t>Refit the models to the entire 1990-2021 data (no train-test split)</a:t>
            </a:r>
          </a:p>
          <a:p>
            <a:pPr marL="285750" indent="-285750">
              <a:buFont typeface="Arial" panose="020B0604020202020204" pitchFamily="34" charset="0"/>
              <a:buChar char="•"/>
            </a:pPr>
            <a:r>
              <a:rPr lang="en-US" dirty="0"/>
              <a:t>Saved each of the five models</a:t>
            </a:r>
          </a:p>
          <a:p>
            <a:r>
              <a:rPr lang="en-US" dirty="0"/>
              <a:t>Note: I was curious, so I saved the models that were only fit to the training data as well to see if they differed much if at all.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6712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1F22F082-38FA-46A3-922F-E6AFFA881E8A}"/>
              </a:ext>
            </a:extLst>
          </p:cNvPr>
          <p:cNvPicPr>
            <a:picLocks noGrp="1" noChangeAspect="1"/>
          </p:cNvPicPr>
          <p:nvPr>
            <p:ph idx="1"/>
          </p:nvPr>
        </p:nvPicPr>
        <p:blipFill>
          <a:blip r:embed="rId2"/>
          <a:stretch>
            <a:fillRect/>
          </a:stretch>
        </p:blipFill>
        <p:spPr>
          <a:xfrm>
            <a:off x="1878466" y="662474"/>
            <a:ext cx="7980328" cy="4907902"/>
          </a:xfrm>
          <a:prstGeom prst="rect">
            <a:avLst/>
          </a:prstGeom>
        </p:spPr>
      </p:pic>
    </p:spTree>
    <p:extLst>
      <p:ext uri="{BB962C8B-B14F-4D97-AF65-F5344CB8AC3E}">
        <p14:creationId xmlns:p14="http://schemas.microsoft.com/office/powerpoint/2010/main" val="70085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3B25-E582-4F94-ABF5-235818112BFD}"/>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29810EBA-B913-4C47-ACA1-8CB2029CEEC2}"/>
              </a:ext>
            </a:extLst>
          </p:cNvPr>
          <p:cNvSpPr>
            <a:spLocks noGrp="1"/>
          </p:cNvSpPr>
          <p:nvPr>
            <p:ph idx="1"/>
          </p:nvPr>
        </p:nvSpPr>
        <p:spPr>
          <a:xfrm>
            <a:off x="1920240" y="2312276"/>
            <a:ext cx="8943503" cy="3651504"/>
          </a:xfrm>
        </p:spPr>
        <p:txBody>
          <a:bodyPr/>
          <a:lstStyle/>
          <a:p>
            <a:pPr marL="285750" indent="-285750">
              <a:buFont typeface="Arial" panose="020B0604020202020204" pitchFamily="34" charset="0"/>
              <a:buChar char="•"/>
            </a:pPr>
            <a:r>
              <a:rPr lang="en-US" dirty="0"/>
              <a:t>Combined the models into an ensemble</a:t>
            </a:r>
          </a:p>
          <a:p>
            <a:pPr marL="571500" indent="-285750">
              <a:lnSpc>
                <a:spcPct val="100000"/>
              </a:lnSpc>
              <a:buFont typeface="Courier New" panose="02070309020205020404" pitchFamily="49" charset="0"/>
              <a:buChar char="o"/>
            </a:pPr>
            <a:r>
              <a:rPr lang="en-US" dirty="0"/>
              <a:t>Tested the female athlete data to generate the predicted     earnings for each model.</a:t>
            </a:r>
          </a:p>
          <a:p>
            <a:pPr marL="571500" indent="-285750">
              <a:lnSpc>
                <a:spcPct val="100000"/>
              </a:lnSpc>
              <a:buFont typeface="Courier New" panose="02070309020205020404" pitchFamily="49" charset="0"/>
              <a:buChar char="o"/>
            </a:pPr>
            <a:r>
              <a:rPr lang="en-US" dirty="0"/>
              <a:t>Averaged the results from all models for each athlete to get their ensemble-predicted earnings.</a:t>
            </a:r>
          </a:p>
          <a:p>
            <a:pPr marL="285750" indent="-285750">
              <a:buFont typeface="Arial" panose="020B0604020202020204" pitchFamily="34" charset="0"/>
              <a:buChar char="•"/>
            </a:pPr>
            <a:r>
              <a:rPr lang="en-US" dirty="0"/>
              <a:t>Compared the predictions to the true earnings for each athlete.</a:t>
            </a:r>
          </a:p>
          <a:p>
            <a:pPr marL="285750" indent="-285750">
              <a:buFont typeface="Arial" panose="020B0604020202020204" pitchFamily="34" charset="0"/>
              <a:buChar char="•"/>
            </a:pPr>
            <a:r>
              <a:rPr lang="en-US" dirty="0"/>
              <a:t>Repeated these steps for both ensembles.</a:t>
            </a:r>
          </a:p>
        </p:txBody>
      </p:sp>
    </p:spTree>
    <p:extLst>
      <p:ext uri="{BB962C8B-B14F-4D97-AF65-F5344CB8AC3E}">
        <p14:creationId xmlns:p14="http://schemas.microsoft.com/office/powerpoint/2010/main" val="6471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1F13-BBF4-4C9A-849B-3DB0FA07D42D}"/>
              </a:ext>
            </a:extLst>
          </p:cNvPr>
          <p:cNvSpPr>
            <a:spLocks noGrp="1"/>
          </p:cNvSpPr>
          <p:nvPr>
            <p:ph type="title"/>
          </p:nvPr>
        </p:nvSpPr>
        <p:spPr/>
        <p:txBody>
          <a:bodyPr/>
          <a:lstStyle/>
          <a:p>
            <a:r>
              <a:rPr lang="en-US" dirty="0"/>
              <a:t>Findings (ensemble vs. ensemble)</a:t>
            </a:r>
          </a:p>
        </p:txBody>
      </p:sp>
      <p:sp>
        <p:nvSpPr>
          <p:cNvPr id="3" name="Content Placeholder 2">
            <a:extLst>
              <a:ext uri="{FF2B5EF4-FFF2-40B4-BE49-F238E27FC236}">
                <a16:creationId xmlns:a16="http://schemas.microsoft.com/office/drawing/2014/main" id="{A7DEC9B1-D763-4201-AC78-1481B6A018D6}"/>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Models fitted with all male athlete data averaged a predicted earnings for the top 10 female athletes of $93.6 million.</a:t>
            </a:r>
          </a:p>
          <a:p>
            <a:pPr marL="285750" indent="-285750">
              <a:buFont typeface="Arial" panose="020B0604020202020204" pitchFamily="34" charset="0"/>
              <a:buChar char="•"/>
            </a:pPr>
            <a:r>
              <a:rPr lang="en-US" dirty="0"/>
              <a:t>Models only fitted with the training data predicted an average of $95.7 million.</a:t>
            </a:r>
          </a:p>
          <a:p>
            <a:pPr marL="285750" indent="-285750">
              <a:buFont typeface="Arial" panose="020B0604020202020204" pitchFamily="34" charset="0"/>
              <a:buChar char="•"/>
            </a:pPr>
            <a:r>
              <a:rPr lang="en-US" dirty="0"/>
              <a:t>The variance between these two predicted averages is a mere 2.2%.</a:t>
            </a:r>
          </a:p>
          <a:p>
            <a:pPr marL="285750" indent="-285750">
              <a:buFont typeface="Arial" panose="020B0604020202020204" pitchFamily="34" charset="0"/>
              <a:buChar char="•"/>
            </a:pPr>
            <a:r>
              <a:rPr lang="en-US" dirty="0"/>
              <a:t>Very happy to see that it did not vary too much.</a:t>
            </a:r>
          </a:p>
        </p:txBody>
      </p:sp>
    </p:spTree>
    <p:extLst>
      <p:ext uri="{BB962C8B-B14F-4D97-AF65-F5344CB8AC3E}">
        <p14:creationId xmlns:p14="http://schemas.microsoft.com/office/powerpoint/2010/main" val="25158105"/>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B2F2D"/>
      </a:dk2>
      <a:lt2>
        <a:srgbClr val="F3F3F0"/>
      </a:lt2>
      <a:accent1>
        <a:srgbClr val="4F38E2"/>
      </a:accent1>
      <a:accent2>
        <a:srgbClr val="1E4FCF"/>
      </a:accent2>
      <a:accent3>
        <a:srgbClr val="2FABE0"/>
      </a:accent3>
      <a:accent4>
        <a:srgbClr val="1CC2AF"/>
      </a:accent4>
      <a:accent5>
        <a:srgbClr val="2AC472"/>
      </a:accent5>
      <a:accent6>
        <a:srgbClr val="1DC926"/>
      </a:accent6>
      <a:hlink>
        <a:srgbClr val="349D7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4380</TotalTime>
  <Words>791</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Meiryo</vt:lpstr>
      <vt:lpstr>Arial</vt:lpstr>
      <vt:lpstr>Corbel</vt:lpstr>
      <vt:lpstr>Courier New</vt:lpstr>
      <vt:lpstr>SketchLinesVTI</vt:lpstr>
      <vt:lpstr>Long-Jumping the Sports Earnings Gender Gap</vt:lpstr>
      <vt:lpstr>Data Source and Topic</vt:lpstr>
      <vt:lpstr>Disclaimers</vt:lpstr>
      <vt:lpstr>Features</vt:lpstr>
      <vt:lpstr>Training &amp; Testing</vt:lpstr>
      <vt:lpstr>Training &amp; Testing</vt:lpstr>
      <vt:lpstr>PowerPoint Presentation</vt:lpstr>
      <vt:lpstr>Analysis Process</vt:lpstr>
      <vt:lpstr>Findings (ensemble vs. ensemble)</vt:lpstr>
      <vt:lpstr>Findings</vt:lpstr>
      <vt:lpstr>Findings</vt:lpstr>
      <vt:lpstr>Findings</vt:lpstr>
      <vt:lpstr>Closing the Gap</vt:lpstr>
      <vt:lpstr>Difficulties</vt:lpstr>
      <vt:lpstr>Questions? Comments?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Forbes Top 10 Highest Paid Athletes - 2030</dc:title>
  <dc:creator>Andrew Baker</dc:creator>
  <cp:lastModifiedBy>Andrew Baker</cp:lastModifiedBy>
  <cp:revision>3</cp:revision>
  <dcterms:created xsi:type="dcterms:W3CDTF">2022-04-19T22:16:24Z</dcterms:created>
  <dcterms:modified xsi:type="dcterms:W3CDTF">2022-04-25T21:48:51Z</dcterms:modified>
</cp:coreProperties>
</file>