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2" r:id="rId1"/>
  </p:sldMasterIdLst>
  <p:notesMasterIdLst>
    <p:notesMasterId r:id="rId4"/>
  </p:notesMasterIdLst>
  <p:handoutMasterIdLst>
    <p:handoutMasterId r:id="rId5"/>
  </p:handoutMasterIdLst>
  <p:sldIdLst>
    <p:sldId id="337" r:id="rId2"/>
    <p:sldId id="336" r:id="rId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2" userDrawn="1">
          <p15:clr>
            <a:srgbClr val="A4A3A4"/>
          </p15:clr>
        </p15:guide>
        <p15:guide id="2" pos="2950" userDrawn="1">
          <p15:clr>
            <a:srgbClr val="A4A3A4"/>
          </p15:clr>
        </p15:guide>
        <p15:guide id="3" pos="3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FFFFFF"/>
    <a:srgbClr val="B9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 autoAdjust="0"/>
    <p:restoredTop sz="95604" autoAdjust="0"/>
  </p:normalViewPr>
  <p:slideViewPr>
    <p:cSldViewPr snapToGrid="0" snapToObjects="1">
      <p:cViewPr varScale="1">
        <p:scale>
          <a:sx n="140" d="100"/>
          <a:sy n="140" d="100"/>
        </p:scale>
        <p:origin x="984" y="192"/>
      </p:cViewPr>
      <p:guideLst>
        <p:guide orient="horz" pos="1802"/>
        <p:guide pos="2950"/>
        <p:guide pos="3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" d="25"/>
        <a:sy n="8" d="25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5D85E-F4D9-F544-9A89-E7DDB6243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72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29FDA-E212-DA41-A01E-BE268840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429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4091-D9B6-4FFF-8221-FBAF114F7B44}" type="slidenum">
              <a:rPr lang="en-CA" smtClean="0"/>
              <a:pPr/>
              <a:t>0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9193" y="4745553"/>
            <a:ext cx="1185615" cy="26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Connector 14"/>
          <p:cNvCxnSpPr>
            <a:cxnSpLocks/>
          </p:cNvCxnSpPr>
          <p:nvPr userDrawn="1"/>
        </p:nvCxnSpPr>
        <p:spPr>
          <a:xfrm flipV="1">
            <a:off x="1" y="1291190"/>
            <a:ext cx="7341078" cy="61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249746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5556" y="1357333"/>
            <a:ext cx="7992888" cy="1080120"/>
          </a:xfrm>
        </p:spPr>
        <p:txBody>
          <a:bodyPr>
            <a:normAutofit/>
          </a:bodyPr>
          <a:lstStyle>
            <a:lvl1pPr algn="ctr">
              <a:defRPr sz="2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8568444" y="1297327"/>
            <a:ext cx="57555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27201" y="2767059"/>
            <a:ext cx="5689600" cy="140316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Content Placeholder 6" descr="Logo3.jpg">
            <a:extLst>
              <a:ext uri="{FF2B5EF4-FFF2-40B4-BE49-F238E27FC236}">
                <a16:creationId xmlns:a16="http://schemas.microsoft.com/office/drawing/2014/main" id="{C38D5B34-95D2-4542-807D-8D56326F2F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-33149" b="-33149"/>
          <a:stretch>
            <a:fillRect/>
          </a:stretch>
        </p:blipFill>
        <p:spPr>
          <a:xfrm>
            <a:off x="7473311" y="988088"/>
            <a:ext cx="962901" cy="6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k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Corbel" panose="020B0503020204020204" pitchFamily="34" charset="0"/>
              <a:buChar char="-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Wingdings" panose="05000000000000000000" pitchFamily="2" charset="2"/>
              <a:buChar char="§"/>
              <a:defRPr sz="1200" baseline="0">
                <a:solidFill>
                  <a:schemeClr val="tx1"/>
                </a:solidFill>
              </a:defRPr>
            </a:lvl3pPr>
            <a:lvl4pPr marL="82296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350">
                <a:solidFill>
                  <a:schemeClr val="tx1"/>
                </a:solidFill>
              </a:defRPr>
            </a:lvl4pPr>
            <a:lvl5pPr marL="102870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0955" y="5290212"/>
            <a:ext cx="2563709" cy="276000"/>
            <a:chOff x="450954" y="6348254"/>
            <a:chExt cx="3052156" cy="331200"/>
          </a:xfrm>
        </p:grpSpPr>
        <p:pic>
          <p:nvPicPr>
            <p:cNvPr id="11" name="Picture 10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32"/>
            <a:stretch/>
          </p:blipFill>
          <p:spPr>
            <a:xfrm>
              <a:off x="450954" y="6379798"/>
              <a:ext cx="1923585" cy="274673"/>
            </a:xfrm>
            <a:prstGeom prst="rect">
              <a:avLst/>
            </a:prstGeom>
          </p:spPr>
        </p:pic>
        <p:pic>
          <p:nvPicPr>
            <p:cNvPr id="13" name="Picture 29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4777" y="6348254"/>
              <a:ext cx="1048333" cy="33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8444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kumimoji="0" lang="en-US" sz="2100" b="1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ClrTx/>
              <a:buFontTx/>
              <a:buNone/>
              <a:defRPr sz="1500">
                <a:solidFill>
                  <a:schemeClr val="tx1"/>
                </a:solidFill>
              </a:defRPr>
            </a:lvl1pPr>
            <a:lvl2pPr marL="497205" indent="-257175"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2pPr>
            <a:lvl3pPr marL="702945" indent="-257175"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3pPr>
            <a:lvl4pPr marL="822960" indent="-171450">
              <a:buClrTx/>
              <a:buFont typeface="+mj-lt"/>
              <a:buAutoNum type="romanUcPeriod"/>
              <a:defRPr sz="900">
                <a:solidFill>
                  <a:schemeClr val="tx1"/>
                </a:solidFill>
              </a:defRPr>
            </a:lvl4pPr>
            <a:lvl5pPr marL="1028700" indent="-171450">
              <a:buClrTx/>
              <a:buFont typeface="+mj-lt"/>
              <a:buAutoNum type="romanLcPeriod"/>
              <a:defRPr sz="900"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8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50955" y="5312587"/>
            <a:ext cx="1777130" cy="253625"/>
            <a:chOff x="467545" y="6385864"/>
            <a:chExt cx="1777130" cy="304350"/>
          </a:xfrm>
        </p:grpSpPr>
        <p:pic>
          <p:nvPicPr>
            <p:cNvPr id="18" name="Picture 17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06" b="10050"/>
            <a:stretch/>
          </p:blipFill>
          <p:spPr>
            <a:xfrm>
              <a:off x="467545" y="6385864"/>
              <a:ext cx="652339" cy="259056"/>
            </a:xfrm>
            <a:prstGeom prst="rect">
              <a:avLst/>
            </a:prstGeom>
          </p:spPr>
        </p:pic>
        <p:pic>
          <p:nvPicPr>
            <p:cNvPr id="19" name="Picture 18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7"/>
            <a:stretch/>
          </p:blipFill>
          <p:spPr>
            <a:xfrm>
              <a:off x="1140432" y="6402214"/>
              <a:ext cx="1104243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57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l_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rabicPeriod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UcPeriod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LcPeriod"/>
              <a:defRPr sz="1200">
                <a:solidFill>
                  <a:schemeClr val="tx1"/>
                </a:solidFill>
              </a:defRPr>
            </a:lvl3pPr>
            <a:lvl4pPr marL="82296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4pPr>
            <a:lvl5pPr marL="102870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50955" y="5312587"/>
            <a:ext cx="1777130" cy="253625"/>
            <a:chOff x="467545" y="6385864"/>
            <a:chExt cx="1777130" cy="304350"/>
          </a:xfrm>
        </p:grpSpPr>
        <p:pic>
          <p:nvPicPr>
            <p:cNvPr id="16" name="Picture 15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06" b="10050"/>
            <a:stretch/>
          </p:blipFill>
          <p:spPr>
            <a:xfrm>
              <a:off x="467545" y="6385864"/>
              <a:ext cx="652339" cy="259056"/>
            </a:xfrm>
            <a:prstGeom prst="rect">
              <a:avLst/>
            </a:prstGeom>
          </p:spPr>
        </p:pic>
        <p:pic>
          <p:nvPicPr>
            <p:cNvPr id="17" name="Picture 16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7"/>
            <a:stretch/>
          </p:blipFill>
          <p:spPr>
            <a:xfrm>
              <a:off x="1140432" y="6402214"/>
              <a:ext cx="1104243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64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l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Corbel" panose="020B0503020204020204" pitchFamily="34" charset="0"/>
              <a:buChar char="-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Wingdings" panose="05000000000000000000" pitchFamily="2" charset="2"/>
              <a:buChar char="§"/>
              <a:defRPr sz="1200" baseline="0">
                <a:solidFill>
                  <a:schemeClr val="tx1"/>
                </a:solidFill>
              </a:defRPr>
            </a:lvl3pPr>
            <a:lvl4pPr marL="82296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350">
                <a:solidFill>
                  <a:schemeClr val="tx1"/>
                </a:solidFill>
              </a:defRPr>
            </a:lvl4pPr>
            <a:lvl5pPr marL="102870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50955" y="5312587"/>
            <a:ext cx="1777130" cy="253625"/>
            <a:chOff x="467545" y="6385864"/>
            <a:chExt cx="1777130" cy="304350"/>
          </a:xfrm>
        </p:grpSpPr>
        <p:pic>
          <p:nvPicPr>
            <p:cNvPr id="16" name="Picture 15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06" b="10050"/>
            <a:stretch/>
          </p:blipFill>
          <p:spPr>
            <a:xfrm>
              <a:off x="467545" y="6385864"/>
              <a:ext cx="652339" cy="259056"/>
            </a:xfrm>
            <a:prstGeom prst="rect">
              <a:avLst/>
            </a:prstGeom>
          </p:spPr>
        </p:pic>
        <p:pic>
          <p:nvPicPr>
            <p:cNvPr id="17" name="Picture 16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7"/>
            <a:stretch/>
          </p:blipFill>
          <p:spPr>
            <a:xfrm>
              <a:off x="1140432" y="6402214"/>
              <a:ext cx="1104243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7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kumimoji="0" lang="en-US" sz="2100" b="1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ClrTx/>
              <a:buFontTx/>
              <a:buNone/>
              <a:defRPr sz="1500">
                <a:solidFill>
                  <a:schemeClr val="tx1"/>
                </a:solidFill>
              </a:defRPr>
            </a:lvl1pPr>
            <a:lvl2pPr marL="497205" indent="-257175"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2pPr>
            <a:lvl3pPr marL="702945" indent="-257175"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3pPr>
            <a:lvl4pPr marL="822960" indent="-171450">
              <a:buClrTx/>
              <a:buFont typeface="+mj-lt"/>
              <a:buAutoNum type="romanUcPeriod"/>
              <a:defRPr sz="900">
                <a:solidFill>
                  <a:schemeClr val="tx1"/>
                </a:solidFill>
              </a:defRPr>
            </a:lvl4pPr>
            <a:lvl5pPr marL="1028700" indent="-171450">
              <a:buClrTx/>
              <a:buFont typeface="+mj-lt"/>
              <a:buAutoNum type="romanLcPeriod"/>
              <a:defRPr sz="900"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8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rabicPeriod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UcPeriod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LcPeriod"/>
              <a:defRPr sz="1200">
                <a:solidFill>
                  <a:schemeClr val="tx1"/>
                </a:solidFill>
              </a:defRPr>
            </a:lvl3pPr>
            <a:lvl4pPr marL="82296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4pPr>
            <a:lvl5pPr marL="102870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Corbel" panose="020B0503020204020204" pitchFamily="34" charset="0"/>
              <a:buChar char="-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Wingdings" panose="05000000000000000000" pitchFamily="2" charset="2"/>
              <a:buChar char="§"/>
              <a:defRPr sz="1200" baseline="0">
                <a:solidFill>
                  <a:schemeClr val="tx1"/>
                </a:solidFill>
              </a:defRPr>
            </a:lvl3pPr>
            <a:lvl4pPr marL="82296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350">
                <a:solidFill>
                  <a:schemeClr val="tx1"/>
                </a:solidFill>
              </a:defRPr>
            </a:lvl4pPr>
            <a:lvl5pPr marL="102870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0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kumimoji="0" lang="en-US" sz="2100" b="1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9008269" y="817273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ClrTx/>
              <a:buFontTx/>
              <a:buNone/>
              <a:defRPr sz="1500">
                <a:solidFill>
                  <a:schemeClr val="tx1"/>
                </a:solidFill>
              </a:defRPr>
            </a:lvl1pPr>
            <a:lvl2pPr marL="497205" indent="-257175"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2pPr>
            <a:lvl3pPr marL="702945" indent="-257175"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3pPr>
            <a:lvl4pPr marL="822960" indent="-171450">
              <a:buClrTx/>
              <a:buFont typeface="+mj-lt"/>
              <a:buAutoNum type="romanUcPeriod"/>
              <a:defRPr sz="900">
                <a:solidFill>
                  <a:schemeClr val="tx1"/>
                </a:solidFill>
              </a:defRPr>
            </a:lvl4pPr>
            <a:lvl5pPr marL="1028700" indent="-171450">
              <a:buClrTx/>
              <a:buFont typeface="+mj-lt"/>
              <a:buAutoNum type="romanLcPeriod"/>
              <a:defRPr sz="900"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Rectangle 9"/>
          <p:cNvSpPr txBox="1">
            <a:spLocks/>
          </p:cNvSpPr>
          <p:nvPr userDrawn="1"/>
        </p:nvSpPr>
        <p:spPr>
          <a:xfrm>
            <a:off x="467544" y="5377780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377199" y="0"/>
            <a:ext cx="1673352" cy="5715000"/>
            <a:chOff x="6905625" y="0"/>
            <a:chExt cx="2143125" cy="6858000"/>
          </a:xfrm>
        </p:grpSpPr>
        <p:sp>
          <p:nvSpPr>
            <p:cNvPr id="17" name="Rectangle 16"/>
            <p:cNvSpPr/>
            <p:nvPr/>
          </p:nvSpPr>
          <p:spPr>
            <a:xfrm>
              <a:off x="6905625" y="0"/>
              <a:ext cx="2143125" cy="6858000"/>
            </a:xfrm>
            <a:prstGeom prst="rect">
              <a:avLst/>
            </a:prstGeom>
            <a:solidFill>
              <a:srgbClr val="FFFB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905625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04875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5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_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rabicPeriod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UcPeriod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LcPeriod"/>
              <a:defRPr sz="1200">
                <a:solidFill>
                  <a:schemeClr val="tx1"/>
                </a:solidFill>
              </a:defRPr>
            </a:lvl3pPr>
            <a:lvl4pPr marL="82296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4pPr>
            <a:lvl5pPr marL="102870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9001125" y="817273"/>
            <a:ext cx="14287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 txBox="1">
            <a:spLocks/>
          </p:cNvSpPr>
          <p:nvPr userDrawn="1"/>
        </p:nvSpPr>
        <p:spPr>
          <a:xfrm>
            <a:off x="467544" y="5377780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377199" y="0"/>
            <a:ext cx="1673352" cy="5715000"/>
            <a:chOff x="6905625" y="0"/>
            <a:chExt cx="2143125" cy="6858000"/>
          </a:xfrm>
        </p:grpSpPr>
        <p:sp>
          <p:nvSpPr>
            <p:cNvPr id="19" name="Rectangle 18"/>
            <p:cNvSpPr/>
            <p:nvPr/>
          </p:nvSpPr>
          <p:spPr>
            <a:xfrm>
              <a:off x="6905625" y="0"/>
              <a:ext cx="2143125" cy="6858000"/>
            </a:xfrm>
            <a:prstGeom prst="rect">
              <a:avLst/>
            </a:prstGeom>
            <a:solidFill>
              <a:srgbClr val="FFFB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905625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875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8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Corbel" panose="020B0503020204020204" pitchFamily="34" charset="0"/>
              <a:buChar char="-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Wingdings" panose="05000000000000000000" pitchFamily="2" charset="2"/>
              <a:buChar char="§"/>
              <a:defRPr sz="1200" baseline="0">
                <a:solidFill>
                  <a:schemeClr val="tx1"/>
                </a:solidFill>
              </a:defRPr>
            </a:lvl3pPr>
            <a:lvl4pPr marL="82296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350">
                <a:solidFill>
                  <a:schemeClr val="tx1"/>
                </a:solidFill>
              </a:defRPr>
            </a:lvl4pPr>
            <a:lvl5pPr marL="1028700" indent="-171450"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9026824" y="817273"/>
            <a:ext cx="11717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7377199" y="0"/>
            <a:ext cx="1673352" cy="5715000"/>
            <a:chOff x="6905625" y="0"/>
            <a:chExt cx="2143125" cy="6858000"/>
          </a:xfrm>
        </p:grpSpPr>
        <p:sp>
          <p:nvSpPr>
            <p:cNvPr id="13" name="Rectangle 12"/>
            <p:cNvSpPr/>
            <p:nvPr/>
          </p:nvSpPr>
          <p:spPr>
            <a:xfrm>
              <a:off x="6905625" y="0"/>
              <a:ext cx="2143125" cy="6858000"/>
            </a:xfrm>
            <a:prstGeom prst="rect">
              <a:avLst/>
            </a:prstGeom>
            <a:solidFill>
              <a:srgbClr val="FFFB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905625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4875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9"/>
          <p:cNvSpPr txBox="1">
            <a:spLocks/>
          </p:cNvSpPr>
          <p:nvPr userDrawn="1"/>
        </p:nvSpPr>
        <p:spPr>
          <a:xfrm>
            <a:off x="467544" y="5377780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2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k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kumimoji="0" lang="en-US" sz="2100" b="1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ClrTx/>
              <a:buFontTx/>
              <a:buNone/>
              <a:defRPr sz="1500">
                <a:solidFill>
                  <a:schemeClr val="tx1"/>
                </a:solidFill>
              </a:defRPr>
            </a:lvl1pPr>
            <a:lvl2pPr marL="497205" indent="-257175"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2pPr>
            <a:lvl3pPr marL="702945" indent="-257175"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3pPr>
            <a:lvl4pPr marL="822960" indent="-171450">
              <a:buClrTx/>
              <a:buFont typeface="+mj-lt"/>
              <a:buAutoNum type="romanUcPeriod"/>
              <a:defRPr sz="900">
                <a:solidFill>
                  <a:schemeClr val="tx1"/>
                </a:solidFill>
              </a:defRPr>
            </a:lvl4pPr>
            <a:lvl5pPr marL="1028700" indent="-171450">
              <a:buClrTx/>
              <a:buFont typeface="+mj-lt"/>
              <a:buAutoNum type="romanLcPeriod"/>
              <a:defRPr sz="900"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8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50955" y="5290212"/>
            <a:ext cx="2563709" cy="276000"/>
            <a:chOff x="450954" y="6348254"/>
            <a:chExt cx="3052156" cy="331200"/>
          </a:xfrm>
        </p:grpSpPr>
        <p:pic>
          <p:nvPicPr>
            <p:cNvPr id="11" name="Picture 10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32"/>
            <a:stretch/>
          </p:blipFill>
          <p:spPr>
            <a:xfrm>
              <a:off x="450954" y="6379798"/>
              <a:ext cx="1923585" cy="274673"/>
            </a:xfrm>
            <a:prstGeom prst="rect">
              <a:avLst/>
            </a:prstGeom>
          </p:spPr>
        </p:pic>
        <p:pic>
          <p:nvPicPr>
            <p:cNvPr id="12" name="Picture 29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4777" y="6348254"/>
              <a:ext cx="1048333" cy="33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4350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k_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 txBox="1">
            <a:spLocks/>
          </p:cNvSpPr>
          <p:nvPr userDrawn="1"/>
        </p:nvSpPr>
        <p:spPr>
          <a:xfrm>
            <a:off x="7688475" y="5391078"/>
            <a:ext cx="1065211" cy="23415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069B7-974E-4D25-9942-CAE4F7A4D90F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97193"/>
            <a:ext cx="6768752" cy="720080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00" b="1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057300"/>
            <a:ext cx="8208912" cy="4080453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rabicPeriod"/>
              <a:defRPr sz="1500">
                <a:solidFill>
                  <a:schemeClr val="tx1"/>
                </a:solidFill>
              </a:defRPr>
            </a:lvl1pPr>
            <a:lvl2pPr marL="49720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UcPeriod"/>
              <a:defRPr sz="1350">
                <a:solidFill>
                  <a:schemeClr val="tx1"/>
                </a:solidFill>
              </a:defRPr>
            </a:lvl2pPr>
            <a:lvl3pPr marL="702945" indent="-257175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romanLcPeriod"/>
              <a:defRPr sz="1200">
                <a:solidFill>
                  <a:schemeClr val="tx1"/>
                </a:solidFill>
              </a:defRPr>
            </a:lvl3pPr>
            <a:lvl4pPr marL="82296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UcPeriod"/>
              <a:defRPr sz="1200">
                <a:solidFill>
                  <a:schemeClr val="tx1"/>
                </a:solidFill>
              </a:defRPr>
            </a:lvl4pPr>
            <a:lvl5pPr marL="1028700" indent="-17145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Tx/>
              <a:buFont typeface="+mj-lt"/>
              <a:buAutoNum type="alphaLcPeriod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17273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501062" y="817273"/>
            <a:ext cx="642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6" descr="Logo3.jpg"/>
          <p:cNvPicPr>
            <a:picLocks noChangeAspect="1"/>
          </p:cNvPicPr>
          <p:nvPr userDrawn="1"/>
        </p:nvPicPr>
        <p:blipFill>
          <a:blip r:embed="rId2"/>
          <a:srcRect t="-33149" b="-33149"/>
          <a:stretch>
            <a:fillRect/>
          </a:stretch>
        </p:blipFill>
        <p:spPr>
          <a:xfrm>
            <a:off x="7479507" y="352536"/>
            <a:ext cx="962901" cy="60620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0955" y="5290212"/>
            <a:ext cx="2563709" cy="276000"/>
            <a:chOff x="450954" y="6348254"/>
            <a:chExt cx="3052156" cy="331200"/>
          </a:xfrm>
        </p:grpSpPr>
        <p:pic>
          <p:nvPicPr>
            <p:cNvPr id="11" name="Picture 10" descr="logo-chair2013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32"/>
            <a:stretch/>
          </p:blipFill>
          <p:spPr>
            <a:xfrm>
              <a:off x="450954" y="6379798"/>
              <a:ext cx="1923585" cy="274673"/>
            </a:xfrm>
            <a:prstGeom prst="rect">
              <a:avLst/>
            </a:prstGeom>
          </p:spPr>
        </p:pic>
        <p:pic>
          <p:nvPicPr>
            <p:cNvPr id="13" name="Picture 29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4777" y="6348254"/>
              <a:ext cx="1048333" cy="33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394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CA" dirty="0"/>
              <a:t>Click to edit Master text styles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1" y="117583"/>
            <a:ext cx="6680441" cy="548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2" r:id="rId2"/>
    <p:sldLayoutId id="2147483821" r:id="rId3"/>
    <p:sldLayoutId id="2147483823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1500" b="1" kern="1200">
          <a:solidFill>
            <a:schemeClr val="tx1"/>
          </a:solidFill>
          <a:latin typeface="Corbel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435"/>
        </a:spcBef>
        <a:buClr>
          <a:schemeClr val="accent1"/>
        </a:buClr>
        <a:buSzPct val="85000"/>
        <a:buFont typeface="Lucida Grande"/>
        <a:buNone/>
        <a:defRPr kumimoji="0" sz="1500" kern="1200">
          <a:solidFill>
            <a:schemeClr val="tx2">
              <a:lumMod val="50000"/>
            </a:schemeClr>
          </a:solidFill>
          <a:latin typeface="Corbel"/>
          <a:ea typeface="+mn-ea"/>
          <a:cs typeface="+mn-cs"/>
        </a:defRPr>
      </a:lvl1pPr>
      <a:lvl2pPr marL="411480" indent="-171450" algn="l" rtl="0" eaLnBrk="1" latinLnBrk="0" hangingPunct="1">
        <a:spcBef>
          <a:spcPts val="278"/>
        </a:spcBef>
        <a:buClr>
          <a:schemeClr val="accent2"/>
        </a:buClr>
        <a:buSzPct val="85000"/>
        <a:buFont typeface="Lucida Grande"/>
        <a:buChar char="−"/>
        <a:defRPr kumimoji="0" sz="1500" kern="1200">
          <a:solidFill>
            <a:schemeClr val="tx2">
              <a:lumMod val="50000"/>
            </a:schemeClr>
          </a:solidFill>
          <a:latin typeface="Corbel"/>
          <a:ea typeface="+mn-ea"/>
          <a:cs typeface="+mn-cs"/>
        </a:defRPr>
      </a:lvl2pPr>
      <a:lvl3pPr marL="6172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SzPct val="85000"/>
        <a:buFont typeface="Lucida Grande"/>
        <a:buChar char="−"/>
        <a:defRPr kumimoji="0" sz="1350" kern="1200">
          <a:solidFill>
            <a:schemeClr val="tx2">
              <a:lumMod val="50000"/>
            </a:schemeClr>
          </a:solidFill>
          <a:latin typeface="Corbel"/>
          <a:ea typeface="+mn-ea"/>
          <a:cs typeface="+mn-cs"/>
        </a:defRPr>
      </a:lvl3pPr>
      <a:lvl4pPr marL="822960" indent="-171450" algn="l" rtl="0" eaLnBrk="1" latinLnBrk="0" hangingPunct="1">
        <a:spcBef>
          <a:spcPts val="278"/>
        </a:spcBef>
        <a:buClr>
          <a:schemeClr val="accent3"/>
        </a:buClr>
        <a:buSzPct val="80000"/>
        <a:buFont typeface="Lucida Grande"/>
        <a:buChar char="−"/>
        <a:defRPr kumimoji="0" sz="1200" kern="1200">
          <a:solidFill>
            <a:schemeClr val="tx2">
              <a:lumMod val="50000"/>
            </a:schemeClr>
          </a:solidFill>
          <a:latin typeface="Corbel"/>
          <a:ea typeface="+mn-ea"/>
          <a:cs typeface="+mn-cs"/>
        </a:defRPr>
      </a:lvl4pPr>
      <a:lvl5pPr marL="1028700" indent="-171450" algn="l" rtl="0" eaLnBrk="1" latinLnBrk="0" hangingPunct="1">
        <a:spcBef>
          <a:spcPts val="278"/>
        </a:spcBef>
        <a:buClr>
          <a:schemeClr val="accent3"/>
        </a:buClr>
        <a:buFont typeface="Lucida Grande"/>
        <a:buChar char="−"/>
        <a:defRPr kumimoji="0" sz="1050" kern="1200">
          <a:solidFill>
            <a:schemeClr val="tx2">
              <a:lumMod val="50000"/>
            </a:schemeClr>
          </a:solidFill>
          <a:latin typeface="Corbel"/>
          <a:ea typeface="+mn-ea"/>
          <a:cs typeface="+mn-cs"/>
        </a:defRPr>
      </a:lvl5pPr>
      <a:lvl6pPr marL="1234440" indent="-171450" algn="l" rtl="0" eaLnBrk="1" latinLnBrk="0" hangingPunct="1">
        <a:spcBef>
          <a:spcPts val="278"/>
        </a:spcBef>
        <a:buClr>
          <a:schemeClr val="accent3"/>
        </a:buClr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71450" algn="l" rtl="0" eaLnBrk="1" latinLnBrk="0" hangingPunct="1">
        <a:spcBef>
          <a:spcPts val="278"/>
        </a:spcBef>
        <a:buClr>
          <a:schemeClr val="accent2"/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71450" algn="l" rtl="0" eaLnBrk="1" latinLnBrk="0" hangingPunct="1">
        <a:spcBef>
          <a:spcPts val="278"/>
        </a:spcBef>
        <a:buClr>
          <a:schemeClr val="accent2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DCF56-2A36-7E46-8685-3BE6AD4B4A5D}"/>
              </a:ext>
            </a:extLst>
          </p:cNvPr>
          <p:cNvSpPr txBox="1"/>
          <p:nvPr/>
        </p:nvSpPr>
        <p:spPr>
          <a:xfrm>
            <a:off x="2720340" y="2857500"/>
            <a:ext cx="37033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Dr. Ahmed Bakkar</a:t>
            </a:r>
          </a:p>
          <a:p>
            <a:pPr algn="ctr"/>
            <a:endParaRPr lang="en-US" sz="1800" b="1" dirty="0"/>
          </a:p>
          <a:p>
            <a:pPr algn="ctr"/>
            <a:r>
              <a:rPr lang="en-US" sz="1800" dirty="0"/>
              <a:t>Postdoctoral Research Fellow</a:t>
            </a:r>
          </a:p>
        </p:txBody>
      </p:sp>
    </p:spTree>
    <p:extLst>
      <p:ext uri="{BB962C8B-B14F-4D97-AF65-F5344CB8AC3E}">
        <p14:creationId xmlns:p14="http://schemas.microsoft.com/office/powerpoint/2010/main" val="17528028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Level-Set Advection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942F1-B61B-134D-B080-2ABECDC7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0" y="1681040"/>
            <a:ext cx="4086918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DA6CC-1F8A-DC4B-B609-EA8033C8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33" y="1681040"/>
            <a:ext cx="407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37B4F-6142-0F48-9142-26148C3E5633}"/>
              </a:ext>
            </a:extLst>
          </p:cNvPr>
          <p:cNvSpPr txBox="1"/>
          <p:nvPr/>
        </p:nvSpPr>
        <p:spPr>
          <a:xfrm>
            <a:off x="694944" y="905256"/>
            <a:ext cx="2816352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Approach: 2TGVMS</a:t>
            </a:r>
          </a:p>
          <a:p>
            <a:r>
              <a:rPr lang="en-US" dirty="0"/>
              <a:t>Mesh         : 64</a:t>
            </a:r>
            <a:r>
              <a:rPr lang="en-US" baseline="30000" dirty="0"/>
              <a:t>2</a:t>
            </a:r>
            <a:r>
              <a:rPr lang="en-US" dirty="0"/>
              <a:t> Uniform Quads</a:t>
            </a:r>
          </a:p>
          <a:p>
            <a:r>
              <a:rPr lang="en-US" dirty="0"/>
              <a:t>Time	: 8s, </a:t>
            </a:r>
            <a:r>
              <a:rPr lang="en-US" dirty="0" err="1"/>
              <a:t>dt</a:t>
            </a:r>
            <a:r>
              <a:rPr lang="en-US" dirty="0"/>
              <a:t> = 2e</a:t>
            </a:r>
            <a:r>
              <a:rPr lang="en-US" baseline="30000" dirty="0"/>
              <a:t>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48281-F11D-8844-9E04-5FEDC7550B73}"/>
              </a:ext>
            </a:extLst>
          </p:cNvPr>
          <p:cNvSpPr txBox="1"/>
          <p:nvPr/>
        </p:nvSpPr>
        <p:spPr>
          <a:xfrm>
            <a:off x="4659598" y="905256"/>
            <a:ext cx="2816352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Approach: 2TGVMS</a:t>
            </a:r>
          </a:p>
          <a:p>
            <a:r>
              <a:rPr lang="en-US" dirty="0"/>
              <a:t>Mesh         : 64</a:t>
            </a:r>
            <a:r>
              <a:rPr lang="en-US" baseline="30000" dirty="0"/>
              <a:t>2</a:t>
            </a:r>
            <a:r>
              <a:rPr lang="en-US" dirty="0"/>
              <a:t> Uniform Quads</a:t>
            </a:r>
          </a:p>
          <a:p>
            <a:r>
              <a:rPr lang="en-US" dirty="0"/>
              <a:t>Time	: 6.28s, </a:t>
            </a:r>
            <a:r>
              <a:rPr lang="en-US" dirty="0" err="1"/>
              <a:t>dt</a:t>
            </a:r>
            <a:r>
              <a:rPr lang="en-US" dirty="0"/>
              <a:t> = 2e</a:t>
            </a:r>
            <a:r>
              <a:rPr lang="en-US" baseline="30000" dirty="0"/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29483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6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0D21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15090</TotalTime>
  <Words>30</Words>
  <Application>Microsoft Macintosh PowerPoint</Application>
  <PresentationFormat>On-screen Show (16:10)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Lucida Grande</vt:lpstr>
      <vt:lpstr>Wingdings</vt:lpstr>
      <vt:lpstr>Equity</vt:lpstr>
      <vt:lpstr>Sample Results</vt:lpstr>
      <vt:lpstr>Level-Set Advection</vt:lpstr>
    </vt:vector>
  </TitlesOfParts>
  <Company>McGill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Reduced Order Methodology based on  Proper Orthogonal Decomposition for  fluid dynamics problems</dc:title>
  <dc:creator>Marco Fossati</dc:creator>
  <cp:lastModifiedBy>Ahmed Bakkar</cp:lastModifiedBy>
  <cp:revision>1924</cp:revision>
  <cp:lastPrinted>2013-02-18T15:52:06Z</cp:lastPrinted>
  <dcterms:created xsi:type="dcterms:W3CDTF">2010-08-12T14:57:48Z</dcterms:created>
  <dcterms:modified xsi:type="dcterms:W3CDTF">2018-11-22T19:39:17Z</dcterms:modified>
</cp:coreProperties>
</file>