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87" r:id="rId12"/>
    <p:sldId id="288" r:id="rId13"/>
    <p:sldId id="290" r:id="rId14"/>
    <p:sldId id="291" r:id="rId15"/>
    <p:sldId id="284" r:id="rId16"/>
    <p:sldId id="292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3271D-A30F-2EC5-BD5C-0BC73DBB8F36}" name="Serhii Murashko" initials="SM" userId="S::murashko@ut.ee::fa439e6b-9426-4fda-8ca9-28f00dfd2276" providerId="AD"/>
  <p188:author id="{27C3394E-5344-2A6F-73C8-25E9B6D07252}" name="Viktoriia Abakumova" initials="VA" userId="S::abakumov@ut.ee::eb6e6118-4c59-4af1-bbe4-062681023e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E4BE0-7952-4B22-887B-493C278F1987}" v="4" dt="2023-02-21T12:21:06.349"/>
    <p1510:client id="{1ED85C5D-2489-7FE0-1F8A-DA083413FAEF}" v="359" dt="2023-03-01T20:32:40.456"/>
    <p1510:client id="{3EDD436F-F8D8-B6C8-3F0E-356EDA22DA16}" v="452" dt="2023-03-14T22:37:10.528"/>
    <p1510:client id="{3F07A2AA-4ED2-FCE7-7FC9-E191B9B67A80}" v="505" dt="2023-03-07T21:13:32.733"/>
    <p1510:client id="{4513F81B-CE2C-887E-D5A3-C77E8A91EB9F}" v="87" dt="2023-03-26T11:56:54.171"/>
    <p1510:client id="{53E9E791-B6B6-4224-281F-B36F33B6585F}" v="209" dt="2023-03-25T12:44:12.795"/>
    <p1510:client id="{55E0634A-6E7B-2F10-D6F9-1888EA0692D5}" v="12" dt="2023-03-14T21:37:05.779"/>
    <p1510:client id="{5E8B3397-3AF9-E6BA-20A9-A4F0D455DD6E}" v="5" dt="2023-03-26T12:07:39.996"/>
    <p1510:client id="{634D80EF-D2DF-E3D6-0323-A474D3E8BC4F}" v="130" dt="2023-03-14T22:17:20.777"/>
    <p1510:client id="{69C9D03E-EF88-16D1-39BA-325E2D3E40D2}" v="1" dt="2023-03-25T15:20:27.004"/>
    <p1510:client id="{8F415F65-91D2-E9E5-413D-F0D7B1E6E4E9}" v="448" dt="2023-03-14T22:01:02.833"/>
    <p1510:client id="{907F6ADE-9231-7F21-09C1-22862265B433}" v="15" dt="2023-03-25T11:38:08.512"/>
    <p1510:client id="{9360CC50-D868-B4C7-BE46-F47A92BB6019}" v="20" dt="2023-02-26T14:53:37.532"/>
    <p1510:client id="{94B11D5A-1DF5-58C3-08E9-14E17397CCDC}" v="913" dt="2023-03-25T11:31:45.210"/>
    <p1510:client id="{BB701219-2B17-BAD4-BB68-627EBB5248AE}" v="11" dt="2023-03-01T20:23:29.708"/>
    <p1510:client id="{BD75987E-C1B0-9712-5891-7E7153313950}" v="7" dt="2023-03-26T21:33:46.336"/>
    <p1510:client id="{C23EE100-21C9-42E3-B77B-7124F06C8038}" v="1991" dt="2023-03-15T09:46:34.489"/>
    <p1510:client id="{C766B4A4-E3BA-19F3-3888-F419B5031937}" v="509" dt="2023-03-15T16:43:12.244"/>
    <p1510:client id="{CA5DB80D-3A2C-7E78-404F-A55F7D473460}" v="48" dt="2023-03-07T12:48:10.073"/>
    <p1510:client id="{CD199067-48EE-A98F-185B-4409B0CBEBCB}" v="70" dt="2023-02-26T14:56:27.928"/>
    <p1510:client id="{D725DD69-EFDB-C6A9-99F7-771013A7E2CA}" v="15" dt="2023-03-14T22:05:04.993"/>
    <p1510:client id="{DB1952F8-F87B-559D-C5FE-BAFBDB2DC550}" v="16" dt="2023-03-14T22:10:39.848"/>
    <p1510:client id="{DCA63396-2080-E59F-3AB5-9EABAB93D393}" v="3" dt="2023-03-25T11:50:43.200"/>
    <p1510:client id="{E48A05FB-741B-8FC6-CE5A-03BDCB665F84}" v="2" dt="2023-03-25T11:40:15.131"/>
    <p1510:client id="{EC107077-39AD-3345-1DC9-230704810D1C}" v="21" dt="2023-03-25T11:57:44.722"/>
    <p1510:client id="{EE62D6E6-CD17-9F47-DA19-A60263E44701}" v="383" dt="2023-02-26T14:04:3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Murashko" userId="S::murashko@ut.ee::fa439e6b-9426-4fda-8ca9-28f00dfd2276" providerId="AD" clId="Web-{C766B4A4-E3BA-19F3-3888-F419B5031937}"/>
    <pc:docChg chg="modSld">
      <pc:chgData name="Serhii Murashko" userId="S::murashko@ut.ee::fa439e6b-9426-4fda-8ca9-28f00dfd2276" providerId="AD" clId="Web-{C766B4A4-E3BA-19F3-3888-F419B5031937}" dt="2023-03-15T16:43:12.244" v="463"/>
      <pc:docMkLst>
        <pc:docMk/>
      </pc:docMkLst>
      <pc:sldChg chg="modSp">
        <pc:chgData name="Serhii Murashko" userId="S::murashko@ut.ee::fa439e6b-9426-4fda-8ca9-28f00dfd2276" providerId="AD" clId="Web-{C766B4A4-E3BA-19F3-3888-F419B5031937}" dt="2023-03-15T16:41:13.428" v="197"/>
        <pc:sldMkLst>
          <pc:docMk/>
          <pc:sldMk cId="1277837840" sldId="266"/>
        </pc:sldMkLst>
        <pc:graphicFrameChg chg="mod modGraphic">
          <ac:chgData name="Serhii Murashko" userId="S::murashko@ut.ee::fa439e6b-9426-4fda-8ca9-28f00dfd2276" providerId="AD" clId="Web-{C766B4A4-E3BA-19F3-3888-F419B5031937}" dt="2023-03-15T16:41:13.428" v="197"/>
          <ac:graphicFrameMkLst>
            <pc:docMk/>
            <pc:sldMk cId="1277837840" sldId="266"/>
            <ac:graphicFrameMk id="6" creationId="{BFBF3CC4-CEAD-3389-910F-7601B6119723}"/>
          </ac:graphicFrameMkLst>
        </pc:graphicFrameChg>
      </pc:sldChg>
      <pc:sldChg chg="modSp">
        <pc:chgData name="Serhii Murashko" userId="S::murashko@ut.ee::fa439e6b-9426-4fda-8ca9-28f00dfd2276" providerId="AD" clId="Web-{C766B4A4-E3BA-19F3-3888-F419B5031937}" dt="2023-03-15T16:43:12.244" v="463"/>
        <pc:sldMkLst>
          <pc:docMk/>
          <pc:sldMk cId="1106809647" sldId="267"/>
        </pc:sldMkLst>
        <pc:graphicFrameChg chg="mod modGraphic">
          <ac:chgData name="Serhii Murashko" userId="S::murashko@ut.ee::fa439e6b-9426-4fda-8ca9-28f00dfd2276" providerId="AD" clId="Web-{C766B4A4-E3BA-19F3-3888-F419B5031937}" dt="2023-03-15T16:43:12.244" v="463"/>
          <ac:graphicFrameMkLst>
            <pc:docMk/>
            <pc:sldMk cId="1106809647" sldId="267"/>
            <ac:graphicFrameMk id="6" creationId="{CED477D8-FC9F-BEC0-93CC-50293EAD5C7A}"/>
          </ac:graphicFrameMkLst>
        </pc:graphicFrameChg>
      </pc:sldChg>
    </pc:docChg>
  </pc:docChgLst>
  <pc:docChgLst>
    <pc:chgData name="Viktoriia Abakumova" userId="S::abakumov@ut.ee::eb6e6118-4c59-4af1-bbe4-062681023ed9" providerId="AD" clId="Web-{5E8B3397-3AF9-E6BA-20A9-A4F0D455DD6E}"/>
    <pc:docChg chg="modSld">
      <pc:chgData name="Viktoriia Abakumova" userId="S::abakumov@ut.ee::eb6e6118-4c59-4af1-bbe4-062681023ed9" providerId="AD" clId="Web-{5E8B3397-3AF9-E6BA-20A9-A4F0D455DD6E}" dt="2023-03-26T12:07:39.621" v="3" actId="20577"/>
      <pc:docMkLst>
        <pc:docMk/>
      </pc:docMkLst>
      <pc:sldChg chg="modSp">
        <pc:chgData name="Viktoriia Abakumova" userId="S::abakumov@ut.ee::eb6e6118-4c59-4af1-bbe4-062681023ed9" providerId="AD" clId="Web-{5E8B3397-3AF9-E6BA-20A9-A4F0D455DD6E}" dt="2023-03-26T12:07:39.621" v="3" actId="20577"/>
        <pc:sldMkLst>
          <pc:docMk/>
          <pc:sldMk cId="510513951" sldId="279"/>
        </pc:sldMkLst>
        <pc:spChg chg="mod">
          <ac:chgData name="Viktoriia Abakumova" userId="S::abakumov@ut.ee::eb6e6118-4c59-4af1-bbe4-062681023ed9" providerId="AD" clId="Web-{5E8B3397-3AF9-E6BA-20A9-A4F0D455DD6E}" dt="2023-03-26T12:07:39.621" v="3" actId="20577"/>
          <ac:spMkLst>
            <pc:docMk/>
            <pc:sldMk cId="510513951" sldId="279"/>
            <ac:spMk id="3" creationId="{87EDCA1A-E54B-278F-8734-F11CE50A7868}"/>
          </ac:spMkLst>
        </pc:spChg>
      </pc:sldChg>
    </pc:docChg>
  </pc:docChgLst>
  <pc:docChgLst>
    <pc:chgData name="Viktoriia Abakumova" userId="S::abakumov@ut.ee::eb6e6118-4c59-4af1-bbe4-062681023ed9" providerId="AD" clId="Web-{3F07A2AA-4ED2-FCE7-7FC9-E191B9B67A80}"/>
    <pc:docChg chg="modSld">
      <pc:chgData name="Viktoriia Abakumova" userId="S::abakumov@ut.ee::eb6e6118-4c59-4af1-bbe4-062681023ed9" providerId="AD" clId="Web-{3F07A2AA-4ED2-FCE7-7FC9-E191B9B67A80}" dt="2023-03-07T21:13:24.358" v="473"/>
      <pc:docMkLst>
        <pc:docMk/>
      </pc:docMkLst>
      <pc:sldChg chg="addSp delSp modSp">
        <pc:chgData name="Viktoriia Abakumova" userId="S::abakumov@ut.ee::eb6e6118-4c59-4af1-bbe4-062681023ed9" providerId="AD" clId="Web-{3F07A2AA-4ED2-FCE7-7FC9-E191B9B67A80}" dt="2023-03-07T21:13:24.358" v="473"/>
        <pc:sldMkLst>
          <pc:docMk/>
          <pc:sldMk cId="1498196402" sldId="263"/>
        </pc:sldMkLst>
        <pc:spChg chg="mod">
          <ac:chgData name="Viktoriia Abakumova" userId="S::abakumov@ut.ee::eb6e6118-4c59-4af1-bbe4-062681023ed9" providerId="AD" clId="Web-{3F07A2AA-4ED2-FCE7-7FC9-E191B9B67A80}" dt="2023-03-07T20:58:31.611" v="18" actId="20577"/>
          <ac:spMkLst>
            <pc:docMk/>
            <pc:sldMk cId="1498196402" sldId="263"/>
            <ac:spMk id="2" creationId="{863AED0D-140B-C71B-4439-1AC5D08343A7}"/>
          </ac:spMkLst>
        </pc:spChg>
        <pc:spChg chg="add del mod">
          <ac:chgData name="Viktoriia Abakumova" userId="S::abakumov@ut.ee::eb6e6118-4c59-4af1-bbe4-062681023ed9" providerId="AD" clId="Web-{3F07A2AA-4ED2-FCE7-7FC9-E191B9B67A80}" dt="2023-03-07T21:08:40.349" v="255"/>
          <ac:spMkLst>
            <pc:docMk/>
            <pc:sldMk cId="1498196402" sldId="263"/>
            <ac:spMk id="6" creationId="{0A2F3EE1-2EB9-0F13-B717-520697074436}"/>
          </ac:spMkLst>
        </pc:spChg>
        <pc:spChg chg="add del mod">
          <ac:chgData name="Viktoriia Abakumova" userId="S::abakumov@ut.ee::eb6e6118-4c59-4af1-bbe4-062681023ed9" providerId="AD" clId="Web-{3F07A2AA-4ED2-FCE7-7FC9-E191B9B67A80}" dt="2023-03-07T21:09:11.303" v="257"/>
          <ac:spMkLst>
            <pc:docMk/>
            <pc:sldMk cId="1498196402" sldId="263"/>
            <ac:spMk id="8" creationId="{C8066BFB-61F9-5D66-E10C-7F3E2484706E}"/>
          </ac:spMkLst>
        </pc:spChg>
        <pc:graphicFrameChg chg="add mod modGraphic">
          <ac:chgData name="Viktoriia Abakumova" userId="S::abakumov@ut.ee::eb6e6118-4c59-4af1-bbe4-062681023ed9" providerId="AD" clId="Web-{3F07A2AA-4ED2-FCE7-7FC9-E191B9B67A80}" dt="2023-03-07T21:13:24.358" v="473"/>
          <ac:graphicFrameMkLst>
            <pc:docMk/>
            <pc:sldMk cId="1498196402" sldId="263"/>
            <ac:graphicFrameMk id="3" creationId="{AF11612B-1E2F-575E-EC40-FD7B78240166}"/>
          </ac:graphicFrameMkLst>
        </pc:graphicFrameChg>
        <pc:picChg chg="add del mod">
          <ac:chgData name="Viktoriia Abakumova" userId="S::abakumov@ut.ee::eb6e6118-4c59-4af1-bbe4-062681023ed9" providerId="AD" clId="Web-{3F07A2AA-4ED2-FCE7-7FC9-E191B9B67A80}" dt="2023-03-07T21:09:02.334" v="256"/>
          <ac:picMkLst>
            <pc:docMk/>
            <pc:sldMk cId="1498196402" sldId="263"/>
            <ac:picMk id="4" creationId="{9922C57B-2B52-37DB-9694-5746DE64279C}"/>
          </ac:picMkLst>
        </pc:picChg>
      </pc:sldChg>
    </pc:docChg>
  </pc:docChgLst>
  <pc:docChgLst>
    <pc:chgData name="Viktoriia Abakumova" userId="S::abakumov@ut.ee::eb6e6118-4c59-4af1-bbe4-062681023ed9" providerId="AD" clId="Web-{9360CC50-D868-B4C7-BE46-F47A92BB6019}"/>
    <pc:docChg chg="modSld">
      <pc:chgData name="Viktoriia Abakumova" userId="S::abakumov@ut.ee::eb6e6118-4c59-4af1-bbe4-062681023ed9" providerId="AD" clId="Web-{9360CC50-D868-B4C7-BE46-F47A92BB6019}" dt="2023-02-26T14:53:37.563" v="22" actId="20577"/>
      <pc:docMkLst>
        <pc:docMk/>
      </pc:docMkLst>
      <pc:sldChg chg="modSp">
        <pc:chgData name="Viktoriia Abakumova" userId="S::abakumov@ut.ee::eb6e6118-4c59-4af1-bbe4-062681023ed9" providerId="AD" clId="Web-{9360CC50-D868-B4C7-BE46-F47A92BB6019}" dt="2023-02-26T14:53:37.563" v="22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9360CC50-D868-B4C7-BE46-F47A92BB6019}" dt="2023-02-26T14:53:37.563" v="22" actId="20577"/>
          <ac:spMkLst>
            <pc:docMk/>
            <pc:sldMk cId="1674598183" sldId="261"/>
            <ac:spMk id="3" creationId="{1BC116AC-300A-B4E5-107E-9B33820B04FC}"/>
          </ac:spMkLst>
        </pc:spChg>
      </pc:sldChg>
    </pc:docChg>
  </pc:docChgLst>
  <pc:docChgLst>
    <pc:chgData name="Viktoriia Abakumova" userId="S::abakumov@ut.ee::eb6e6118-4c59-4af1-bbe4-062681023ed9" providerId="AD" clId="Web-{55E0634A-6E7B-2F10-D6F9-1888EA0692D5}"/>
    <pc:docChg chg="mod modSld">
      <pc:chgData name="Viktoriia Abakumova" userId="S::abakumov@ut.ee::eb6e6118-4c59-4af1-bbe4-062681023ed9" providerId="AD" clId="Web-{55E0634A-6E7B-2F10-D6F9-1888EA0692D5}" dt="2023-03-14T21:37:05.779" v="8"/>
      <pc:docMkLst>
        <pc:docMk/>
      </pc:docMkLst>
      <pc:sldChg chg="modSp">
        <pc:chgData name="Viktoriia Abakumova" userId="S::abakumov@ut.ee::eb6e6118-4c59-4af1-bbe4-062681023ed9" providerId="AD" clId="Web-{55E0634A-6E7B-2F10-D6F9-1888EA0692D5}" dt="2023-03-14T21:21:01.096" v="2" actId="20577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55E0634A-6E7B-2F10-D6F9-1888EA0692D5}" dt="2023-03-14T21:21:01.096" v="2" actId="20577"/>
          <ac:spMkLst>
            <pc:docMk/>
            <pc:sldMk cId="2540628201" sldId="257"/>
            <ac:spMk id="15" creationId="{27451B92-08CB-BC2C-A1CF-791CD2EF484A}"/>
          </ac:spMkLst>
        </pc:spChg>
      </pc:sldChg>
      <pc:sldChg chg="modSp addCm">
        <pc:chgData name="Viktoriia Abakumova" userId="S::abakumov@ut.ee::eb6e6118-4c59-4af1-bbe4-062681023ed9" providerId="AD" clId="Web-{55E0634A-6E7B-2F10-D6F9-1888EA0692D5}" dt="2023-03-14T21:37:05.779" v="8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55E0634A-6E7B-2F10-D6F9-1888EA0692D5}" dt="2023-03-14T21:36:43.278" v="7" actId="20577"/>
          <ac:spMkLst>
            <pc:docMk/>
            <pc:sldMk cId="2669086569" sldId="260"/>
            <ac:spMk id="3" creationId="{253E6FDA-992D-D6B2-69E0-3509A28B6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ktoriia Abakumova" userId="S::abakumov@ut.ee::eb6e6118-4c59-4af1-bbe4-062681023ed9" providerId="AD" clId="Web-{55E0634A-6E7B-2F10-D6F9-1888EA0692D5}" dt="2023-03-14T21:37:05.779" v="8"/>
              <pc2:cmMkLst xmlns:pc2="http://schemas.microsoft.com/office/powerpoint/2019/9/main/command">
                <pc:docMk/>
                <pc:sldMk cId="2669086569" sldId="260"/>
                <pc2:cmMk id="{599623D6-CF17-4712-ACDD-8F3BBED970CA}"/>
              </pc2:cmMkLst>
            </pc226:cmChg>
          </p:ext>
        </pc:extLst>
      </pc:sldChg>
      <pc:sldChg chg="addCm">
        <pc:chgData name="Viktoriia Abakumova" userId="S::abakumov@ut.ee::eb6e6118-4c59-4af1-bbe4-062681023ed9" providerId="AD" clId="Web-{55E0634A-6E7B-2F10-D6F9-1888EA0692D5}" dt="2023-03-14T21:21:53.066" v="4"/>
        <pc:sldMkLst>
          <pc:docMk/>
          <pc:sldMk cId="130471384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ktoriia Abakumova" userId="S::abakumov@ut.ee::eb6e6118-4c59-4af1-bbe4-062681023ed9" providerId="AD" clId="Web-{55E0634A-6E7B-2F10-D6F9-1888EA0692D5}" dt="2023-03-14T21:21:53.066" v="4"/>
              <pc2:cmMkLst xmlns:pc2="http://schemas.microsoft.com/office/powerpoint/2019/9/main/command">
                <pc:docMk/>
                <pc:sldMk cId="130471384" sldId="271"/>
                <pc2:cmMk id="{37BABBC6-E0F1-45AC-87EF-E39CA580C91C}"/>
              </pc2:cmMkLst>
            </pc226:cmChg>
          </p:ext>
        </pc:extLst>
      </pc:sldChg>
    </pc:docChg>
  </pc:docChgLst>
  <pc:docChgLst>
    <pc:chgData name="Serhii Murashko" userId="S::murashko@ut.ee::fa439e6b-9426-4fda-8ca9-28f00dfd2276" providerId="AD" clId="Web-{0A7E4BE0-7952-4B22-887B-493C278F1987}"/>
    <pc:docChg chg="modSld addMainMaster delMainMaster">
      <pc:chgData name="Serhii Murashko" userId="S::murashko@ut.ee::fa439e6b-9426-4fda-8ca9-28f00dfd2276" providerId="AD" clId="Web-{0A7E4BE0-7952-4B22-887B-493C278F1987}" dt="2023-02-21T12:21:05.380" v="3" actId="20577"/>
      <pc:docMkLst>
        <pc:docMk/>
      </pc:docMkLst>
      <pc:sldChg chg="addSp modSp mod setBg modClrScheme chgLayout">
        <pc:chgData name="Serhii Murashko" userId="S::murashko@ut.ee::fa439e6b-9426-4fda-8ca9-28f00dfd2276" providerId="AD" clId="Web-{0A7E4BE0-7952-4B22-887B-493C278F1987}" dt="2023-02-21T12:21:05.380" v="3" actId="20577"/>
        <pc:sldMkLst>
          <pc:docMk/>
          <pc:sldMk cId="4110222743" sldId="256"/>
        </pc:sldMkLst>
        <pc:spChg chg="mod">
          <ac:chgData name="Serhii Murashko" userId="S::murashko@ut.ee::fa439e6b-9426-4fda-8ca9-28f00dfd2276" providerId="AD" clId="Web-{0A7E4BE0-7952-4B22-887B-493C278F1987}" dt="2023-02-21T12:21:05.380" v="3" actId="20577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3" creationId="{00000000-0000-0000-0000-000000000000}"/>
          </ac:spMkLst>
        </pc:spChg>
        <pc:spChg chg="ad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9" creationId="{1AB7CFDD-E67B-4078-9BD0-D09D4200E4E1}"/>
          </ac:spMkLst>
        </pc:spChg>
        <pc:spChg chg="ad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11" creationId="{B191E377-3C4E-4C42-B42C-858169F3AB3A}"/>
          </ac:spMkLst>
        </pc:spChg>
        <pc:grpChg chg="add">
          <ac:chgData name="Serhii Murashko" userId="S::murashko@ut.ee::fa439e6b-9426-4fda-8ca9-28f00dfd2276" providerId="AD" clId="Web-{0A7E4BE0-7952-4B22-887B-493C278F1987}" dt="2023-02-21T12:20:57.708" v="0"/>
          <ac:grpSpMkLst>
            <pc:docMk/>
            <pc:sldMk cId="4110222743" sldId="256"/>
            <ac:grpSpMk id="13" creationId="{91B7537E-7B93-4306-B9DF-4CD583E0AA21}"/>
          </ac:grpSpMkLst>
        </pc:grpChg>
        <pc:picChg chg="add">
          <ac:chgData name="Serhii Murashko" userId="S::murashko@ut.ee::fa439e6b-9426-4fda-8ca9-28f00dfd2276" providerId="AD" clId="Web-{0A7E4BE0-7952-4B22-887B-493C278F1987}" dt="2023-02-21T12:20:57.708" v="0"/>
          <ac:picMkLst>
            <pc:docMk/>
            <pc:sldMk cId="4110222743" sldId="256"/>
            <ac:picMk id="4" creationId="{205F0F5C-9605-66EB-46E2-74D4CBF7815A}"/>
          </ac:picMkLst>
        </pc:picChg>
      </pc:sldChg>
      <pc:sldMasterChg chg="del delSldLayout">
        <pc:chgData name="Serhii Murashko" userId="S::murashko@ut.ee::fa439e6b-9426-4fda-8ca9-28f00dfd2276" providerId="AD" clId="Web-{0A7E4BE0-7952-4B22-887B-493C278F1987}" dt="2023-02-21T12:20:57.708" v="0"/>
        <pc:sldMasterMkLst>
          <pc:docMk/>
          <pc:sldMasterMk cId="2719171515" sldId="2147483648"/>
        </pc:sldMasterMkLst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304133918" sldId="2147483649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876377607" sldId="2147483650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709167485" sldId="2147483651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335364924" sldId="2147483652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278712575" sldId="2147483653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3080810306" sldId="2147483654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655310892" sldId="2147483655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611350984" sldId="2147483656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834989088" sldId="2147483657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838638252" sldId="2147483658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3722633234" sldId="2147483659"/>
          </pc:sldLayoutMkLst>
        </pc:sldLayoutChg>
      </pc:sldMasterChg>
      <pc:sldMasterChg chg="add addSldLayout">
        <pc:chgData name="Serhii Murashko" userId="S::murashko@ut.ee::fa439e6b-9426-4fda-8ca9-28f00dfd2276" providerId="AD" clId="Web-{0A7E4BE0-7952-4B22-887B-493C278F1987}" dt="2023-02-21T12:20:57.708" v="0"/>
        <pc:sldMasterMkLst>
          <pc:docMk/>
          <pc:sldMasterMk cId="1742982441" sldId="2147483686"/>
        </pc:sldMasterMkLst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66442564" sldId="2147483675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52738461" sldId="2147483676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27866892" sldId="2147483677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3696651802" sldId="2147483678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523393060" sldId="2147483679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719456639" sldId="2147483680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187424744" sldId="2147483681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52157288" sldId="2147483682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82356260" sldId="2147483683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300002223" sldId="2147483684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984459662" sldId="2147483685"/>
          </pc:sldLayoutMkLst>
        </pc:sldLayoutChg>
      </pc:sldMasterChg>
    </pc:docChg>
  </pc:docChgLst>
  <pc:docChgLst>
    <pc:chgData name="Viktoriia Abakumova" userId="S::abakumov@ut.ee::eb6e6118-4c59-4af1-bbe4-062681023ed9" providerId="AD" clId="Web-{CA5DB80D-3A2C-7E78-404F-A55F7D473460}"/>
    <pc:docChg chg="addSld delSld modSld">
      <pc:chgData name="Viktoriia Abakumova" userId="S::abakumov@ut.ee::eb6e6118-4c59-4af1-bbe4-062681023ed9" providerId="AD" clId="Web-{CA5DB80D-3A2C-7E78-404F-A55F7D473460}" dt="2023-03-07T12:48:10.073" v="47" actId="20577"/>
      <pc:docMkLst>
        <pc:docMk/>
      </pc:docMkLst>
      <pc:sldChg chg="addSp delSp modSp del mod setBg">
        <pc:chgData name="Viktoriia Abakumova" userId="S::abakumov@ut.ee::eb6e6118-4c59-4af1-bbe4-062681023ed9" providerId="AD" clId="Web-{CA5DB80D-3A2C-7E78-404F-A55F7D473460}" dt="2023-03-07T12:47:08.506" v="38"/>
        <pc:sldMkLst>
          <pc:docMk/>
          <pc:sldMk cId="4110222743" sldId="256"/>
        </pc:sldMkLst>
        <pc:spChg chg="mo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Viktoriia Abakumova" userId="S::abakumov@ut.ee::eb6e6118-4c59-4af1-bbe4-062681023ed9" providerId="AD" clId="Web-{CA5DB80D-3A2C-7E78-404F-A55F7D473460}" dt="2023-03-07T12:46:51.489" v="35" actId="20577"/>
          <ac:spMkLst>
            <pc:docMk/>
            <pc:sldMk cId="4110222743" sldId="256"/>
            <ac:spMk id="3" creationId="{00000000-0000-0000-0000-000000000000}"/>
          </ac:spMkLst>
        </pc:spChg>
        <pc:spChg chg="del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0" creationId="{DF0CAD46-2E46-44EB-A063-C05881768CE6}"/>
          </ac:spMkLst>
        </pc:spChg>
        <pc:spChg chg="del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1" creationId="{0FDFF237-4369-41A3-9CE4-CD1A68139E16}"/>
          </ac:spMkLst>
        </pc:spChg>
        <pc:spChg chg="ad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7" creationId="{4905C695-F54E-4EF8-8AEF-811D460E7AFE}"/>
          </ac:spMkLst>
        </pc:spChg>
        <pc:spChg chg="ad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9" creationId="{485CD2A3-2099-476E-9A85-55DC735FA2B7}"/>
          </ac:spMkLst>
        </pc:spChg>
        <pc:grpChg chg="del">
          <ac:chgData name="Viktoriia Abakumova" userId="S::abakumov@ut.ee::eb6e6118-4c59-4af1-bbe4-062681023ed9" providerId="AD" clId="Web-{CA5DB80D-3A2C-7E78-404F-A55F7D473460}" dt="2023-03-07T12:44:05.884" v="3"/>
          <ac:grpSpMkLst>
            <pc:docMk/>
            <pc:sldMk cId="4110222743" sldId="256"/>
            <ac:grpSpMk id="32" creationId="{C3E45FAB-3768-4529-B0E8-A0E9BE5E382B}"/>
          </ac:grpSpMkLst>
        </pc:grpChg>
        <pc:grpChg chg="add">
          <ac:chgData name="Viktoriia Abakumova" userId="S::abakumov@ut.ee::eb6e6118-4c59-4af1-bbe4-062681023ed9" providerId="AD" clId="Web-{CA5DB80D-3A2C-7E78-404F-A55F7D473460}" dt="2023-03-07T12:44:05.884" v="3"/>
          <ac:grpSpMkLst>
            <pc:docMk/>
            <pc:sldMk cId="4110222743" sldId="256"/>
            <ac:grpSpMk id="41" creationId="{E92979E8-2E86-433E-A7E4-5F102E45A8EE}"/>
          </ac:grpSpMkLst>
        </pc:grpChg>
        <pc:picChg chg="del">
          <ac:chgData name="Viktoriia Abakumova" userId="S::abakumov@ut.ee::eb6e6118-4c59-4af1-bbe4-062681023ed9" providerId="AD" clId="Web-{CA5DB80D-3A2C-7E78-404F-A55F7D473460}" dt="2023-03-07T12:41:38.842" v="0"/>
          <ac:picMkLst>
            <pc:docMk/>
            <pc:sldMk cId="4110222743" sldId="256"/>
            <ac:picMk id="4" creationId="{205F0F5C-9605-66EB-46E2-74D4CBF7815A}"/>
          </ac:picMkLst>
        </pc:picChg>
      </pc:sldChg>
      <pc:sldChg chg="addSp delSp modSp">
        <pc:chgData name="Viktoriia Abakumova" userId="S::abakumov@ut.ee::eb6e6118-4c59-4af1-bbe4-062681023ed9" providerId="AD" clId="Web-{CA5DB80D-3A2C-7E78-404F-A55F7D473460}" dt="2023-03-07T12:47:00.552" v="37" actId="1076"/>
        <pc:sldMkLst>
          <pc:docMk/>
          <pc:sldMk cId="2540628201" sldId="257"/>
        </pc:sldMkLst>
        <pc:spChg chg="del">
          <ac:chgData name="Viktoriia Abakumova" userId="S::abakumov@ut.ee::eb6e6118-4c59-4af1-bbe4-062681023ed9" providerId="AD" clId="Web-{CA5DB80D-3A2C-7E78-404F-A55F7D473460}" dt="2023-03-07T12:45:32.874" v="6"/>
          <ac:spMkLst>
            <pc:docMk/>
            <pc:sldMk cId="2540628201" sldId="257"/>
            <ac:spMk id="2" creationId="{AF8FF253-9E9F-8E5E-5273-D0E07C31E565}"/>
          </ac:spMkLst>
        </pc:spChg>
        <pc:spChg chg="del">
          <ac:chgData name="Viktoriia Abakumova" userId="S::abakumov@ut.ee::eb6e6118-4c59-4af1-bbe4-062681023ed9" providerId="AD" clId="Web-{CA5DB80D-3A2C-7E78-404F-A55F7D473460}" dt="2023-03-07T12:45:27.499" v="5"/>
          <ac:spMkLst>
            <pc:docMk/>
            <pc:sldMk cId="2540628201" sldId="257"/>
            <ac:spMk id="3" creationId="{79303A0F-04C5-2F22-74E7-F0ED382A2218}"/>
          </ac:spMkLst>
        </pc:spChg>
        <pc:spChg chg="add del mod">
          <ac:chgData name="Viktoriia Abakumova" userId="S::abakumov@ut.ee::eb6e6118-4c59-4af1-bbe4-062681023ed9" providerId="AD" clId="Web-{CA5DB80D-3A2C-7E78-404F-A55F7D473460}" dt="2023-03-07T12:45:37.046" v="8"/>
          <ac:spMkLst>
            <pc:docMk/>
            <pc:sldMk cId="2540628201" sldId="257"/>
            <ac:spMk id="5" creationId="{A0B584DB-1D7D-67E4-2FEA-B67796755235}"/>
          </ac:spMkLst>
        </pc:spChg>
        <pc:spChg chg="add del mod">
          <ac:chgData name="Viktoriia Abakumova" userId="S::abakumov@ut.ee::eb6e6118-4c59-4af1-bbe4-062681023ed9" providerId="AD" clId="Web-{CA5DB80D-3A2C-7E78-404F-A55F7D473460}" dt="2023-03-07T12:45:35.468" v="7"/>
          <ac:spMkLst>
            <pc:docMk/>
            <pc:sldMk cId="2540628201" sldId="257"/>
            <ac:spMk id="7" creationId="{0362FAB1-77D6-F6DF-7509-80E6FA1D8061}"/>
          </ac:spMkLst>
        </pc:spChg>
        <pc:spChg chg="add del">
          <ac:chgData name="Viktoriia Abakumova" userId="S::abakumov@ut.ee::eb6e6118-4c59-4af1-bbe4-062681023ed9" providerId="AD" clId="Web-{CA5DB80D-3A2C-7E78-404F-A55F7D473460}" dt="2023-03-07T12:45:56.923" v="12"/>
          <ac:spMkLst>
            <pc:docMk/>
            <pc:sldMk cId="2540628201" sldId="257"/>
            <ac:spMk id="9" creationId="{6DBA3FC9-71B4-4A1F-0155-31153B8F6473}"/>
          </ac:spMkLst>
        </pc:spChg>
        <pc:spChg chg="add del">
          <ac:chgData name="Viktoriia Abakumova" userId="S::abakumov@ut.ee::eb6e6118-4c59-4af1-bbe4-062681023ed9" providerId="AD" clId="Web-{CA5DB80D-3A2C-7E78-404F-A55F7D473460}" dt="2023-03-07T12:45:52.673" v="11"/>
          <ac:spMkLst>
            <pc:docMk/>
            <pc:sldMk cId="2540628201" sldId="257"/>
            <ac:spMk id="11" creationId="{186199D3-A917-7562-51CF-B11C1FB31EFA}"/>
          </ac:spMkLst>
        </pc:spChg>
        <pc:spChg chg="add mod">
          <ac:chgData name="Viktoriia Abakumova" userId="S::abakumov@ut.ee::eb6e6118-4c59-4af1-bbe4-062681023ed9" providerId="AD" clId="Web-{CA5DB80D-3A2C-7E78-404F-A55F7D473460}" dt="2023-03-07T12:46:22.128" v="17" actId="1076"/>
          <ac:spMkLst>
            <pc:docMk/>
            <pc:sldMk cId="2540628201" sldId="257"/>
            <ac:spMk id="13" creationId="{42599592-9CB0-13E4-FB39-28F3186B99CF}"/>
          </ac:spMkLst>
        </pc:spChg>
        <pc:spChg chg="add mod">
          <ac:chgData name="Viktoriia Abakumova" userId="S::abakumov@ut.ee::eb6e6118-4c59-4af1-bbe4-062681023ed9" providerId="AD" clId="Web-{CA5DB80D-3A2C-7E78-404F-A55F7D473460}" dt="2023-03-07T12:47:00.552" v="37" actId="1076"/>
          <ac:spMkLst>
            <pc:docMk/>
            <pc:sldMk cId="2540628201" sldId="257"/>
            <ac:spMk id="15" creationId="{27451B92-08CB-BC2C-A1CF-791CD2EF484A}"/>
          </ac:spMkLst>
        </pc:spChg>
      </pc:sldChg>
      <pc:sldChg chg="modSp add replId">
        <pc:chgData name="Viktoriia Abakumova" userId="S::abakumov@ut.ee::eb6e6118-4c59-4af1-bbe4-062681023ed9" providerId="AD" clId="Web-{CA5DB80D-3A2C-7E78-404F-A55F7D473460}" dt="2023-03-07T12:48:10.073" v="47" actId="20577"/>
        <pc:sldMkLst>
          <pc:docMk/>
          <pc:sldMk cId="2803150048" sldId="272"/>
        </pc:sldMkLst>
        <pc:spChg chg="mod">
          <ac:chgData name="Viktoriia Abakumova" userId="S::abakumov@ut.ee::eb6e6118-4c59-4af1-bbe4-062681023ed9" providerId="AD" clId="Web-{CA5DB80D-3A2C-7E78-404F-A55F7D473460}" dt="2023-03-07T12:48:10.073" v="47" actId="20577"/>
          <ac:spMkLst>
            <pc:docMk/>
            <pc:sldMk cId="2803150048" sldId="272"/>
            <ac:spMk id="3" creationId="{79303A0F-04C5-2F22-74E7-F0ED382A2218}"/>
          </ac:spMkLst>
        </pc:spChg>
      </pc:sldChg>
    </pc:docChg>
  </pc:docChgLst>
  <pc:docChgLst>
    <pc:chgData name="Serhii Murashko" userId="S::murashko@ut.ee::fa439e6b-9426-4fda-8ca9-28f00dfd2276" providerId="AD" clId="Web-{1ED85C5D-2489-7FE0-1F8A-DA083413FAEF}"/>
    <pc:docChg chg="addSld modSld sldOrd">
      <pc:chgData name="Serhii Murashko" userId="S::murashko@ut.ee::fa439e6b-9426-4fda-8ca9-28f00dfd2276" providerId="AD" clId="Web-{1ED85C5D-2489-7FE0-1F8A-DA083413FAEF}" dt="2023-03-01T20:32:40.050" v="344" actId="20577"/>
      <pc:docMkLst>
        <pc:docMk/>
      </pc:docMkLst>
      <pc:sldChg chg="modSp">
        <pc:chgData name="Serhii Murashko" userId="S::murashko@ut.ee::fa439e6b-9426-4fda-8ca9-28f00dfd2276" providerId="AD" clId="Web-{1ED85C5D-2489-7FE0-1F8A-DA083413FAEF}" dt="2023-03-01T20:32:40.050" v="344" actId="20577"/>
        <pc:sldMkLst>
          <pc:docMk/>
          <pc:sldMk cId="4110222743" sldId="256"/>
        </pc:sldMkLst>
        <pc:spChg chg="mod">
          <ac:chgData name="Serhii Murashko" userId="S::murashko@ut.ee::fa439e6b-9426-4fda-8ca9-28f00dfd2276" providerId="AD" clId="Web-{1ED85C5D-2489-7FE0-1F8A-DA083413FAEF}" dt="2023-03-01T20:32:40.050" v="344" actId="20577"/>
          <ac:spMkLst>
            <pc:docMk/>
            <pc:sldMk cId="4110222743" sldId="256"/>
            <ac:spMk id="2" creationId="{00000000-0000-0000-0000-000000000000}"/>
          </ac:spMkLst>
        </pc:spChg>
      </pc:sldChg>
      <pc:sldChg chg="modSp">
        <pc:chgData name="Serhii Murashko" userId="S::murashko@ut.ee::fa439e6b-9426-4fda-8ca9-28f00dfd2276" providerId="AD" clId="Web-{1ED85C5D-2489-7FE0-1F8A-DA083413FAEF}" dt="2023-03-01T20:17:48.085" v="2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1ED85C5D-2489-7FE0-1F8A-DA083413FAEF}" dt="2023-03-01T20:17:48.085" v="2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Serhii Murashko" userId="S::murashko@ut.ee::fa439e6b-9426-4fda-8ca9-28f00dfd2276" providerId="AD" clId="Web-{1ED85C5D-2489-7FE0-1F8A-DA083413FAEF}" dt="2023-03-01T20:32:05.283" v="341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1ED85C5D-2489-7FE0-1F8A-DA083413FAEF}" dt="2023-03-01T20:32:05.283" v="341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addSp delSp modSp">
        <pc:chgData name="Serhii Murashko" userId="S::murashko@ut.ee::fa439e6b-9426-4fda-8ca9-28f00dfd2276" providerId="AD" clId="Web-{1ED85C5D-2489-7FE0-1F8A-DA083413FAEF}" dt="2023-03-01T20:28:31.823" v="288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1ED85C5D-2489-7FE0-1F8A-DA083413FAEF}" dt="2023-03-01T20:28:24.886" v="281" actId="20577"/>
          <ac:spMkLst>
            <pc:docMk/>
            <pc:sldMk cId="1674598183" sldId="261"/>
            <ac:spMk id="3" creationId="{1BC116AC-300A-B4E5-107E-9B33820B04FC}"/>
          </ac:spMkLst>
        </pc:spChg>
        <pc:graphicFrameChg chg="add del mod modGraphic">
          <ac:chgData name="Serhii Murashko" userId="S::murashko@ut.ee::fa439e6b-9426-4fda-8ca9-28f00dfd2276" providerId="AD" clId="Web-{1ED85C5D-2489-7FE0-1F8A-DA083413FAEF}" dt="2023-03-01T20:28:31.823" v="288"/>
          <ac:graphicFrameMkLst>
            <pc:docMk/>
            <pc:sldMk cId="1674598183" sldId="261"/>
            <ac:graphicFrameMk id="5" creationId="{EB05B020-3815-F8CB-9C77-F4E1AA383BD8}"/>
          </ac:graphicFrameMkLst>
        </pc:graphicFrameChg>
        <pc:picChg chg="add del mod">
          <ac:chgData name="Serhii Murashko" userId="S::murashko@ut.ee::fa439e6b-9426-4fda-8ca9-28f00dfd2276" providerId="AD" clId="Web-{1ED85C5D-2489-7FE0-1F8A-DA083413FAEF}" dt="2023-03-01T20:28:27.042" v="283"/>
          <ac:picMkLst>
            <pc:docMk/>
            <pc:sldMk cId="1674598183" sldId="261"/>
            <ac:picMk id="6" creationId="{7BC87E3F-DC51-1D2F-C22C-F1986A58AC63}"/>
          </ac:picMkLst>
        </pc:picChg>
        <pc:picChg chg="add del mod">
          <ac:chgData name="Serhii Murashko" userId="S::murashko@ut.ee::fa439e6b-9426-4fda-8ca9-28f00dfd2276" providerId="AD" clId="Web-{1ED85C5D-2489-7FE0-1F8A-DA083413FAEF}" dt="2023-03-01T20:28:26.120" v="282"/>
          <ac:picMkLst>
            <pc:docMk/>
            <pc:sldMk cId="1674598183" sldId="261"/>
            <ac:picMk id="7" creationId="{629D6121-CC11-60CD-24CB-C6077B0AB98C}"/>
          </ac:picMkLst>
        </pc:picChg>
      </pc:sldChg>
      <pc:sldChg chg="modSp new ord">
        <pc:chgData name="Serhii Murashko" userId="S::murashko@ut.ee::fa439e6b-9426-4fda-8ca9-28f00dfd2276" providerId="AD" clId="Web-{1ED85C5D-2489-7FE0-1F8A-DA083413FAEF}" dt="2023-03-01T20:22:56.657" v="22"/>
        <pc:sldMkLst>
          <pc:docMk/>
          <pc:sldMk cId="130471384" sldId="271"/>
        </pc:sldMkLst>
        <pc:spChg chg="mod">
          <ac:chgData name="Serhii Murashko" userId="S::murashko@ut.ee::fa439e6b-9426-4fda-8ca9-28f00dfd2276" providerId="AD" clId="Web-{1ED85C5D-2489-7FE0-1F8A-DA083413FAEF}" dt="2023-03-01T20:22:42.891" v="21" actId="20577"/>
          <ac:spMkLst>
            <pc:docMk/>
            <pc:sldMk cId="130471384" sldId="271"/>
            <ac:spMk id="2" creationId="{6063724C-6EB3-1A7B-5130-C84CA9273C84}"/>
          </ac:spMkLst>
        </pc:spChg>
        <pc:spChg chg="mod">
          <ac:chgData name="Serhii Murashko" userId="S::murashko@ut.ee::fa439e6b-9426-4fda-8ca9-28f00dfd2276" providerId="AD" clId="Web-{1ED85C5D-2489-7FE0-1F8A-DA083413FAEF}" dt="2023-03-01T20:22:38.688" v="5" actId="20577"/>
          <ac:spMkLst>
            <pc:docMk/>
            <pc:sldMk cId="130471384" sldId="271"/>
            <ac:spMk id="3" creationId="{78DAA7FE-3420-AD19-1B67-8153DC7FC05C}"/>
          </ac:spMkLst>
        </pc:spChg>
      </pc:sldChg>
    </pc:docChg>
  </pc:docChgLst>
  <pc:docChgLst>
    <pc:chgData name="Serhii Murashko" userId="S::murashko@ut.ee::fa439e6b-9426-4fda-8ca9-28f00dfd2276" providerId="AD" clId="Web-{8F415F65-91D2-E9E5-413D-F0D7B1E6E4E9}"/>
    <pc:docChg chg="mod modSld">
      <pc:chgData name="Serhii Murashko" userId="S::murashko@ut.ee::fa439e6b-9426-4fda-8ca9-28f00dfd2276" providerId="AD" clId="Web-{8F415F65-91D2-E9E5-413D-F0D7B1E6E4E9}" dt="2023-03-14T22:01:02.833" v="427"/>
      <pc:docMkLst>
        <pc:docMk/>
      </pc:docMkLst>
      <pc:sldChg chg="modSp">
        <pc:chgData name="Serhii Murashko" userId="S::murashko@ut.ee::fa439e6b-9426-4fda-8ca9-28f00dfd2276" providerId="AD" clId="Web-{8F415F65-91D2-E9E5-413D-F0D7B1E6E4E9}" dt="2023-03-14T21:51:33.843" v="28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8F415F65-91D2-E9E5-413D-F0D7B1E6E4E9}" dt="2023-03-14T21:51:33.843" v="28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Serhii Murashko" userId="S::murashko@ut.ee::fa439e6b-9426-4fda-8ca9-28f00dfd2276" providerId="AD" clId="Web-{8F415F65-91D2-E9E5-413D-F0D7B1E6E4E9}" dt="2023-03-14T21:53:53.973" v="78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8F415F65-91D2-E9E5-413D-F0D7B1E6E4E9}" dt="2023-03-14T21:53:53.973" v="78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 modCm">
        <pc:chgData name="Serhii Murashko" userId="S::murashko@ut.ee::fa439e6b-9426-4fda-8ca9-28f00dfd2276" providerId="AD" clId="Web-{8F415F65-91D2-E9E5-413D-F0D7B1E6E4E9}" dt="2023-03-14T21:50:06.918" v="17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8F415F65-91D2-E9E5-413D-F0D7B1E6E4E9}" dt="2023-03-14T21:50:06.918" v="17" actId="20577"/>
          <ac:spMkLst>
            <pc:docMk/>
            <pc:sldMk cId="2669086569" sldId="260"/>
            <ac:spMk id="3" creationId="{253E6FDA-992D-D6B2-69E0-3509A28B6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erhii Murashko" userId="S::murashko@ut.ee::fa439e6b-9426-4fda-8ca9-28f00dfd2276" providerId="AD" clId="Web-{8F415F65-91D2-E9E5-413D-F0D7B1E6E4E9}" dt="2023-03-14T21:49:36.870" v="15"/>
              <pc2:cmMkLst xmlns:pc2="http://schemas.microsoft.com/office/powerpoint/2019/9/main/command">
                <pc:docMk/>
                <pc:sldMk cId="2669086569" sldId="260"/>
                <pc2:cmMk id="{599623D6-CF17-4712-ACDD-8F3BBED970CA}"/>
              </pc2:cmMkLst>
              <pc226:cmRplyChg chg="add">
                <pc226:chgData name="Serhii Murashko" userId="S::murashko@ut.ee::fa439e6b-9426-4fda-8ca9-28f00dfd2276" providerId="AD" clId="Web-{8F415F65-91D2-E9E5-413D-F0D7B1E6E4E9}" dt="2023-03-14T21:49:36.870" v="15"/>
                <pc2:cmRplyMkLst xmlns:pc2="http://schemas.microsoft.com/office/powerpoint/2019/9/main/command">
                  <pc:docMk/>
                  <pc:sldMk cId="2669086569" sldId="260"/>
                  <pc2:cmMk id="{599623D6-CF17-4712-ACDD-8F3BBED970CA}"/>
                  <pc2:cmRplyMk id="{67809E65-CB6E-4BE4-9A48-4F450A7CAECA}"/>
                </pc2:cmRplyMkLst>
              </pc226:cmRplyChg>
            </pc226:cmChg>
          </p:ext>
        </pc:extLst>
      </pc:sldChg>
      <pc:sldChg chg="addSp delSp modSp mod setBg">
        <pc:chgData name="Serhii Murashko" userId="S::murashko@ut.ee::fa439e6b-9426-4fda-8ca9-28f00dfd2276" providerId="AD" clId="Web-{8F415F65-91D2-E9E5-413D-F0D7B1E6E4E9}" dt="2023-03-14T22:01:02.833" v="42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2" creationId="{BB703818-C492-A6CF-F779-91B51D999F68}"/>
          </ac:spMkLst>
        </pc:spChg>
        <pc:spChg chg="add del mod">
          <ac:chgData name="Serhii Murashko" userId="S::murashko@ut.ee::fa439e6b-9426-4fda-8ca9-28f00dfd2276" providerId="AD" clId="Web-{8F415F65-91D2-E9E5-413D-F0D7B1E6E4E9}" dt="2023-03-14T22:01:02.833" v="427"/>
          <ac:spMkLst>
            <pc:docMk/>
            <pc:sldMk cId="1674598183" sldId="261"/>
            <ac:spMk id="3" creationId="{1BC116AC-300A-B4E5-107E-9B33820B04FC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8" creationId="{7B22176A-41DB-4D9A-9B6F-F2296F1ED173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10" creationId="{A79A636D-9CEC-4A76-A113-104B105439F1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12" creationId="{1A53EEF0-2806-4C52-A779-F5B786040DAB}"/>
          </ac:spMkLst>
        </pc:spChg>
        <pc:grpChg chg="add del">
          <ac:chgData name="Serhii Murashko" userId="S::murashko@ut.ee::fa439e6b-9426-4fda-8ca9-28f00dfd2276" providerId="AD" clId="Web-{8F415F65-91D2-E9E5-413D-F0D7B1E6E4E9}" dt="2023-03-14T22:00:50.067" v="425"/>
          <ac:grpSpMkLst>
            <pc:docMk/>
            <pc:sldMk cId="1674598183" sldId="261"/>
            <ac:grpSpMk id="14" creationId="{1148C992-36DE-4449-B92D-49AE04B5DE20}"/>
          </ac:grpSpMkLst>
        </pc:grpChg>
        <pc:graphicFrameChg chg="add del">
          <ac:chgData name="Serhii Murashko" userId="S::murashko@ut.ee::fa439e6b-9426-4fda-8ca9-28f00dfd2276" providerId="AD" clId="Web-{8F415F65-91D2-E9E5-413D-F0D7B1E6E4E9}" dt="2023-03-14T22:01:02.833" v="427"/>
          <ac:graphicFrameMkLst>
            <pc:docMk/>
            <pc:sldMk cId="1674598183" sldId="261"/>
            <ac:graphicFrameMk id="19" creationId="{A3229B7C-648C-D5D5-3A17-140D7519E09B}"/>
          </ac:graphicFrameMkLst>
        </pc:graphicFrameChg>
      </pc:sldChg>
      <pc:sldChg chg="addSp modSp mod setBg">
        <pc:chgData name="Serhii Murashko" userId="S::murashko@ut.ee::fa439e6b-9426-4fda-8ca9-28f00dfd2276" providerId="AD" clId="Web-{8F415F65-91D2-E9E5-413D-F0D7B1E6E4E9}" dt="2023-03-14T22:00:39.301" v="423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3" creationId="{B5F9928F-279F-FCF4-185A-A7B21A6A4941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8" creationId="{7B22176A-41DB-4D9A-9B6F-F2296F1ED173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10" creationId="{774A8DF5-445E-49C5-B10A-8DF5FEFBCC46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12" creationId="{9A4E38D9-EFB8-40B5-B42B-514FBF180360}"/>
          </ac:spMkLst>
        </pc:spChg>
        <pc:grpChg chg="add">
          <ac:chgData name="Serhii Murashko" userId="S::murashko@ut.ee::fa439e6b-9426-4fda-8ca9-28f00dfd2276" providerId="AD" clId="Web-{8F415F65-91D2-E9E5-413D-F0D7B1E6E4E9}" dt="2023-03-14T22:00:39.301" v="423"/>
          <ac:grpSpMkLst>
            <pc:docMk/>
            <pc:sldMk cId="4083537785" sldId="262"/>
            <ac:grpSpMk id="14" creationId="{1148C992-36DE-4449-B92D-49AE04B5DE20}"/>
          </ac:grpSpMkLst>
        </pc:grpChg>
      </pc:sldChg>
      <pc:sldChg chg="modSp">
        <pc:chgData name="Serhii Murashko" userId="S::murashko@ut.ee::fa439e6b-9426-4fda-8ca9-28f00dfd2276" providerId="AD" clId="Web-{8F415F65-91D2-E9E5-413D-F0D7B1E6E4E9}" dt="2023-03-14T21:54:06.146" v="82"/>
        <pc:sldMkLst>
          <pc:docMk/>
          <pc:sldMk cId="1498196402" sldId="263"/>
        </pc:sldMkLst>
        <pc:graphicFrameChg chg="mod modGraphic">
          <ac:chgData name="Serhii Murashko" userId="S::murashko@ut.ee::fa439e6b-9426-4fda-8ca9-28f00dfd2276" providerId="AD" clId="Web-{8F415F65-91D2-E9E5-413D-F0D7B1E6E4E9}" dt="2023-03-14T21:54:06.146" v="82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5:59.806" v="153" actId="1076"/>
        <pc:sldMkLst>
          <pc:docMk/>
          <pc:sldMk cId="1989799859" sldId="264"/>
        </pc:sldMkLst>
        <pc:spChg chg="mod">
          <ac:chgData name="Serhii Murashko" userId="S::murashko@ut.ee::fa439e6b-9426-4fda-8ca9-28f00dfd2276" providerId="AD" clId="Web-{8F415F65-91D2-E9E5-413D-F0D7B1E6E4E9}" dt="2023-03-14T21:54:55.554" v="85" actId="20577"/>
          <ac:spMkLst>
            <pc:docMk/>
            <pc:sldMk cId="1989799859" sldId="264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5:59.806" v="153" actId="1076"/>
          <ac:graphicFrameMkLst>
            <pc:docMk/>
            <pc:sldMk cId="1989799859" sldId="264"/>
            <ac:graphicFrameMk id="4" creationId="{44721A5E-40BB-6D07-4639-34C42DE978AF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6:23.182" v="175"/>
        <pc:sldMkLst>
          <pc:docMk/>
          <pc:sldMk cId="1455049301" sldId="265"/>
        </pc:sldMkLst>
        <pc:spChg chg="mod">
          <ac:chgData name="Serhii Murashko" userId="S::murashko@ut.ee::fa439e6b-9426-4fda-8ca9-28f00dfd2276" providerId="AD" clId="Web-{8F415F65-91D2-E9E5-413D-F0D7B1E6E4E9}" dt="2023-03-14T21:55:03.538" v="90" actId="20577"/>
          <ac:spMkLst>
            <pc:docMk/>
            <pc:sldMk cId="1455049301" sldId="265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6:23.182" v="175"/>
          <ac:graphicFrameMkLst>
            <pc:docMk/>
            <pc:sldMk cId="1455049301" sldId="265"/>
            <ac:graphicFrameMk id="5" creationId="{2927380A-0141-5B30-8806-772F936C72FB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6:34.432" v="192"/>
        <pc:sldMkLst>
          <pc:docMk/>
          <pc:sldMk cId="1277837840" sldId="266"/>
        </pc:sldMkLst>
        <pc:spChg chg="mod">
          <ac:chgData name="Serhii Murashko" userId="S::murashko@ut.ee::fa439e6b-9426-4fda-8ca9-28f00dfd2276" providerId="AD" clId="Web-{8F415F65-91D2-E9E5-413D-F0D7B1E6E4E9}" dt="2023-03-14T21:55:07.257" v="92" actId="14100"/>
          <ac:spMkLst>
            <pc:docMk/>
            <pc:sldMk cId="1277837840" sldId="266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6:34.432" v="192"/>
          <ac:graphicFrameMkLst>
            <pc:docMk/>
            <pc:sldMk cId="1277837840" sldId="266"/>
            <ac:graphicFrameMk id="5" creationId="{5B02550D-337A-8748-ACCA-15A4155F944B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2:00:13.128" v="422" actId="1076"/>
        <pc:sldMkLst>
          <pc:docMk/>
          <pc:sldMk cId="1106809647" sldId="267"/>
        </pc:sldMkLst>
        <pc:spChg chg="mod">
          <ac:chgData name="Serhii Murashko" userId="S::murashko@ut.ee::fa439e6b-9426-4fda-8ca9-28f00dfd2276" providerId="AD" clId="Web-{8F415F65-91D2-E9E5-413D-F0D7B1E6E4E9}" dt="2023-03-14T21:55:13.554" v="95" actId="14100"/>
          <ac:spMkLst>
            <pc:docMk/>
            <pc:sldMk cId="1106809647" sldId="267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2:00:13.128" v="422" actId="1076"/>
          <ac:graphicFrameMkLst>
            <pc:docMk/>
            <pc:sldMk cId="1106809647" sldId="267"/>
            <ac:graphicFrameMk id="5" creationId="{4A50ED3B-AFF7-B0F4-4BB0-10A0E844EE13}"/>
          </ac:graphicFrameMkLst>
        </pc:graphicFrameChg>
      </pc:sldChg>
      <pc:sldChg chg="addSp delSp modSp mod setBg">
        <pc:chgData name="Serhii Murashko" userId="S::murashko@ut.ee::fa439e6b-9426-4fda-8ca9-28f00dfd2276" providerId="AD" clId="Web-{8F415F65-91D2-E9E5-413D-F0D7B1E6E4E9}" dt="2023-03-14T21:59:59.659" v="421"/>
        <pc:sldMkLst>
          <pc:docMk/>
          <pc:sldMk cId="4131702872" sldId="268"/>
        </pc:sldMkLst>
        <pc:spChg chg="mo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2" creationId="{B0116E1F-4191-2DE7-B4BD-310E1628377A}"/>
          </ac:spMkLst>
        </pc:spChg>
        <pc:spChg chg="del mo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3" creationId="{B89928F1-450F-A0FC-C588-BBDC7BB0D69E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9" creationId="{7B22176A-41DB-4D9A-9B6F-F2296F1ED173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11" creationId="{774A8DF5-445E-49C5-B10A-8DF5FEFBCC46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13" creationId="{9A4E38D9-EFB8-40B5-B42B-514FBF180360}"/>
          </ac:spMkLst>
        </pc:spChg>
        <pc:grpChg chg="add">
          <ac:chgData name="Serhii Murashko" userId="S::murashko@ut.ee::fa439e6b-9426-4fda-8ca9-28f00dfd2276" providerId="AD" clId="Web-{8F415F65-91D2-E9E5-413D-F0D7B1E6E4E9}" dt="2023-03-14T21:59:59.659" v="421"/>
          <ac:grpSpMkLst>
            <pc:docMk/>
            <pc:sldMk cId="4131702872" sldId="268"/>
            <ac:grpSpMk id="15" creationId="{D87FFE71-34DC-4C53-AE0F-6B141D081D09}"/>
          </ac:grpSpMkLst>
        </pc:grpChg>
        <pc:graphicFrameChg chg="add">
          <ac:chgData name="Serhii Murashko" userId="S::murashko@ut.ee::fa439e6b-9426-4fda-8ca9-28f00dfd2276" providerId="AD" clId="Web-{8F415F65-91D2-E9E5-413D-F0D7B1E6E4E9}" dt="2023-03-14T21:59:59.659" v="421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</pc:docChg>
  </pc:docChgLst>
  <pc:docChgLst>
    <pc:chgData name="Viktoriia Abakumova" userId="S::abakumov@ut.ee::eb6e6118-4c59-4af1-bbe4-062681023ed9" providerId="AD" clId="Web-{907F6ADE-9231-7F21-09C1-22862265B433}"/>
    <pc:docChg chg="modSld">
      <pc:chgData name="Viktoriia Abakumova" userId="S::abakumov@ut.ee::eb6e6118-4c59-4af1-bbe4-062681023ed9" providerId="AD" clId="Web-{907F6ADE-9231-7F21-09C1-22862265B433}" dt="2023-03-25T11:38:08.512" v="14"/>
      <pc:docMkLst>
        <pc:docMk/>
      </pc:docMkLst>
      <pc:sldChg chg="modSp">
        <pc:chgData name="Viktoriia Abakumova" userId="S::abakumov@ut.ee::eb6e6118-4c59-4af1-bbe4-062681023ed9" providerId="AD" clId="Web-{907F6ADE-9231-7F21-09C1-22862265B433}" dt="2023-03-25T11:38:01.793" v="8"/>
        <pc:sldMkLst>
          <pc:docMk/>
          <pc:sldMk cId="3367099393" sldId="286"/>
        </pc:sldMkLst>
        <pc:graphicFrameChg chg="mod modGraphic">
          <ac:chgData name="Viktoriia Abakumova" userId="S::abakumov@ut.ee::eb6e6118-4c59-4af1-bbe4-062681023ed9" providerId="AD" clId="Web-{907F6ADE-9231-7F21-09C1-22862265B433}" dt="2023-03-25T11:38:01.793" v="8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modSp">
        <pc:chgData name="Viktoriia Abakumova" userId="S::abakumov@ut.ee::eb6e6118-4c59-4af1-bbe4-062681023ed9" providerId="AD" clId="Web-{907F6ADE-9231-7F21-09C1-22862265B433}" dt="2023-03-25T11:38:05.231" v="11"/>
        <pc:sldMkLst>
          <pc:docMk/>
          <pc:sldMk cId="3788932603" sldId="288"/>
        </pc:sldMkLst>
        <pc:graphicFrameChg chg="mod modGraphic">
          <ac:chgData name="Viktoriia Abakumova" userId="S::abakumov@ut.ee::eb6e6118-4c59-4af1-bbe4-062681023ed9" providerId="AD" clId="Web-{907F6ADE-9231-7F21-09C1-22862265B433}" dt="2023-03-25T11:38:05.231" v="11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modSp">
        <pc:chgData name="Viktoriia Abakumova" userId="S::abakumov@ut.ee::eb6e6118-4c59-4af1-bbe4-062681023ed9" providerId="AD" clId="Web-{907F6ADE-9231-7F21-09C1-22862265B433}" dt="2023-03-25T11:38:08.512" v="14"/>
        <pc:sldMkLst>
          <pc:docMk/>
          <pc:sldMk cId="967999813" sldId="290"/>
        </pc:sldMkLst>
        <pc:graphicFrameChg chg="mod modGraphic">
          <ac:chgData name="Viktoriia Abakumova" userId="S::abakumov@ut.ee::eb6e6118-4c59-4af1-bbe4-062681023ed9" providerId="AD" clId="Web-{907F6ADE-9231-7F21-09C1-22862265B433}" dt="2023-03-25T11:38:08.512" v="14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</pc:docChg>
  </pc:docChgLst>
  <pc:docChgLst>
    <pc:chgData name="Serhii Murashko" userId="S::murashko@ut.ee::fa439e6b-9426-4fda-8ca9-28f00dfd2276" providerId="AD" clId="Web-{C23EE100-21C9-42E3-B77B-7124F06C8038}"/>
    <pc:docChg chg="modSld">
      <pc:chgData name="Serhii Murashko" userId="S::murashko@ut.ee::fa439e6b-9426-4fda-8ca9-28f00dfd2276" providerId="AD" clId="Web-{C23EE100-21C9-42E3-B77B-7124F06C8038}" dt="2023-03-15T09:46:33.864" v="1828"/>
      <pc:docMkLst>
        <pc:docMk/>
      </pc:docMkLst>
      <pc:sldChg chg="modSp">
        <pc:chgData name="Serhii Murashko" userId="S::murashko@ut.ee::fa439e6b-9426-4fda-8ca9-28f00dfd2276" providerId="AD" clId="Web-{C23EE100-21C9-42E3-B77B-7124F06C8038}" dt="2023-03-15T08:30:44.219" v="58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C23EE100-21C9-42E3-B77B-7124F06C8038}" dt="2023-03-15T08:30:44.219" v="58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Serhii Murashko" userId="S::murashko@ut.ee::fa439e6b-9426-4fda-8ca9-28f00dfd2276" providerId="AD" clId="Web-{C23EE100-21C9-42E3-B77B-7124F06C8038}" dt="2023-03-15T09:30:09.973" v="320" actId="20577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C23EE100-21C9-42E3-B77B-7124F06C8038}" dt="2023-03-15T09:30:09.973" v="320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modSp">
        <pc:chgData name="Serhii Murashko" userId="S::murashko@ut.ee::fa439e6b-9426-4fda-8ca9-28f00dfd2276" providerId="AD" clId="Web-{C23EE100-21C9-42E3-B77B-7124F06C8038}" dt="2023-03-15T09:36:17.579" v="866"/>
        <pc:sldMkLst>
          <pc:docMk/>
          <pc:sldMk cId="1498196402" sldId="263"/>
        </pc:sldMkLst>
        <pc:graphicFrameChg chg="modGraphic">
          <ac:chgData name="Serhii Murashko" userId="S::murashko@ut.ee::fa439e6b-9426-4fda-8ca9-28f00dfd2276" providerId="AD" clId="Web-{C23EE100-21C9-42E3-B77B-7124F06C8038}" dt="2023-03-15T09:36:17.579" v="866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modSp">
        <pc:chgData name="Serhii Murashko" userId="S::murashko@ut.ee::fa439e6b-9426-4fda-8ca9-28f00dfd2276" providerId="AD" clId="Web-{C23EE100-21C9-42E3-B77B-7124F06C8038}" dt="2023-03-15T09:36:04.203" v="863"/>
        <pc:sldMkLst>
          <pc:docMk/>
          <pc:sldMk cId="1989799859" sldId="264"/>
        </pc:sldMkLst>
        <pc:graphicFrameChg chg="mod modGraphic">
          <ac:chgData name="Serhii Murashko" userId="S::murashko@ut.ee::fa439e6b-9426-4fda-8ca9-28f00dfd2276" providerId="AD" clId="Web-{C23EE100-21C9-42E3-B77B-7124F06C8038}" dt="2023-03-15T09:36:04.203" v="863"/>
          <ac:graphicFrameMkLst>
            <pc:docMk/>
            <pc:sldMk cId="1989799859" sldId="264"/>
            <ac:graphicFrameMk id="6" creationId="{DA3B8C18-8BC1-4AAD-7C1C-B4B6B30AB2C5}"/>
          </ac:graphicFrameMkLst>
        </pc:graphicFrameChg>
      </pc:sldChg>
      <pc:sldChg chg="modSp">
        <pc:chgData name="Serhii Murashko" userId="S::murashko@ut.ee::fa439e6b-9426-4fda-8ca9-28f00dfd2276" providerId="AD" clId="Web-{C23EE100-21C9-42E3-B77B-7124F06C8038}" dt="2023-03-15T09:46:33.864" v="1828"/>
        <pc:sldMkLst>
          <pc:docMk/>
          <pc:sldMk cId="1455049301" sldId="265"/>
        </pc:sldMkLst>
        <pc:graphicFrameChg chg="mod modGraphic">
          <ac:chgData name="Serhii Murashko" userId="S::murashko@ut.ee::fa439e6b-9426-4fda-8ca9-28f00dfd2276" providerId="AD" clId="Web-{C23EE100-21C9-42E3-B77B-7124F06C8038}" dt="2023-03-15T09:46:33.864" v="1828"/>
          <ac:graphicFrameMkLst>
            <pc:docMk/>
            <pc:sldMk cId="1455049301" sldId="265"/>
            <ac:graphicFrameMk id="7" creationId="{8A12D70B-E000-77E2-E5DC-BD3F18DD7CC0}"/>
          </ac:graphicFrameMkLst>
        </pc:graphicFrameChg>
      </pc:sldChg>
      <pc:sldChg chg="addSp delSp modSp mod setClrOvrMap">
        <pc:chgData name="Serhii Murashko" userId="S::murashko@ut.ee::fa439e6b-9426-4fda-8ca9-28f00dfd2276" providerId="AD" clId="Web-{C23EE100-21C9-42E3-B77B-7124F06C8038}" dt="2023-03-15T08:24:26.316" v="54" actId="14100"/>
        <pc:sldMkLst>
          <pc:docMk/>
          <pc:sldMk cId="1294328938" sldId="269"/>
        </pc:sldMkLst>
        <pc:spChg chg="mod">
          <ac:chgData name="Serhii Murashko" userId="S::murashko@ut.ee::fa439e6b-9426-4fda-8ca9-28f00dfd2276" providerId="AD" clId="Web-{C23EE100-21C9-42E3-B77B-7124F06C8038}" dt="2023-03-15T08:22:44.454" v="36" actId="14100"/>
          <ac:spMkLst>
            <pc:docMk/>
            <pc:sldMk cId="1294328938" sldId="269"/>
            <ac:spMk id="2" creationId="{B0116E1F-4191-2DE7-B4BD-310E1628377A}"/>
          </ac:spMkLst>
        </pc:spChg>
        <pc:spChg chg="mod">
          <ac:chgData name="Serhii Murashko" userId="S::murashko@ut.ee::fa439e6b-9426-4fda-8ca9-28f00dfd2276" providerId="AD" clId="Web-{C23EE100-21C9-42E3-B77B-7124F06C8038}" dt="2023-03-15T08:24:26.316" v="54" actId="14100"/>
          <ac:spMkLst>
            <pc:docMk/>
            <pc:sldMk cId="1294328938" sldId="269"/>
            <ac:spMk id="3" creationId="{B89928F1-450F-A0FC-C588-BBDC7BB0D69E}"/>
          </ac:spMkLst>
        </pc:spChg>
        <pc:spChg chg="del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33" creationId="{51A01047-632B-4F57-9CDB-AA680D5BBB19}"/>
          </ac:spMkLst>
        </pc:spChg>
        <pc:spChg chg="del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35" creationId="{EA7FD6EC-4D99-4AB0-9AC8-CFBD9D47C11B}"/>
          </ac:spMkLst>
        </pc:spChg>
        <pc:spChg chg="add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45" creationId="{C07271E9-21F4-400B-84B6-052EAFCFE540}"/>
          </ac:spMkLst>
        </pc:spChg>
        <pc:spChg chg="add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47" creationId="{3E3D78ED-34B7-4F8E-8377-994DCAD3C852}"/>
          </ac:spMkLst>
        </pc:spChg>
        <pc:grpChg chg="del">
          <ac:chgData name="Serhii Murashko" userId="S::murashko@ut.ee::fa439e6b-9426-4fda-8ca9-28f00dfd2276" providerId="AD" clId="Web-{C23EE100-21C9-42E3-B77B-7124F06C8038}" dt="2023-03-15T08:22:27.844" v="33"/>
          <ac:grpSpMkLst>
            <pc:docMk/>
            <pc:sldMk cId="1294328938" sldId="269"/>
            <ac:grpSpMk id="37" creationId="{D5ADB088-C125-457F-9C61-DFE21DCEF4A5}"/>
          </ac:grpSpMkLst>
        </pc:grpChg>
        <pc:grpChg chg="add">
          <ac:chgData name="Serhii Murashko" userId="S::murashko@ut.ee::fa439e6b-9426-4fda-8ca9-28f00dfd2276" providerId="AD" clId="Web-{C23EE100-21C9-42E3-B77B-7124F06C8038}" dt="2023-03-15T08:22:27.844" v="33"/>
          <ac:grpSpMkLst>
            <pc:docMk/>
            <pc:sldMk cId="1294328938" sldId="269"/>
            <ac:grpSpMk id="49" creationId="{A1527245-C5C2-4BD3-8317-C4D6D7A10213}"/>
          </ac:grpSpMkLst>
        </pc:grpChg>
        <pc:picChg chg="mod">
          <ac:chgData name="Serhii Murashko" userId="S::murashko@ut.ee::fa439e6b-9426-4fda-8ca9-28f00dfd2276" providerId="AD" clId="Web-{C23EE100-21C9-42E3-B77B-7124F06C8038}" dt="2023-03-15T08:22:27.844" v="33"/>
          <ac:picMkLst>
            <pc:docMk/>
            <pc:sldMk cId="1294328938" sldId="269"/>
            <ac:picMk id="5" creationId="{AF805AF6-F76F-41A0-F220-DDE2CF6C8DAF}"/>
          </ac:picMkLst>
        </pc:picChg>
      </pc:sldChg>
    </pc:docChg>
  </pc:docChgLst>
  <pc:docChgLst>
    <pc:chgData name="Viktoriia Abakumova" userId="S::abakumov@ut.ee::eb6e6118-4c59-4af1-bbe4-062681023ed9" providerId="AD" clId="Web-{EC107077-39AD-3345-1DC9-230704810D1C}"/>
    <pc:docChg chg="modSld">
      <pc:chgData name="Viktoriia Abakumova" userId="S::abakumov@ut.ee::eb6e6118-4c59-4af1-bbe4-062681023ed9" providerId="AD" clId="Web-{EC107077-39AD-3345-1DC9-230704810D1C}" dt="2023-03-25T11:57:44.722" v="20" actId="20577"/>
      <pc:docMkLst>
        <pc:docMk/>
      </pc:docMkLst>
      <pc:sldChg chg="modSp">
        <pc:chgData name="Viktoriia Abakumova" userId="S::abakumov@ut.ee::eb6e6118-4c59-4af1-bbe4-062681023ed9" providerId="AD" clId="Web-{EC107077-39AD-3345-1DC9-230704810D1C}" dt="2023-03-25T11:57:44.722" v="20" actId="20577"/>
        <pc:sldMkLst>
          <pc:docMk/>
          <pc:sldMk cId="1206136915" sldId="276"/>
        </pc:sldMkLst>
        <pc:spChg chg="mod">
          <ac:chgData name="Viktoriia Abakumova" userId="S::abakumov@ut.ee::eb6e6118-4c59-4af1-bbe4-062681023ed9" providerId="AD" clId="Web-{EC107077-39AD-3345-1DC9-230704810D1C}" dt="2023-03-25T11:57:44.722" v="20" actId="20577"/>
          <ac:spMkLst>
            <pc:docMk/>
            <pc:sldMk cId="1206136915" sldId="276"/>
            <ac:spMk id="3" creationId="{4C75DC02-B662-5790-AD21-8CC2BF309456}"/>
          </ac:spMkLst>
        </pc:spChg>
      </pc:sldChg>
    </pc:docChg>
  </pc:docChgLst>
  <pc:docChgLst>
    <pc:chgData name="Viktoriia Abakumova" userId="S::abakumov@ut.ee::eb6e6118-4c59-4af1-bbe4-062681023ed9" providerId="AD" clId="Web-{E48A05FB-741B-8FC6-CE5A-03BDCB665F84}"/>
    <pc:docChg chg="sldOrd">
      <pc:chgData name="Viktoriia Abakumova" userId="S::abakumov@ut.ee::eb6e6118-4c59-4af1-bbe4-062681023ed9" providerId="AD" clId="Web-{E48A05FB-741B-8FC6-CE5A-03BDCB665F84}" dt="2023-03-25T11:40:15.131" v="1"/>
      <pc:docMkLst>
        <pc:docMk/>
      </pc:docMkLst>
      <pc:sldChg chg="ord">
        <pc:chgData name="Viktoriia Abakumova" userId="S::abakumov@ut.ee::eb6e6118-4c59-4af1-bbe4-062681023ed9" providerId="AD" clId="Web-{E48A05FB-741B-8FC6-CE5A-03BDCB665F84}" dt="2023-03-25T11:40:15.131" v="1"/>
        <pc:sldMkLst>
          <pc:docMk/>
          <pc:sldMk cId="967999813" sldId="290"/>
        </pc:sldMkLst>
      </pc:sldChg>
      <pc:sldChg chg="ord">
        <pc:chgData name="Viktoriia Abakumova" userId="S::abakumov@ut.ee::eb6e6118-4c59-4af1-bbe4-062681023ed9" providerId="AD" clId="Web-{E48A05FB-741B-8FC6-CE5A-03BDCB665F84}" dt="2023-03-25T11:40:06.209" v="0"/>
        <pc:sldMkLst>
          <pc:docMk/>
          <pc:sldMk cId="292524194" sldId="291"/>
        </pc:sldMkLst>
      </pc:sldChg>
    </pc:docChg>
  </pc:docChgLst>
  <pc:docChgLst>
    <pc:chgData name="Viktoriia Abakumova" userId="S::abakumov@ut.ee::eb6e6118-4c59-4af1-bbe4-062681023ed9" providerId="AD" clId="Web-{DB1952F8-F87B-559D-C5FE-BAFBDB2DC550}"/>
    <pc:docChg chg="modSld sldOrd">
      <pc:chgData name="Viktoriia Abakumova" userId="S::abakumov@ut.ee::eb6e6118-4c59-4af1-bbe4-062681023ed9" providerId="AD" clId="Web-{DB1952F8-F87B-559D-C5FE-BAFBDB2DC550}" dt="2023-03-14T22:10:39.411" v="14" actId="20577"/>
      <pc:docMkLst>
        <pc:docMk/>
      </pc:docMkLst>
      <pc:sldChg chg="modSp">
        <pc:chgData name="Viktoriia Abakumova" userId="S::abakumov@ut.ee::eb6e6118-4c59-4af1-bbe4-062681023ed9" providerId="AD" clId="Web-{DB1952F8-F87B-559D-C5FE-BAFBDB2DC550}" dt="2023-03-14T22:10:04.941" v="10" actId="20577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DB1952F8-F87B-559D-C5FE-BAFBDB2DC550}" dt="2023-03-14T22:10:04.941" v="10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modSp">
        <pc:chgData name="Viktoriia Abakumova" userId="S::abakumov@ut.ee::eb6e6118-4c59-4af1-bbe4-062681023ed9" providerId="AD" clId="Web-{DB1952F8-F87B-559D-C5FE-BAFBDB2DC550}" dt="2023-03-14T22:10:39.411" v="14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DB1952F8-F87B-559D-C5FE-BAFBDB2DC550}" dt="2023-03-14T22:10:39.411" v="14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Viktoriia Abakumova" userId="S::abakumov@ut.ee::eb6e6118-4c59-4af1-bbe4-062681023ed9" providerId="AD" clId="Web-{DB1952F8-F87B-559D-C5FE-BAFBDB2DC550}" dt="2023-03-14T22:03:24.816" v="7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DB1952F8-F87B-559D-C5FE-BAFBDB2DC550}" dt="2023-03-14T22:03:24.816" v="7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modSp ord">
        <pc:chgData name="Viktoriia Abakumova" userId="S::abakumov@ut.ee::eb6e6118-4c59-4af1-bbe4-062681023ed9" providerId="AD" clId="Web-{DB1952F8-F87B-559D-C5FE-BAFBDB2DC550}" dt="2023-03-14T22:03:06.487" v="3"/>
        <pc:sldMkLst>
          <pc:docMk/>
          <pc:sldMk cId="130471384" sldId="271"/>
        </pc:sldMkLst>
        <pc:spChg chg="mod">
          <ac:chgData name="Viktoriia Abakumova" userId="S::abakumov@ut.ee::eb6e6118-4c59-4af1-bbe4-062681023ed9" providerId="AD" clId="Web-{DB1952F8-F87B-559D-C5FE-BAFBDB2DC550}" dt="2023-03-14T22:03:03.222" v="2" actId="20577"/>
          <ac:spMkLst>
            <pc:docMk/>
            <pc:sldMk cId="130471384" sldId="271"/>
            <ac:spMk id="3" creationId="{78DAA7FE-3420-AD19-1B67-8153DC7FC05C}"/>
          </ac:spMkLst>
        </pc:spChg>
      </pc:sldChg>
    </pc:docChg>
  </pc:docChgLst>
  <pc:docChgLst>
    <pc:chgData name="Serhii Murashko" userId="S::murashko@ut.ee::fa439e6b-9426-4fda-8ca9-28f00dfd2276" providerId="AD" clId="Web-{DCA63396-2080-E59F-3AB5-9EABAB93D393}"/>
    <pc:docChg chg="modSld">
      <pc:chgData name="Serhii Murashko" userId="S::murashko@ut.ee::fa439e6b-9426-4fda-8ca9-28f00dfd2276" providerId="AD" clId="Web-{DCA63396-2080-E59F-3AB5-9EABAB93D393}" dt="2023-03-25T11:50:42.747" v="1" actId="20577"/>
      <pc:docMkLst>
        <pc:docMk/>
      </pc:docMkLst>
      <pc:sldChg chg="modSp">
        <pc:chgData name="Serhii Murashko" userId="S::murashko@ut.ee::fa439e6b-9426-4fda-8ca9-28f00dfd2276" providerId="AD" clId="Web-{DCA63396-2080-E59F-3AB5-9EABAB93D393}" dt="2023-03-25T11:50:42.747" v="1" actId="20577"/>
        <pc:sldMkLst>
          <pc:docMk/>
          <pc:sldMk cId="1206136915" sldId="276"/>
        </pc:sldMkLst>
        <pc:spChg chg="mod">
          <ac:chgData name="Serhii Murashko" userId="S::murashko@ut.ee::fa439e6b-9426-4fda-8ca9-28f00dfd2276" providerId="AD" clId="Web-{DCA63396-2080-E59F-3AB5-9EABAB93D393}" dt="2023-03-25T11:50:42.747" v="1" actId="20577"/>
          <ac:spMkLst>
            <pc:docMk/>
            <pc:sldMk cId="1206136915" sldId="276"/>
            <ac:spMk id="3" creationId="{4C75DC02-B662-5790-AD21-8CC2BF309456}"/>
          </ac:spMkLst>
        </pc:spChg>
      </pc:sldChg>
    </pc:docChg>
  </pc:docChgLst>
  <pc:docChgLst>
    <pc:chgData name="Viktoriia Abakumova" userId="S::abakumov@ut.ee::eb6e6118-4c59-4af1-bbe4-062681023ed9" providerId="AD" clId="Web-{BB701219-2B17-BAD4-BB68-627EBB5248AE}"/>
    <pc:docChg chg="delSld modSld sldOrd">
      <pc:chgData name="Viktoriia Abakumova" userId="S::abakumov@ut.ee::eb6e6118-4c59-4af1-bbe4-062681023ed9" providerId="AD" clId="Web-{BB701219-2B17-BAD4-BB68-627EBB5248AE}" dt="2023-03-01T20:23:29.708" v="8"/>
      <pc:docMkLst>
        <pc:docMk/>
      </pc:docMkLst>
      <pc:sldChg chg="modSp">
        <pc:chgData name="Viktoriia Abakumova" userId="S::abakumov@ut.ee::eb6e6118-4c59-4af1-bbe4-062681023ed9" providerId="AD" clId="Web-{BB701219-2B17-BAD4-BB68-627EBB5248AE}" dt="2023-03-01T20:16:43.007" v="1" actId="20577"/>
        <pc:sldMkLst>
          <pc:docMk/>
          <pc:sldMk cId="2079064688" sldId="258"/>
        </pc:sldMkLst>
        <pc:spChg chg="mod">
          <ac:chgData name="Viktoriia Abakumova" userId="S::abakumov@ut.ee::eb6e6118-4c59-4af1-bbe4-062681023ed9" providerId="AD" clId="Web-{BB701219-2B17-BAD4-BB68-627EBB5248AE}" dt="2023-03-01T20:16:43.007" v="1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17:37.993" v="2" actId="20577"/>
        <pc:sldMkLst>
          <pc:docMk/>
          <pc:sldMk cId="1031676422" sldId="259"/>
        </pc:sldMkLst>
        <pc:spChg chg="mod">
          <ac:chgData name="Viktoriia Abakumova" userId="S::abakumov@ut.ee::eb6e6118-4c59-4af1-bbe4-062681023ed9" providerId="AD" clId="Web-{BB701219-2B17-BAD4-BB68-627EBB5248AE}" dt="2023-03-01T20:17:37.993" v="2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23:20.332" v="7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BB701219-2B17-BAD4-BB68-627EBB5248AE}" dt="2023-03-01T20:23:20.332" v="7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17:55.556" v="3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BB701219-2B17-BAD4-BB68-627EBB5248AE}" dt="2023-03-01T20:17:55.556" v="3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del ord">
        <pc:chgData name="Viktoriia Abakumova" userId="S::abakumov@ut.ee::eb6e6118-4c59-4af1-bbe4-062681023ed9" providerId="AD" clId="Web-{BB701219-2B17-BAD4-BB68-627EBB5248AE}" dt="2023-03-01T20:23:29.708" v="8"/>
        <pc:sldMkLst>
          <pc:docMk/>
          <pc:sldMk cId="2407356950" sldId="270"/>
        </pc:sldMkLst>
      </pc:sldChg>
    </pc:docChg>
  </pc:docChgLst>
  <pc:docChgLst>
    <pc:chgData name="Viktoriia Abakumova" userId="S::abakumov@ut.ee::eb6e6118-4c59-4af1-bbe4-062681023ed9" providerId="AD" clId="Web-{94B11D5A-1DF5-58C3-08E9-14E17397CCDC}"/>
    <pc:docChg chg="addSld delSld modSld sldOrd">
      <pc:chgData name="Viktoriia Abakumova" userId="S::abakumov@ut.ee::eb6e6118-4c59-4af1-bbe4-062681023ed9" providerId="AD" clId="Web-{94B11D5A-1DF5-58C3-08E9-14E17397CCDC}" dt="2023-03-25T11:31:40.131" v="760" actId="20577"/>
      <pc:docMkLst>
        <pc:docMk/>
      </pc:docMkLst>
      <pc:sldChg chg="addSp delSp modSp del">
        <pc:chgData name="Viktoriia Abakumova" userId="S::abakumov@ut.ee::eb6e6118-4c59-4af1-bbe4-062681023ed9" providerId="AD" clId="Web-{94B11D5A-1DF5-58C3-08E9-14E17397CCDC}" dt="2023-03-25T10:41:08.881" v="20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94B11D5A-1DF5-58C3-08E9-14E17397CCDC}" dt="2023-03-25T10:40:50.224" v="13" actId="1076"/>
          <ac:spMkLst>
            <pc:docMk/>
            <pc:sldMk cId="2540628201" sldId="257"/>
            <ac:spMk id="13" creationId="{42599592-9CB0-13E4-FB39-28F3186B99CF}"/>
          </ac:spMkLst>
        </pc:spChg>
        <pc:spChg chg="mo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15" creationId="{27451B92-08CB-BC2C-A1CF-791CD2EF484A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0" creationId="{9D3B3C7E-BC2D-4436-8B03-AC421FA66787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7" creationId="{4905C695-F54E-4EF8-8AEF-811D460E7AFE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9" creationId="{485CD2A3-2099-476E-9A85-55DC735FA2B7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39" creationId="{7B22176A-41DB-4D9A-9B6F-F2296F1ED173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41" creationId="{774A8DF5-445E-49C5-B10A-8DF5FEFBCC46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43" creationId="{9A4E38D9-EFB8-40B5-B42B-514FBF180360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0" creationId="{7B22176A-41DB-4D9A-9B6F-F2296F1ED173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1" creationId="{A79A636D-9CEC-4A76-A113-104B105439F1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2" creationId="{1A53EEF0-2806-4C52-A779-F5B786040DAB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5" creationId="{7B22176A-41DB-4D9A-9B6F-F2296F1ED173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6" creationId="{774A8DF5-445E-49C5-B10A-8DF5FEFBCC46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7" creationId="{9A4E38D9-EFB8-40B5-B42B-514FBF180360}"/>
          </ac:spMkLst>
        </pc:spChg>
        <pc:grpChg chg="add del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22" creationId="{79B5D0C1-066E-4C02-A6B8-59FAE4A19724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31" creationId="{E92979E8-2E86-433E-A7E4-5F102E45A8EE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4.721" v="1"/>
          <ac:grpSpMkLst>
            <pc:docMk/>
            <pc:sldMk cId="2540628201" sldId="257"/>
            <ac:grpSpMk id="45" creationId="{36996A92-4C38-41D1-AD08-0008BD7F8BE2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7.268" v="3"/>
          <ac:grpSpMkLst>
            <pc:docMk/>
            <pc:sldMk cId="2540628201" sldId="257"/>
            <ac:grpSpMk id="53" creationId="{1148C992-36DE-4449-B92D-49AE04B5DE20}"/>
          </ac:grpSpMkLst>
        </pc:grpChg>
        <pc:grpChg chg="add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58" creationId="{1148C992-36DE-4449-B92D-49AE04B5DE20}"/>
          </ac:grpSpMkLst>
        </pc:grpChg>
      </pc:sldChg>
      <pc:sldChg chg="del">
        <pc:chgData name="Viktoriia Abakumova" userId="S::abakumov@ut.ee::eb6e6118-4c59-4af1-bbe4-062681023ed9" providerId="AD" clId="Web-{94B11D5A-1DF5-58C3-08E9-14E17397CCDC}" dt="2023-03-25T10:42:23.509" v="33"/>
        <pc:sldMkLst>
          <pc:docMk/>
          <pc:sldMk cId="2079064688" sldId="258"/>
        </pc:sldMkLst>
      </pc:sldChg>
      <pc:sldChg chg="del">
        <pc:chgData name="Viktoriia Abakumova" userId="S::abakumov@ut.ee::eb6e6118-4c59-4af1-bbe4-062681023ed9" providerId="AD" clId="Web-{94B11D5A-1DF5-58C3-08E9-14E17397CCDC}" dt="2023-03-25T10:45:04.858" v="69"/>
        <pc:sldMkLst>
          <pc:docMk/>
          <pc:sldMk cId="1031676422" sldId="259"/>
        </pc:sldMkLst>
      </pc:sldChg>
      <pc:sldChg chg="del">
        <pc:chgData name="Viktoriia Abakumova" userId="S::abakumov@ut.ee::eb6e6118-4c59-4af1-bbe4-062681023ed9" providerId="AD" clId="Web-{94B11D5A-1DF5-58C3-08E9-14E17397CCDC}" dt="2023-03-25T10:45:24.140" v="75"/>
        <pc:sldMkLst>
          <pc:docMk/>
          <pc:sldMk cId="2669086569" sldId="260"/>
        </pc:sldMkLst>
      </pc:sldChg>
      <pc:sldChg chg="del">
        <pc:chgData name="Viktoriia Abakumova" userId="S::abakumov@ut.ee::eb6e6118-4c59-4af1-bbe4-062681023ed9" providerId="AD" clId="Web-{94B11D5A-1DF5-58C3-08E9-14E17397CCDC}" dt="2023-03-25T10:48:25.100" v="81"/>
        <pc:sldMkLst>
          <pc:docMk/>
          <pc:sldMk cId="1674598183" sldId="261"/>
        </pc:sldMkLst>
      </pc:sldChg>
      <pc:sldChg chg="del">
        <pc:chgData name="Viktoriia Abakumova" userId="S::abakumov@ut.ee::eb6e6118-4c59-4af1-bbe4-062681023ed9" providerId="AD" clId="Web-{94B11D5A-1DF5-58C3-08E9-14E17397CCDC}" dt="2023-03-25T10:51:00.543" v="103"/>
        <pc:sldMkLst>
          <pc:docMk/>
          <pc:sldMk cId="4083537785" sldId="262"/>
        </pc:sldMkLst>
      </pc:sldChg>
      <pc:sldChg chg="del">
        <pc:chgData name="Viktoriia Abakumova" userId="S::abakumov@ut.ee::eb6e6118-4c59-4af1-bbe4-062681023ed9" providerId="AD" clId="Web-{94B11D5A-1DF5-58C3-08E9-14E17397CCDC}" dt="2023-03-25T10:54:32.332" v="130"/>
        <pc:sldMkLst>
          <pc:docMk/>
          <pc:sldMk cId="1498196402" sldId="263"/>
        </pc:sldMkLst>
      </pc:sldChg>
      <pc:sldChg chg="del">
        <pc:chgData name="Viktoriia Abakumova" userId="S::abakumov@ut.ee::eb6e6118-4c59-4af1-bbe4-062681023ed9" providerId="AD" clId="Web-{94B11D5A-1DF5-58C3-08E9-14E17397CCDC}" dt="2023-03-25T10:57:49.479" v="171"/>
        <pc:sldMkLst>
          <pc:docMk/>
          <pc:sldMk cId="1989799859" sldId="264"/>
        </pc:sldMkLst>
      </pc:sldChg>
      <pc:sldChg chg="del">
        <pc:chgData name="Viktoriia Abakumova" userId="S::abakumov@ut.ee::eb6e6118-4c59-4af1-bbe4-062681023ed9" providerId="AD" clId="Web-{94B11D5A-1DF5-58C3-08E9-14E17397CCDC}" dt="2023-03-25T11:07:29.547" v="475"/>
        <pc:sldMkLst>
          <pc:docMk/>
          <pc:sldMk cId="1455049301" sldId="265"/>
        </pc:sldMkLst>
      </pc:sldChg>
      <pc:sldChg chg="del">
        <pc:chgData name="Viktoriia Abakumova" userId="S::abakumov@ut.ee::eb6e6118-4c59-4af1-bbe4-062681023ed9" providerId="AD" clId="Web-{94B11D5A-1DF5-58C3-08E9-14E17397CCDC}" dt="2023-03-25T11:10:53.976" v="528"/>
        <pc:sldMkLst>
          <pc:docMk/>
          <pc:sldMk cId="1277837840" sldId="266"/>
        </pc:sldMkLst>
      </pc:sldChg>
      <pc:sldChg chg="del">
        <pc:chgData name="Viktoriia Abakumova" userId="S::abakumov@ut.ee::eb6e6118-4c59-4af1-bbe4-062681023ed9" providerId="AD" clId="Web-{94B11D5A-1DF5-58C3-08E9-14E17397CCDC}" dt="2023-03-25T11:27:41.201" v="712"/>
        <pc:sldMkLst>
          <pc:docMk/>
          <pc:sldMk cId="1106809647" sldId="267"/>
        </pc:sldMkLst>
      </pc:sldChg>
      <pc:sldChg chg="modSp del">
        <pc:chgData name="Viktoriia Abakumova" userId="S::abakumov@ut.ee::eb6e6118-4c59-4af1-bbe4-062681023ed9" providerId="AD" clId="Web-{94B11D5A-1DF5-58C3-08E9-14E17397CCDC}" dt="2023-03-25T11:30:44.364" v="754"/>
        <pc:sldMkLst>
          <pc:docMk/>
          <pc:sldMk cId="4131702872" sldId="268"/>
        </pc:sldMkLst>
        <pc:graphicFrameChg chg="mod">
          <ac:chgData name="Viktoriia Abakumova" userId="S::abakumov@ut.ee::eb6e6118-4c59-4af1-bbe4-062681023ed9" providerId="AD" clId="Web-{94B11D5A-1DF5-58C3-08E9-14E17397CCDC}" dt="2023-03-25T11:30:30.567" v="750" actId="1076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  <pc:sldChg chg="del">
        <pc:chgData name="Viktoriia Abakumova" userId="S::abakumov@ut.ee::eb6e6118-4c59-4af1-bbe4-062681023ed9" providerId="AD" clId="Web-{94B11D5A-1DF5-58C3-08E9-14E17397CCDC}" dt="2023-03-25T11:30:01.659" v="739"/>
        <pc:sldMkLst>
          <pc:docMk/>
          <pc:sldMk cId="1294328938" sldId="269"/>
        </pc:sldMkLst>
      </pc:sldChg>
      <pc:sldChg chg="del">
        <pc:chgData name="Viktoriia Abakumova" userId="S::abakumov@ut.ee::eb6e6118-4c59-4af1-bbe4-062681023ed9" providerId="AD" clId="Web-{94B11D5A-1DF5-58C3-08E9-14E17397CCDC}" dt="2023-03-25T10:48:56.554" v="93"/>
        <pc:sldMkLst>
          <pc:docMk/>
          <pc:sldMk cId="130471384" sldId="271"/>
        </pc:sldMkLst>
      </pc:sldChg>
      <pc:sldChg chg="delSp del">
        <pc:chgData name="Viktoriia Abakumova" userId="S::abakumov@ut.ee::eb6e6118-4c59-4af1-bbe4-062681023ed9" providerId="AD" clId="Web-{94B11D5A-1DF5-58C3-08E9-14E17397CCDC}" dt="2023-03-25T10:41:31.116" v="27"/>
        <pc:sldMkLst>
          <pc:docMk/>
          <pc:sldMk cId="2803150048" sldId="272"/>
        </pc:sldMkLst>
        <pc:picChg chg="del">
          <ac:chgData name="Viktoriia Abakumova" userId="S::abakumov@ut.ee::eb6e6118-4c59-4af1-bbe4-062681023ed9" providerId="AD" clId="Web-{94B11D5A-1DF5-58C3-08E9-14E17397CCDC}" dt="2023-03-25T10:39:43.316" v="5"/>
          <ac:picMkLst>
            <pc:docMk/>
            <pc:sldMk cId="2803150048" sldId="272"/>
            <ac:picMk id="5" creationId="{3D7A1632-9206-B36B-93B6-2C983E2E3F52}"/>
          </ac:picMkLst>
        </pc:picChg>
      </pc:sldChg>
      <pc:sldChg chg="del">
        <pc:chgData name="Viktoriia Abakumova" userId="S::abakumov@ut.ee::eb6e6118-4c59-4af1-bbe4-062681023ed9" providerId="AD" clId="Web-{94B11D5A-1DF5-58C3-08E9-14E17397CCDC}" dt="2023-03-25T10:54:59.333" v="137"/>
        <pc:sldMkLst>
          <pc:docMk/>
          <pc:sldMk cId="1928688259" sldId="273"/>
        </pc:sldMkLst>
      </pc:sldChg>
      <pc:sldChg chg="del">
        <pc:chgData name="Viktoriia Abakumova" userId="S::abakumov@ut.ee::eb6e6118-4c59-4af1-bbe4-062681023ed9" providerId="AD" clId="Web-{94B11D5A-1DF5-58C3-08E9-14E17397CCDC}" dt="2023-03-25T10:54:39.660" v="131"/>
        <pc:sldMkLst>
          <pc:docMk/>
          <pc:sldMk cId="4153224509" sldId="274"/>
        </pc:sldMkLst>
      </pc:sldChg>
      <pc:sldChg chg="modSp new">
        <pc:chgData name="Viktoriia Abakumova" userId="S::abakumov@ut.ee::eb6e6118-4c59-4af1-bbe4-062681023ed9" providerId="AD" clId="Web-{94B11D5A-1DF5-58C3-08E9-14E17397CCDC}" dt="2023-03-25T10:40:29.442" v="11" actId="20577"/>
        <pc:sldMkLst>
          <pc:docMk/>
          <pc:sldMk cId="3300679325" sldId="275"/>
        </pc:sldMkLst>
        <pc:spChg chg="mod">
          <ac:chgData name="Viktoriia Abakumova" userId="S::abakumov@ut.ee::eb6e6118-4c59-4af1-bbe4-062681023ed9" providerId="AD" clId="Web-{94B11D5A-1DF5-58C3-08E9-14E17397CCDC}" dt="2023-03-25T10:40:20.458" v="9" actId="20577"/>
          <ac:spMkLst>
            <pc:docMk/>
            <pc:sldMk cId="3300679325" sldId="275"/>
            <ac:spMk id="2" creationId="{0766B88F-3A98-9787-B2F0-39A830800F0D}"/>
          </ac:spMkLst>
        </pc:spChg>
        <pc:spChg chg="mod">
          <ac:chgData name="Viktoriia Abakumova" userId="S::abakumov@ut.ee::eb6e6118-4c59-4af1-bbe4-062681023ed9" providerId="AD" clId="Web-{94B11D5A-1DF5-58C3-08E9-14E17397CCDC}" dt="2023-03-25T10:40:29.442" v="11" actId="20577"/>
          <ac:spMkLst>
            <pc:docMk/>
            <pc:sldMk cId="3300679325" sldId="275"/>
            <ac:spMk id="3" creationId="{0980CADF-D9C0-7ADA-472A-19C434CBF2E0}"/>
          </ac:spMkLst>
        </pc:spChg>
      </pc:sldChg>
      <pc:sldChg chg="modSp new ord">
        <pc:chgData name="Viktoriia Abakumova" userId="S::abakumov@ut.ee::eb6e6118-4c59-4af1-bbe4-062681023ed9" providerId="AD" clId="Web-{94B11D5A-1DF5-58C3-08E9-14E17397CCDC}" dt="2023-03-25T10:41:25.601" v="26" actId="20577"/>
        <pc:sldMkLst>
          <pc:docMk/>
          <pc:sldMk cId="1206136915" sldId="276"/>
        </pc:sldMkLst>
        <pc:spChg chg="mod">
          <ac:chgData name="Viktoriia Abakumova" userId="S::abakumov@ut.ee::eb6e6118-4c59-4af1-bbe4-062681023ed9" providerId="AD" clId="Web-{94B11D5A-1DF5-58C3-08E9-14E17397CCDC}" dt="2023-03-25T10:41:25.601" v="26" actId="20577"/>
          <ac:spMkLst>
            <pc:docMk/>
            <pc:sldMk cId="1206136915" sldId="276"/>
            <ac:spMk id="2" creationId="{0540FC86-9E1C-5832-54A7-14F13B046458}"/>
          </ac:spMkLst>
        </pc:spChg>
        <pc:spChg chg="mod">
          <ac:chgData name="Viktoriia Abakumova" userId="S::abakumov@ut.ee::eb6e6118-4c59-4af1-bbe4-062681023ed9" providerId="AD" clId="Web-{94B11D5A-1DF5-58C3-08E9-14E17397CCDC}" dt="2023-03-25T10:41:17.960" v="23" actId="1076"/>
          <ac:spMkLst>
            <pc:docMk/>
            <pc:sldMk cId="1206136915" sldId="276"/>
            <ac:spMk id="3" creationId="{4C75DC02-B662-5790-AD21-8CC2BF309456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2:20.009" v="32" actId="20577"/>
        <pc:sldMkLst>
          <pc:docMk/>
          <pc:sldMk cId="2374173033" sldId="277"/>
        </pc:sldMkLst>
        <pc:spChg chg="mod">
          <ac:chgData name="Viktoriia Abakumova" userId="S::abakumov@ut.ee::eb6e6118-4c59-4af1-bbe4-062681023ed9" providerId="AD" clId="Web-{94B11D5A-1DF5-58C3-08E9-14E17397CCDC}" dt="2023-03-25T10:42:14.055" v="30" actId="20577"/>
          <ac:spMkLst>
            <pc:docMk/>
            <pc:sldMk cId="2374173033" sldId="277"/>
            <ac:spMk id="2" creationId="{FB0E8FF0-D125-994D-6B0A-AB5AA2193001}"/>
          </ac:spMkLst>
        </pc:spChg>
        <pc:spChg chg="mod">
          <ac:chgData name="Viktoriia Abakumova" userId="S::abakumov@ut.ee::eb6e6118-4c59-4af1-bbe4-062681023ed9" providerId="AD" clId="Web-{94B11D5A-1DF5-58C3-08E9-14E17397CCDC}" dt="2023-03-25T10:42:20.009" v="32" actId="20577"/>
          <ac:spMkLst>
            <pc:docMk/>
            <pc:sldMk cId="2374173033" sldId="277"/>
            <ac:spMk id="3" creationId="{4AA7359B-35B3-EC2C-7F5A-F1047C4E824B}"/>
          </ac:spMkLst>
        </pc:spChg>
      </pc:sldChg>
      <pc:sldChg chg="modSp add replId">
        <pc:chgData name="Viktoriia Abakumova" userId="S::abakumov@ut.ee::eb6e6118-4c59-4af1-bbe4-062681023ed9" providerId="AD" clId="Web-{94B11D5A-1DF5-58C3-08E9-14E17397CCDC}" dt="2023-03-25T10:44:57.749" v="68" actId="20577"/>
        <pc:sldMkLst>
          <pc:docMk/>
          <pc:sldMk cId="1692399230" sldId="278"/>
        </pc:sldMkLst>
        <pc:spChg chg="mod">
          <ac:chgData name="Viktoriia Abakumova" userId="S::abakumov@ut.ee::eb6e6118-4c59-4af1-bbe4-062681023ed9" providerId="AD" clId="Web-{94B11D5A-1DF5-58C3-08E9-14E17397CCDC}" dt="2023-03-25T10:42:43.119" v="41" actId="20577"/>
          <ac:spMkLst>
            <pc:docMk/>
            <pc:sldMk cId="1692399230" sldId="278"/>
            <ac:spMk id="2" creationId="{FB0E8FF0-D125-994D-6B0A-AB5AA2193001}"/>
          </ac:spMkLst>
        </pc:spChg>
        <pc:spChg chg="mod">
          <ac:chgData name="Viktoriia Abakumova" userId="S::abakumov@ut.ee::eb6e6118-4c59-4af1-bbe4-062681023ed9" providerId="AD" clId="Web-{94B11D5A-1DF5-58C3-08E9-14E17397CCDC}" dt="2023-03-25T10:44:57.749" v="68" actId="20577"/>
          <ac:spMkLst>
            <pc:docMk/>
            <pc:sldMk cId="1692399230" sldId="278"/>
            <ac:spMk id="3" creationId="{4AA7359B-35B3-EC2C-7F5A-F1047C4E824B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5:23.297" v="74" actId="20577"/>
        <pc:sldMkLst>
          <pc:docMk/>
          <pc:sldMk cId="510513951" sldId="279"/>
        </pc:sldMkLst>
        <pc:spChg chg="mod">
          <ac:chgData name="Viktoriia Abakumova" userId="S::abakumov@ut.ee::eb6e6118-4c59-4af1-bbe4-062681023ed9" providerId="AD" clId="Web-{94B11D5A-1DF5-58C3-08E9-14E17397CCDC}" dt="2023-03-25T10:45:17.515" v="72" actId="20577"/>
          <ac:spMkLst>
            <pc:docMk/>
            <pc:sldMk cId="510513951" sldId="279"/>
            <ac:spMk id="2" creationId="{BC639DCC-ED7D-666B-5DD5-4937F62C3E3B}"/>
          </ac:spMkLst>
        </pc:spChg>
        <pc:spChg chg="mod">
          <ac:chgData name="Viktoriia Abakumova" userId="S::abakumov@ut.ee::eb6e6118-4c59-4af1-bbe4-062681023ed9" providerId="AD" clId="Web-{94B11D5A-1DF5-58C3-08E9-14E17397CCDC}" dt="2023-03-25T10:45:23.297" v="74" actId="20577"/>
          <ac:spMkLst>
            <pc:docMk/>
            <pc:sldMk cId="510513951" sldId="279"/>
            <ac:spMk id="3" creationId="{87EDCA1A-E54B-278F-8734-F11CE50A7868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5:41.578" v="80" actId="20577"/>
        <pc:sldMkLst>
          <pc:docMk/>
          <pc:sldMk cId="1398336423" sldId="280"/>
        </pc:sldMkLst>
        <pc:spChg chg="mod">
          <ac:chgData name="Viktoriia Abakumova" userId="S::abakumov@ut.ee::eb6e6118-4c59-4af1-bbe4-062681023ed9" providerId="AD" clId="Web-{94B11D5A-1DF5-58C3-08E9-14E17397CCDC}" dt="2023-03-25T10:45:34.328" v="78" actId="20577"/>
          <ac:spMkLst>
            <pc:docMk/>
            <pc:sldMk cId="1398336423" sldId="280"/>
            <ac:spMk id="2" creationId="{AC7B0EA3-4BC4-D717-B782-533948E2BB28}"/>
          </ac:spMkLst>
        </pc:spChg>
        <pc:spChg chg="mod">
          <ac:chgData name="Viktoriia Abakumova" userId="S::abakumov@ut.ee::eb6e6118-4c59-4af1-bbe4-062681023ed9" providerId="AD" clId="Web-{94B11D5A-1DF5-58C3-08E9-14E17397CCDC}" dt="2023-03-25T10:45:41.578" v="80" actId="20577"/>
          <ac:spMkLst>
            <pc:docMk/>
            <pc:sldMk cId="1398336423" sldId="280"/>
            <ac:spMk id="3" creationId="{692F16D6-4FF7-0476-D1D1-5C7990E49A01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8:52.617" v="92" actId="20577"/>
        <pc:sldMkLst>
          <pc:docMk/>
          <pc:sldMk cId="113142044" sldId="281"/>
        </pc:sldMkLst>
        <pc:spChg chg="mod">
          <ac:chgData name="Viktoriia Abakumova" userId="S::abakumov@ut.ee::eb6e6118-4c59-4af1-bbe4-062681023ed9" providerId="AD" clId="Web-{94B11D5A-1DF5-58C3-08E9-14E17397CCDC}" dt="2023-03-25T10:48:45.788" v="89" actId="20577"/>
          <ac:spMkLst>
            <pc:docMk/>
            <pc:sldMk cId="113142044" sldId="281"/>
            <ac:spMk id="2" creationId="{CBB64CD8-7B1B-0C9E-A870-C6366A3EF0F8}"/>
          </ac:spMkLst>
        </pc:spChg>
        <pc:spChg chg="mod">
          <ac:chgData name="Viktoriia Abakumova" userId="S::abakumov@ut.ee::eb6e6118-4c59-4af1-bbe4-062681023ed9" providerId="AD" clId="Web-{94B11D5A-1DF5-58C3-08E9-14E17397CCDC}" dt="2023-03-25T10:48:52.617" v="92" actId="20577"/>
          <ac:spMkLst>
            <pc:docMk/>
            <pc:sldMk cId="113142044" sldId="281"/>
            <ac:spMk id="3" creationId="{2ABBF890-3414-3643-9B38-1851A004E01E}"/>
          </ac:spMkLst>
        </pc:spChg>
      </pc:sldChg>
      <pc:sldChg chg="add del replId">
        <pc:chgData name="Viktoriia Abakumova" userId="S::abakumov@ut.ee::eb6e6118-4c59-4af1-bbe4-062681023ed9" providerId="AD" clId="Web-{94B11D5A-1DF5-58C3-08E9-14E17397CCDC}" dt="2023-03-25T10:48:35.538" v="83"/>
        <pc:sldMkLst>
          <pc:docMk/>
          <pc:sldMk cId="3663917468" sldId="281"/>
        </pc:sldMkLst>
      </pc:sldChg>
      <pc:sldChg chg="modSp new">
        <pc:chgData name="Viktoriia Abakumova" userId="S::abakumov@ut.ee::eb6e6118-4c59-4af1-bbe4-062681023ed9" providerId="AD" clId="Web-{94B11D5A-1DF5-58C3-08E9-14E17397CCDC}" dt="2023-03-25T10:50:58.730" v="102" actId="20577"/>
        <pc:sldMkLst>
          <pc:docMk/>
          <pc:sldMk cId="1325978742" sldId="282"/>
        </pc:sldMkLst>
        <pc:spChg chg="mod">
          <ac:chgData name="Viktoriia Abakumova" userId="S::abakumov@ut.ee::eb6e6118-4c59-4af1-bbe4-062681023ed9" providerId="AD" clId="Web-{94B11D5A-1DF5-58C3-08E9-14E17397CCDC}" dt="2023-03-25T10:49:06.383" v="96" actId="20577"/>
          <ac:spMkLst>
            <pc:docMk/>
            <pc:sldMk cId="1325978742" sldId="282"/>
            <ac:spMk id="2" creationId="{FBB22A5E-A239-CAA1-1D49-C4DC65CB31F6}"/>
          </ac:spMkLst>
        </pc:spChg>
        <pc:spChg chg="mod">
          <ac:chgData name="Viktoriia Abakumova" userId="S::abakumov@ut.ee::eb6e6118-4c59-4af1-bbe4-062681023ed9" providerId="AD" clId="Web-{94B11D5A-1DF5-58C3-08E9-14E17397CCDC}" dt="2023-03-25T10:50:58.730" v="102" actId="20577"/>
          <ac:spMkLst>
            <pc:docMk/>
            <pc:sldMk cId="1325978742" sldId="282"/>
            <ac:spMk id="3" creationId="{7F0A0FBD-2DB1-40FD-F364-7363077AD170}"/>
          </ac:spMkLst>
        </pc:spChg>
      </pc:sldChg>
      <pc:sldChg chg="addSp delSp modSp new">
        <pc:chgData name="Viktoriia Abakumova" userId="S::abakumov@ut.ee::eb6e6118-4c59-4af1-bbe4-062681023ed9" providerId="AD" clId="Web-{94B11D5A-1DF5-58C3-08E9-14E17397CCDC}" dt="2023-03-25T10:53:55.737" v="129"/>
        <pc:sldMkLst>
          <pc:docMk/>
          <pc:sldMk cId="3843659080" sldId="283"/>
        </pc:sldMkLst>
        <pc:spChg chg="mod">
          <ac:chgData name="Viktoriia Abakumova" userId="S::abakumov@ut.ee::eb6e6118-4c59-4af1-bbe4-062681023ed9" providerId="AD" clId="Web-{94B11D5A-1DF5-58C3-08E9-14E17397CCDC}" dt="2023-03-25T10:51:57.232" v="109" actId="20577"/>
          <ac:spMkLst>
            <pc:docMk/>
            <pc:sldMk cId="3843659080" sldId="283"/>
            <ac:spMk id="2" creationId="{B958BDD1-95C9-9177-C640-5037CA05B273}"/>
          </ac:spMkLst>
        </pc:spChg>
        <pc:spChg chg="del mod">
          <ac:chgData name="Viktoriia Abakumova" userId="S::abakumov@ut.ee::eb6e6118-4c59-4af1-bbe4-062681023ed9" providerId="AD" clId="Web-{94B11D5A-1DF5-58C3-08E9-14E17397CCDC}" dt="2023-03-25T10:52:16.124" v="112"/>
          <ac:spMkLst>
            <pc:docMk/>
            <pc:sldMk cId="3843659080" sldId="283"/>
            <ac:spMk id="3" creationId="{DB7E3D2B-7F41-6527-E137-DED1578482CC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0:53:55.737" v="129"/>
          <ac:graphicFrameMkLst>
            <pc:docMk/>
            <pc:sldMk cId="3843659080" sldId="283"/>
            <ac:graphicFrameMk id="5" creationId="{17E81A3B-4AC1-816D-EAF2-18771DC94B99}"/>
          </ac:graphicFrameMkLst>
        </pc:graphicFrameChg>
      </pc:sldChg>
      <pc:sldChg chg="delSp modSp new">
        <pc:chgData name="Viktoriia Abakumova" userId="S::abakumov@ut.ee::eb6e6118-4c59-4af1-bbe4-062681023ed9" providerId="AD" clId="Web-{94B11D5A-1DF5-58C3-08E9-14E17397CCDC}" dt="2023-03-25T10:54:57.598" v="136" actId="1076"/>
        <pc:sldMkLst>
          <pc:docMk/>
          <pc:sldMk cId="3278187790" sldId="284"/>
        </pc:sldMkLst>
        <pc:spChg chg="mod">
          <ac:chgData name="Viktoriia Abakumova" userId="S::abakumov@ut.ee::eb6e6118-4c59-4af1-bbe4-062681023ed9" providerId="AD" clId="Web-{94B11D5A-1DF5-58C3-08E9-14E17397CCDC}" dt="2023-03-25T10:54:57.598" v="136" actId="1076"/>
          <ac:spMkLst>
            <pc:docMk/>
            <pc:sldMk cId="3278187790" sldId="284"/>
            <ac:spMk id="2" creationId="{A17AA992-2C8C-CB96-DD14-B0D69020DF78}"/>
          </ac:spMkLst>
        </pc:spChg>
        <pc:spChg chg="del">
          <ac:chgData name="Viktoriia Abakumova" userId="S::abakumov@ut.ee::eb6e6118-4c59-4af1-bbe4-062681023ed9" providerId="AD" clId="Web-{94B11D5A-1DF5-58C3-08E9-14E17397CCDC}" dt="2023-03-25T10:54:53.457" v="135"/>
          <ac:spMkLst>
            <pc:docMk/>
            <pc:sldMk cId="3278187790" sldId="284"/>
            <ac:spMk id="3" creationId="{E1048DD0-B0DB-386F-7AA3-727BB870C6CB}"/>
          </ac:spMkLst>
        </pc:spChg>
      </pc:sldChg>
      <pc:sldChg chg="add replId">
        <pc:chgData name="Viktoriia Abakumova" userId="S::abakumov@ut.ee::eb6e6118-4c59-4af1-bbe4-062681023ed9" providerId="AD" clId="Web-{94B11D5A-1DF5-58C3-08E9-14E17397CCDC}" dt="2023-03-25T10:55:12.036" v="138"/>
        <pc:sldMkLst>
          <pc:docMk/>
          <pc:sldMk cId="119578719" sldId="285"/>
        </pc:sldMkLst>
      </pc:sldChg>
      <pc:sldChg chg="addSp delSp modSp new">
        <pc:chgData name="Viktoriia Abakumova" userId="S::abakumov@ut.ee::eb6e6118-4c59-4af1-bbe4-062681023ed9" providerId="AD" clId="Web-{94B11D5A-1DF5-58C3-08E9-14E17397CCDC}" dt="2023-03-25T11:24:42.039" v="711"/>
        <pc:sldMkLst>
          <pc:docMk/>
          <pc:sldMk cId="3367099393" sldId="286"/>
        </pc:sldMkLst>
        <pc:spChg chg="mod">
          <ac:chgData name="Viktoriia Abakumova" userId="S::abakumov@ut.ee::eb6e6118-4c59-4af1-bbe4-062681023ed9" providerId="AD" clId="Web-{94B11D5A-1DF5-58C3-08E9-14E17397CCDC}" dt="2023-03-25T11:00:45.986" v="202" actId="20577"/>
          <ac:spMkLst>
            <pc:docMk/>
            <pc:sldMk cId="3367099393" sldId="286"/>
            <ac:spMk id="2" creationId="{B493B4F1-82F7-F877-020F-56B1B88B0FE8}"/>
          </ac:spMkLst>
        </pc:spChg>
        <pc:spChg chg="del mod">
          <ac:chgData name="Viktoriia Abakumova" userId="S::abakumov@ut.ee::eb6e6118-4c59-4af1-bbe4-062681023ed9" providerId="AD" clId="Web-{94B11D5A-1DF5-58C3-08E9-14E17397CCDC}" dt="2023-03-25T10:57:06.400" v="166"/>
          <ac:spMkLst>
            <pc:docMk/>
            <pc:sldMk cId="3367099393" sldId="286"/>
            <ac:spMk id="3" creationId="{47D52C34-0FDC-87B3-07C8-A503088788D8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1:24:42.039" v="711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addSp delSp modSp add replId">
        <pc:chgData name="Viktoriia Abakumova" userId="S::abakumov@ut.ee::eb6e6118-4c59-4af1-bbe4-062681023ed9" providerId="AD" clId="Web-{94B11D5A-1DF5-58C3-08E9-14E17397CCDC}" dt="2023-03-25T11:14:30.046" v="585"/>
        <pc:sldMkLst>
          <pc:docMk/>
          <pc:sldMk cId="2262074924" sldId="287"/>
        </pc:sldMkLst>
        <pc:spChg chg="del mod">
          <ac:chgData name="Viktoriia Abakumova" userId="S::abakumov@ut.ee::eb6e6118-4c59-4af1-bbe4-062681023ed9" providerId="AD" clId="Web-{94B11D5A-1DF5-58C3-08E9-14E17397CCDC}" dt="2023-03-25T10:59:17.639" v="183"/>
          <ac:spMkLst>
            <pc:docMk/>
            <pc:sldMk cId="2262074924" sldId="287"/>
            <ac:spMk id="2" creationId="{B493B4F1-82F7-F877-020F-56B1B88B0FE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4:21.312" v="583"/>
          <ac:spMkLst>
            <pc:docMk/>
            <pc:sldMk cId="2262074924" sldId="287"/>
            <ac:spMk id="4" creationId="{B35D6DDA-BA8B-A152-1F78-1F05076E4BBD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0:59:21.623" v="186"/>
          <ac:spMkLst>
            <pc:docMk/>
            <pc:sldMk cId="2262074924" sldId="287"/>
            <ac:spMk id="6" creationId="{291E0421-0EBE-BBC9-8240-D0F8452D703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01:38.363" v="288"/>
          <ac:spMkLst>
            <pc:docMk/>
            <pc:sldMk cId="2262074924" sldId="287"/>
            <ac:spMk id="8" creationId="{F1F1A3DC-44D7-F782-DC1F-D730C356A548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14:02.061" v="582" actId="1076"/>
          <ac:spMkLst>
            <pc:docMk/>
            <pc:sldMk cId="2262074924" sldId="287"/>
            <ac:spMk id="15" creationId="{345AC633-0F83-A0E6-F1EC-7D46B5C20A6F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4:30.046" v="585"/>
          <ac:spMkLst>
            <pc:docMk/>
            <pc:sldMk cId="2262074924" sldId="287"/>
            <ac:spMk id="17" creationId="{199B109C-1949-D496-A9CA-22C8A14F7B21}"/>
          </ac:spMkLst>
        </pc:spChg>
        <pc:graphicFrameChg chg="del mod modGraphic">
          <ac:chgData name="Viktoriia Abakumova" userId="S::abakumov@ut.ee::eb6e6118-4c59-4af1-bbe4-062681023ed9" providerId="AD" clId="Web-{94B11D5A-1DF5-58C3-08E9-14E17397CCDC}" dt="2023-03-25T11:00:52.877" v="203"/>
          <ac:graphicFrameMkLst>
            <pc:docMk/>
            <pc:sldMk cId="2262074924" sldId="287"/>
            <ac:graphicFrameMk id="5" creationId="{25C0A11C-5171-A5C9-CC58-FFE82A6BB62F}"/>
          </ac:graphicFrameMkLst>
        </pc:graphicFrameChg>
        <pc:graphicFrameChg chg="add del mod modGraphic">
          <ac:chgData name="Viktoriia Abakumova" userId="S::abakumov@ut.ee::eb6e6118-4c59-4af1-bbe4-062681023ed9" providerId="AD" clId="Web-{94B11D5A-1DF5-58C3-08E9-14E17397CCDC}" dt="2023-03-25T11:01:18.409" v="259"/>
          <ac:graphicFrameMkLst>
            <pc:docMk/>
            <pc:sldMk cId="2262074924" sldId="287"/>
            <ac:graphicFrameMk id="10" creationId="{55E2F12B-8AD8-5E97-086F-BEC4452B9823}"/>
          </ac:graphicFrameMkLst>
        </pc:graphicFrameChg>
        <pc:graphicFrameChg chg="add del mod modGraphic">
          <ac:chgData name="Viktoriia Abakumova" userId="S::abakumov@ut.ee::eb6e6118-4c59-4af1-bbe4-062681023ed9" providerId="AD" clId="Web-{94B11D5A-1DF5-58C3-08E9-14E17397CCDC}" dt="2023-03-25T11:05:22.417" v="357"/>
          <ac:graphicFrameMkLst>
            <pc:docMk/>
            <pc:sldMk cId="2262074924" sldId="287"/>
            <ac:graphicFrameMk id="12" creationId="{20D97B85-5A0C-1792-838C-88993829D749}"/>
          </ac:graphicFrameMkLst>
        </pc:graphicFrameChg>
        <pc:graphicFrameChg chg="add mod modGraphic">
          <ac:chgData name="Viktoriia Abakumova" userId="S::abakumov@ut.ee::eb6e6118-4c59-4af1-bbe4-062681023ed9" providerId="AD" clId="Web-{94B11D5A-1DF5-58C3-08E9-14E17397CCDC}" dt="2023-03-25T11:09:47.396" v="512"/>
          <ac:graphicFrameMkLst>
            <pc:docMk/>
            <pc:sldMk cId="2262074924" sldId="287"/>
            <ac:graphicFrameMk id="13" creationId="{0327D783-AC05-B522-F640-753410C34A91}"/>
          </ac:graphicFrameMkLst>
        </pc:graphicFrameChg>
      </pc:sldChg>
      <pc:sldChg chg="addSp delSp modSp new">
        <pc:chgData name="Viktoriia Abakumova" userId="S::abakumov@ut.ee::eb6e6118-4c59-4af1-bbe4-062681023ed9" providerId="AD" clId="Web-{94B11D5A-1DF5-58C3-08E9-14E17397CCDC}" dt="2023-03-25T11:23:24.348" v="670" actId="1076"/>
        <pc:sldMkLst>
          <pc:docMk/>
          <pc:sldMk cId="3788932603" sldId="288"/>
        </pc:sldMkLst>
        <pc:spChg chg="mod">
          <ac:chgData name="Viktoriia Abakumova" userId="S::abakumov@ut.ee::eb6e6118-4c59-4af1-bbe4-062681023ed9" providerId="AD" clId="Web-{94B11D5A-1DF5-58C3-08E9-14E17397CCDC}" dt="2023-03-25T11:23:24.348" v="670" actId="1076"/>
          <ac:spMkLst>
            <pc:docMk/>
            <pc:sldMk cId="3788932603" sldId="288"/>
            <ac:spMk id="2" creationId="{731DDE1A-EE09-6571-26FB-AEB73732D5A7}"/>
          </ac:spMkLst>
        </pc:spChg>
        <pc:spChg chg="del">
          <ac:chgData name="Viktoriia Abakumova" userId="S::abakumov@ut.ee::eb6e6118-4c59-4af1-bbe4-062681023ed9" providerId="AD" clId="Web-{94B11D5A-1DF5-58C3-08E9-14E17397CCDC}" dt="2023-03-25T11:08:07.142" v="485"/>
          <ac:spMkLst>
            <pc:docMk/>
            <pc:sldMk cId="3788932603" sldId="288"/>
            <ac:spMk id="3" creationId="{FB1D5E25-F174-4ADD-F437-0C6B6DAAE82F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1:08:23.236" v="489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addSp delSp modSp add del replId">
        <pc:chgData name="Viktoriia Abakumova" userId="S::abakumov@ut.ee::eb6e6118-4c59-4af1-bbe4-062681023ed9" providerId="AD" clId="Web-{94B11D5A-1DF5-58C3-08E9-14E17397CCDC}" dt="2023-03-25T11:24:12.850" v="707"/>
        <pc:sldMkLst>
          <pc:docMk/>
          <pc:sldMk cId="2026687355" sldId="289"/>
        </pc:sldMkLst>
        <pc:spChg chg="add del mod">
          <ac:chgData name="Viktoriia Abakumova" userId="S::abakumov@ut.ee::eb6e6118-4c59-4af1-bbe4-062681023ed9" providerId="AD" clId="Web-{94B11D5A-1DF5-58C3-08E9-14E17397CCDC}" dt="2023-03-25T11:19:58.919" v="630"/>
          <ac:spMkLst>
            <pc:docMk/>
            <pc:sldMk cId="2026687355" sldId="289"/>
            <ac:spMk id="2" creationId="{731DDE1A-EE09-6571-26FB-AEB73732D5A7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30.229" v="604"/>
          <ac:spMkLst>
            <pc:docMk/>
            <pc:sldMk cId="2026687355" sldId="289"/>
            <ac:spMk id="4" creationId="{947055FB-76C6-F20A-3930-0F5F1219740A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29.760" v="603"/>
          <ac:spMkLst>
            <pc:docMk/>
            <pc:sldMk cId="2026687355" sldId="289"/>
            <ac:spMk id="7" creationId="{B0CE8C04-6074-F8ED-FE6F-006C00D0FD5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28.619" v="602"/>
          <ac:spMkLst>
            <pc:docMk/>
            <pc:sldMk cId="2026687355" sldId="289"/>
            <ac:spMk id="9" creationId="{749F1383-0001-A641-E3BD-849C0A4D8AAB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20:16.013" v="632"/>
          <ac:spMkLst>
            <pc:docMk/>
            <pc:sldMk cId="2026687355" sldId="289"/>
            <ac:spMk id="11" creationId="{EA0A0BC3-B2D5-1B59-7C36-089D867AD021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20:15.201" v="631"/>
          <ac:spMkLst>
            <pc:docMk/>
            <pc:sldMk cId="2026687355" sldId="289"/>
            <ac:spMk id="13" creationId="{0DA4C014-6156-130B-BCF1-16F474190176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21:53.157" v="648" actId="1076"/>
          <ac:spMkLst>
            <pc:docMk/>
            <pc:sldMk cId="2026687355" sldId="289"/>
            <ac:spMk id="15" creationId="{6FC8F49D-A7FE-A145-58D9-873861BA98BF}"/>
          </ac:spMkLst>
        </pc:spChg>
        <pc:graphicFrameChg chg="add del mod modGraphic">
          <ac:chgData name="Viktoriia Abakumova" userId="S::abakumov@ut.ee::eb6e6118-4c59-4af1-bbe4-062681023ed9" providerId="AD" clId="Web-{94B11D5A-1DF5-58C3-08E9-14E17397CCDC}" dt="2023-03-25T11:19:52.323" v="629"/>
          <ac:graphicFrameMkLst>
            <pc:docMk/>
            <pc:sldMk cId="2026687355" sldId="289"/>
            <ac:graphicFrameMk id="5" creationId="{EF340CC1-7239-4264-F5F2-3E84F97B7432}"/>
          </ac:graphicFrameMkLst>
        </pc:graphicFrameChg>
        <pc:graphicFrameChg chg="add mod modGraphic">
          <ac:chgData name="Viktoriia Abakumova" userId="S::abakumov@ut.ee::eb6e6118-4c59-4af1-bbe4-062681023ed9" providerId="AD" clId="Web-{94B11D5A-1DF5-58C3-08E9-14E17397CCDC}" dt="2023-03-25T11:22:51.785" v="668"/>
          <ac:graphicFrameMkLst>
            <pc:docMk/>
            <pc:sldMk cId="2026687355" sldId="289"/>
            <ac:graphicFrameMk id="17" creationId="{7AD0BF76-13B6-223D-D62B-4A94B893F325}"/>
          </ac:graphicFrameMkLst>
        </pc:graphicFrameChg>
      </pc:sldChg>
      <pc:sldChg chg="modSp add replId">
        <pc:chgData name="Viktoriia Abakumova" userId="S::abakumov@ut.ee::eb6e6118-4c59-4af1-bbe4-062681023ed9" providerId="AD" clId="Web-{94B11D5A-1DF5-58C3-08E9-14E17397CCDC}" dt="2023-03-25T11:24:10.725" v="706" actId="1076"/>
        <pc:sldMkLst>
          <pc:docMk/>
          <pc:sldMk cId="967999813" sldId="290"/>
        </pc:sldMkLst>
        <pc:spChg chg="mod">
          <ac:chgData name="Viktoriia Abakumova" userId="S::abakumov@ut.ee::eb6e6118-4c59-4af1-bbe4-062681023ed9" providerId="AD" clId="Web-{94B11D5A-1DF5-58C3-08E9-14E17397CCDC}" dt="2023-03-25T11:23:51.849" v="680" actId="20577"/>
          <ac:spMkLst>
            <pc:docMk/>
            <pc:sldMk cId="967999813" sldId="290"/>
            <ac:spMk id="2" creationId="{731DDE1A-EE09-6571-26FB-AEB73732D5A7}"/>
          </ac:spMkLst>
        </pc:spChg>
        <pc:graphicFrameChg chg="mod modGraphic">
          <ac:chgData name="Viktoriia Abakumova" userId="S::abakumov@ut.ee::eb6e6118-4c59-4af1-bbe4-062681023ed9" providerId="AD" clId="Web-{94B11D5A-1DF5-58C3-08E9-14E17397CCDC}" dt="2023-03-25T11:24:10.725" v="706" actId="1076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  <pc:sldChg chg="modSp add ord replId">
        <pc:chgData name="Viktoriia Abakumova" userId="S::abakumov@ut.ee::eb6e6118-4c59-4af1-bbe4-062681023ed9" providerId="AD" clId="Web-{94B11D5A-1DF5-58C3-08E9-14E17397CCDC}" dt="2023-03-25T11:31:40.131" v="760" actId="20577"/>
        <pc:sldMkLst>
          <pc:docMk/>
          <pc:sldMk cId="292524194" sldId="291"/>
        </pc:sldMkLst>
        <pc:spChg chg="mod">
          <ac:chgData name="Viktoriia Abakumova" userId="S::abakumov@ut.ee::eb6e6118-4c59-4af1-bbe4-062681023ed9" providerId="AD" clId="Web-{94B11D5A-1DF5-58C3-08E9-14E17397CCDC}" dt="2023-03-25T11:30:27.270" v="749" actId="20577"/>
          <ac:spMkLst>
            <pc:docMk/>
            <pc:sldMk cId="292524194" sldId="291"/>
            <ac:spMk id="2" creationId="{FBB22A5E-A239-CAA1-1D49-C4DC65CB31F6}"/>
          </ac:spMkLst>
        </pc:spChg>
        <pc:spChg chg="mod">
          <ac:chgData name="Viktoriia Abakumova" userId="S::abakumov@ut.ee::eb6e6118-4c59-4af1-bbe4-062681023ed9" providerId="AD" clId="Web-{94B11D5A-1DF5-58C3-08E9-14E17397CCDC}" dt="2023-03-25T11:31:40.131" v="760" actId="20577"/>
          <ac:spMkLst>
            <pc:docMk/>
            <pc:sldMk cId="292524194" sldId="291"/>
            <ac:spMk id="3" creationId="{7F0A0FBD-2DB1-40FD-F364-7363077AD170}"/>
          </ac:spMkLst>
        </pc:spChg>
      </pc:sldChg>
      <pc:sldChg chg="addSp delSp modSp add del ord replId">
        <pc:chgData name="Viktoriia Abakumova" userId="S::abakumov@ut.ee::eb6e6118-4c59-4af1-bbe4-062681023ed9" providerId="AD" clId="Web-{94B11D5A-1DF5-58C3-08E9-14E17397CCDC}" dt="2023-03-25T11:30:00.144" v="738"/>
        <pc:sldMkLst>
          <pc:docMk/>
          <pc:sldMk cId="3390091077" sldId="291"/>
        </pc:sldMkLst>
        <pc:spChg chg="mod">
          <ac:chgData name="Viktoriia Abakumova" userId="S::abakumov@ut.ee::eb6e6118-4c59-4af1-bbe4-062681023ed9" providerId="AD" clId="Web-{94B11D5A-1DF5-58C3-08E9-14E17397CCDC}" dt="2023-03-25T11:28:58.845" v="720" actId="20577"/>
          <ac:spMkLst>
            <pc:docMk/>
            <pc:sldMk cId="3390091077" sldId="291"/>
            <ac:spMk id="2" creationId="{CBB64CD8-7B1B-0C9E-A870-C6366A3EF0F8}"/>
          </ac:spMkLst>
        </pc:spChg>
        <pc:spChg chg="del mod">
          <ac:chgData name="Viktoriia Abakumova" userId="S::abakumov@ut.ee::eb6e6118-4c59-4af1-bbe4-062681023ed9" providerId="AD" clId="Web-{94B11D5A-1DF5-58C3-08E9-14E17397CCDC}" dt="2023-03-25T11:29:24.814" v="724"/>
          <ac:spMkLst>
            <pc:docMk/>
            <pc:sldMk cId="3390091077" sldId="291"/>
            <ac:spMk id="3" creationId="{2ABBF890-3414-3643-9B38-1851A004E01E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29:52.471" v="737" actId="20577"/>
          <ac:spMkLst>
            <pc:docMk/>
            <pc:sldMk cId="3390091077" sldId="291"/>
            <ac:spMk id="5" creationId="{2B7D9CE4-A42F-881E-F53A-223BC7EDB598}"/>
          </ac:spMkLst>
        </pc:spChg>
      </pc:sldChg>
    </pc:docChg>
  </pc:docChgLst>
  <pc:docChgLst>
    <pc:chgData name="Serhii Murashko" userId="S::murashko@ut.ee::fa439e6b-9426-4fda-8ca9-28f00dfd2276" providerId="AD" clId="Web-{634D80EF-D2DF-E3D6-0323-A474D3E8BC4F}"/>
    <pc:docChg chg="modSld">
      <pc:chgData name="Serhii Murashko" userId="S::murashko@ut.ee::fa439e6b-9426-4fda-8ca9-28f00dfd2276" providerId="AD" clId="Web-{634D80EF-D2DF-E3D6-0323-A474D3E8BC4F}" dt="2023-03-14T22:17:36.981" v="126"/>
      <pc:docMkLst>
        <pc:docMk/>
      </pc:docMkLst>
      <pc:sldChg chg="addSp modSp mod setBg">
        <pc:chgData name="Serhii Murashko" userId="S::murashko@ut.ee::fa439e6b-9426-4fda-8ca9-28f00dfd2276" providerId="AD" clId="Web-{634D80EF-D2DF-E3D6-0323-A474D3E8BC4F}" dt="2023-03-14T22:07:26.801" v="22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2" creationId="{2DC47CB1-AAF6-5BD9-52F1-7DE5E6FF2416}"/>
          </ac:spMkLst>
        </pc:spChg>
        <pc:spChg chg="mod">
          <ac:chgData name="Serhii Murashko" userId="S::murashko@ut.ee::fa439e6b-9426-4fda-8ca9-28f00dfd2276" providerId="AD" clId="Web-{634D80EF-D2DF-E3D6-0323-A474D3E8BC4F}" dt="2023-03-14T22:07:26.801" v="22" actId="20577"/>
          <ac:spMkLst>
            <pc:docMk/>
            <pc:sldMk cId="2079064688" sldId="258"/>
            <ac:spMk id="3" creationId="{E1A080F7-D611-F3F6-2B8C-F5C2E8D35848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9" creationId="{158E38A4-F699-490C-8D1F-E8AD332D9B45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11" creationId="{939C6AAB-48AC-41A3-95C2-6BF83715DF62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13" creationId="{F6EE861B-7D2F-4B7C-A6E3-5937E81B8025}"/>
          </ac:spMkLst>
        </pc:spChg>
        <pc:grpChg chg="add">
          <ac:chgData name="Serhii Murashko" userId="S::murashko@ut.ee::fa439e6b-9426-4fda-8ca9-28f00dfd2276" providerId="AD" clId="Web-{634D80EF-D2DF-E3D6-0323-A474D3E8BC4F}" dt="2023-03-14T22:07:07.066" v="15"/>
          <ac:grpSpMkLst>
            <pc:docMk/>
            <pc:sldMk cId="2079064688" sldId="258"/>
            <ac:grpSpMk id="15" creationId="{53745597-CF0F-4C14-83C4-612B382A9091}"/>
          </ac:grpSpMkLst>
        </pc:grpChg>
        <pc:picChg chg="add">
          <ac:chgData name="Serhii Murashko" userId="S::murashko@ut.ee::fa439e6b-9426-4fda-8ca9-28f00dfd2276" providerId="AD" clId="Web-{634D80EF-D2DF-E3D6-0323-A474D3E8BC4F}" dt="2023-03-14T22:07:07.066" v="15"/>
          <ac:picMkLst>
            <pc:docMk/>
            <pc:sldMk cId="2079064688" sldId="258"/>
            <ac:picMk id="5" creationId="{47E12E37-277E-7E8D-3203-A09F87D9FEE6}"/>
          </ac:picMkLst>
        </pc:picChg>
      </pc:sldChg>
      <pc:sldChg chg="addSp modSp mod setBg setClrOvrMap">
        <pc:chgData name="Serhii Murashko" userId="S::murashko@ut.ee::fa439e6b-9426-4fda-8ca9-28f00dfd2276" providerId="AD" clId="Web-{634D80EF-D2DF-E3D6-0323-A474D3E8BC4F}" dt="2023-03-14T22:14:18.817" v="100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634D80EF-D2DF-E3D6-0323-A474D3E8BC4F}" dt="2023-03-14T22:08:01.787" v="27" actId="1076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Serhii Murashko" userId="S::murashko@ut.ee::fa439e6b-9426-4fda-8ca9-28f00dfd2276" providerId="AD" clId="Web-{634D80EF-D2DF-E3D6-0323-A474D3E8BC4F}" dt="2023-03-14T22:14:18.817" v="100" actId="20577"/>
          <ac:spMkLst>
            <pc:docMk/>
            <pc:sldMk cId="1031676422" sldId="259"/>
            <ac:spMk id="3" creationId="{710BC2BB-CA80-2B7E-5718-18F377550025}"/>
          </ac:spMkLst>
        </pc:spChg>
        <pc:spChg chg="add">
          <ac:chgData name="Serhii Murashko" userId="S::murashko@ut.ee::fa439e6b-9426-4fda-8ca9-28f00dfd2276" providerId="AD" clId="Web-{634D80EF-D2DF-E3D6-0323-A474D3E8BC4F}" dt="2023-03-14T22:07:31.911" v="23"/>
          <ac:spMkLst>
            <pc:docMk/>
            <pc:sldMk cId="1031676422" sldId="259"/>
            <ac:spMk id="9" creationId="{C07271E9-21F4-400B-84B6-052EAFCFE540}"/>
          </ac:spMkLst>
        </pc:spChg>
        <pc:spChg chg="add">
          <ac:chgData name="Serhii Murashko" userId="S::murashko@ut.ee::fa439e6b-9426-4fda-8ca9-28f00dfd2276" providerId="AD" clId="Web-{634D80EF-D2DF-E3D6-0323-A474D3E8BC4F}" dt="2023-03-14T22:07:31.911" v="23"/>
          <ac:spMkLst>
            <pc:docMk/>
            <pc:sldMk cId="1031676422" sldId="259"/>
            <ac:spMk id="11" creationId="{3E3D78ED-34B7-4F8E-8377-994DCAD3C852}"/>
          </ac:spMkLst>
        </pc:spChg>
        <pc:grpChg chg="add">
          <ac:chgData name="Serhii Murashko" userId="S::murashko@ut.ee::fa439e6b-9426-4fda-8ca9-28f00dfd2276" providerId="AD" clId="Web-{634D80EF-D2DF-E3D6-0323-A474D3E8BC4F}" dt="2023-03-14T22:07:31.911" v="23"/>
          <ac:grpSpMkLst>
            <pc:docMk/>
            <pc:sldMk cId="1031676422" sldId="259"/>
            <ac:grpSpMk id="13" creationId="{A1527245-C5C2-4BD3-8317-C4D6D7A10213}"/>
          </ac:grpSpMkLst>
        </pc:grpChg>
        <pc:picChg chg="add">
          <ac:chgData name="Serhii Murashko" userId="S::murashko@ut.ee::fa439e6b-9426-4fda-8ca9-28f00dfd2276" providerId="AD" clId="Web-{634D80EF-D2DF-E3D6-0323-A474D3E8BC4F}" dt="2023-03-14T22:07:31.911" v="23"/>
          <ac:picMkLst>
            <pc:docMk/>
            <pc:sldMk cId="1031676422" sldId="259"/>
            <ac:picMk id="5" creationId="{CC854893-A8BC-B248-345E-F7DB21F18135}"/>
          </ac:picMkLst>
        </pc:picChg>
      </pc:sldChg>
      <pc:sldChg chg="addSp delSp modSp mod setBg">
        <pc:chgData name="Serhii Murashko" userId="S::murashko@ut.ee::fa439e6b-9426-4fda-8ca9-28f00dfd2276" providerId="AD" clId="Web-{634D80EF-D2DF-E3D6-0323-A474D3E8BC4F}" dt="2023-03-14T22:13:59.145" v="87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2" creationId="{920AF1F3-7014-9103-C536-DF19D895BE1C}"/>
          </ac:spMkLst>
        </pc:spChg>
        <pc:spChg chg="add del mod">
          <ac:chgData name="Serhii Murashko" userId="S::murashko@ut.ee::fa439e6b-9426-4fda-8ca9-28f00dfd2276" providerId="AD" clId="Web-{634D80EF-D2DF-E3D6-0323-A474D3E8BC4F}" dt="2023-03-14T22:13:59.145" v="87" actId="20577"/>
          <ac:spMkLst>
            <pc:docMk/>
            <pc:sldMk cId="2669086569" sldId="260"/>
            <ac:spMk id="3" creationId="{253E6FDA-992D-D6B2-69E0-3509A28B6C6E}"/>
          </ac:spMkLst>
        </pc:spChg>
        <pc:spChg chg="ad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7" creationId="{7B4854C3-58CC-4A2C-B4CA-926819F0C2A6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8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9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10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11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12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13" creationId="{9A4E38D9-EFB8-40B5-B42B-514FBF180360}"/>
          </ac:spMkLst>
        </pc:spChg>
        <pc:spChg chg="ad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16" creationId="{E84EE6A7-BAA1-4637-940F-44728FCF4658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19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20" creationId="{A79A636D-9CEC-4A76-A113-104B105439F1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21" creationId="{1A53EEF0-2806-4C52-A779-F5B786040DAB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28" creationId="{158E38A4-F699-490C-8D1F-E8AD332D9B45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30" creationId="{939C6AAB-48AC-41A3-95C2-6BF83715DF62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32" creationId="{F6EE861B-7D2F-4B7C-A6E3-5937E81B8025}"/>
          </ac:spMkLst>
        </pc:spChg>
        <pc:grpChg chg="add del">
          <ac:chgData name="Serhii Murashko" userId="S::murashko@ut.ee::fa439e6b-9426-4fda-8ca9-28f00dfd2276" providerId="AD" clId="Web-{634D80EF-D2DF-E3D6-0323-A474D3E8BC4F}" dt="2023-03-14T22:05:48.845" v="1"/>
          <ac:grpSpMkLst>
            <pc:docMk/>
            <pc:sldMk cId="2669086569" sldId="260"/>
            <ac:grpSpMk id="14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8:44.601" v="31"/>
          <ac:grpSpMkLst>
            <pc:docMk/>
            <pc:sldMk cId="2669086569" sldId="260"/>
            <ac:grpSpMk id="15" creationId="{D87FFE71-34DC-4C53-AE0F-6B141D081D09}"/>
          </ac:grpSpMkLst>
        </pc:grpChg>
        <pc:grpChg chg="add">
          <ac:chgData name="Serhii Murashko" userId="S::murashko@ut.ee::fa439e6b-9426-4fda-8ca9-28f00dfd2276" providerId="AD" clId="Web-{634D80EF-D2DF-E3D6-0323-A474D3E8BC4F}" dt="2023-03-14T22:09:42.307" v="36"/>
          <ac:grpSpMkLst>
            <pc:docMk/>
            <pc:sldMk cId="2669086569" sldId="260"/>
            <ac:grpSpMk id="17" creationId="{F07B0A1C-8465-4A90-9085-2269F48F5152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6:09.939" v="7"/>
          <ac:grpSpMkLst>
            <pc:docMk/>
            <pc:sldMk cId="2669086569" sldId="260"/>
            <ac:grpSpMk id="22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6:01.079" v="5"/>
          <ac:grpSpMkLst>
            <pc:docMk/>
            <pc:sldMk cId="2669086569" sldId="260"/>
            <ac:grpSpMk id="34" creationId="{073091F1-AA5A-47C6-9502-D5870A72D50C}"/>
          </ac:grpSpMkLst>
        </pc:grpChg>
        <pc:graphicFrameChg chg="add del">
          <ac:chgData name="Serhii Murashko" userId="S::murashko@ut.ee::fa439e6b-9426-4fda-8ca9-28f00dfd2276" providerId="AD" clId="Web-{634D80EF-D2DF-E3D6-0323-A474D3E8BC4F}" dt="2023-03-14T22:08:44.601" v="31"/>
          <ac:graphicFrameMkLst>
            <pc:docMk/>
            <pc:sldMk cId="2669086569" sldId="260"/>
            <ac:graphicFrameMk id="6" creationId="{35A87094-96CF-AE62-999E-60E067C7F1D3}"/>
          </ac:graphicFrameMkLst>
        </pc:graphicFrameChg>
        <pc:graphicFrameChg chg="add del">
          <ac:chgData name="Serhii Murashko" userId="S::murashko@ut.ee::fa439e6b-9426-4fda-8ca9-28f00dfd2276" providerId="AD" clId="Web-{634D80EF-D2DF-E3D6-0323-A474D3E8BC4F}" dt="2023-03-14T22:09:31.681" v="35"/>
          <ac:graphicFrameMkLst>
            <pc:docMk/>
            <pc:sldMk cId="2669086569" sldId="260"/>
            <ac:graphicFrameMk id="23" creationId="{218D5694-BAED-D7CE-FE1B-CC91752D7B71}"/>
          </ac:graphicFrameMkLst>
        </pc:graphicFrameChg>
        <pc:picChg chg="add del">
          <ac:chgData name="Serhii Murashko" userId="S::murashko@ut.ee::fa439e6b-9426-4fda-8ca9-28f00dfd2276" providerId="AD" clId="Web-{634D80EF-D2DF-E3D6-0323-A474D3E8BC4F}" dt="2023-03-14T22:06:01.079" v="5"/>
          <ac:picMkLst>
            <pc:docMk/>
            <pc:sldMk cId="2669086569" sldId="260"/>
            <ac:picMk id="24" creationId="{825EAFED-AD8B-EA13-7457-0EAD42DE824D}"/>
          </ac:picMkLst>
        </pc:picChg>
      </pc:sldChg>
      <pc:sldChg chg="addSp delSp modSp mod setBg">
        <pc:chgData name="Serhii Murashko" userId="S::murashko@ut.ee::fa439e6b-9426-4fda-8ca9-28f00dfd2276" providerId="AD" clId="Web-{634D80EF-D2DF-E3D6-0323-A474D3E8BC4F}" dt="2023-03-14T22:17:07.168" v="115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2" creationId="{BB703818-C492-A6CF-F779-91B51D999F68}"/>
          </ac:spMkLst>
        </pc:spChg>
        <pc:spChg chg="mod">
          <ac:chgData name="Serhii Murashko" userId="S::murashko@ut.ee::fa439e6b-9426-4fda-8ca9-28f00dfd2276" providerId="AD" clId="Web-{634D80EF-D2DF-E3D6-0323-A474D3E8BC4F}" dt="2023-03-14T22:17:07.168" v="115" actId="20577"/>
          <ac:spMkLst>
            <pc:docMk/>
            <pc:sldMk cId="1674598183" sldId="261"/>
            <ac:spMk id="3" creationId="{1BC116AC-300A-B4E5-107E-9B33820B04FC}"/>
          </ac:spMkLst>
        </pc:spChg>
        <pc:spChg chg="add del">
          <ac:chgData name="Serhii Murashko" userId="S::murashko@ut.ee::fa439e6b-9426-4fda-8ca9-28f00dfd2276" providerId="AD" clId="Web-{634D80EF-D2DF-E3D6-0323-A474D3E8BC4F}" dt="2023-03-14T22:09:29.212" v="34"/>
          <ac:spMkLst>
            <pc:docMk/>
            <pc:sldMk cId="1674598183" sldId="261"/>
            <ac:spMk id="9" creationId="{7B4854C3-58CC-4A2C-B4CA-926819F0C2A6}"/>
          </ac:spMkLst>
        </pc:spChg>
        <pc:spChg chg="add del">
          <ac:chgData name="Serhii Murashko" userId="S::murashko@ut.ee::fa439e6b-9426-4fda-8ca9-28f00dfd2276" providerId="AD" clId="Web-{634D80EF-D2DF-E3D6-0323-A474D3E8BC4F}" dt="2023-03-14T22:09:29.212" v="34"/>
          <ac:spMkLst>
            <pc:docMk/>
            <pc:sldMk cId="1674598183" sldId="261"/>
            <ac:spMk id="11" creationId="{E84EE6A7-BAA1-4637-940F-44728FCF4658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13" creationId="{7B4854C3-58CC-4A2C-B4CA-926819F0C2A6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18" creationId="{7B6FD5C0-E257-4B9E-9413-27A374F07FF9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20" creationId="{FA7B9933-15AE-4ACB-B091-21C9F385332A}"/>
          </ac:spMkLst>
        </pc:spChg>
        <pc:grpChg chg="add del">
          <ac:chgData name="Serhii Murashko" userId="S::murashko@ut.ee::fa439e6b-9426-4fda-8ca9-28f00dfd2276" providerId="AD" clId="Web-{634D80EF-D2DF-E3D6-0323-A474D3E8BC4F}" dt="2023-03-14T22:09:29.212" v="34"/>
          <ac:grpSpMkLst>
            <pc:docMk/>
            <pc:sldMk cId="1674598183" sldId="261"/>
            <ac:grpSpMk id="16" creationId="{F07B0A1C-8465-4A90-9085-2269F48F5152}"/>
          </ac:grpSpMkLst>
        </pc:grpChg>
        <pc:grpChg chg="add">
          <ac:chgData name="Serhii Murashko" userId="S::murashko@ut.ee::fa439e6b-9426-4fda-8ca9-28f00dfd2276" providerId="AD" clId="Web-{634D80EF-D2DF-E3D6-0323-A474D3E8BC4F}" dt="2023-03-14T22:12:10.469" v="66"/>
          <ac:grpSpMkLst>
            <pc:docMk/>
            <pc:sldMk cId="1674598183" sldId="261"/>
            <ac:grpSpMk id="21" creationId="{DE57BB50-0A5D-4AD7-87AB-5904B788BC54}"/>
          </ac:grpSpMkLst>
        </pc:grpChg>
      </pc:sldChg>
      <pc:sldChg chg="addSp delSp modSp mod setClrOvrMap">
        <pc:chgData name="Serhii Murashko" userId="S::murashko@ut.ee::fa439e6b-9426-4fda-8ca9-28f00dfd2276" providerId="AD" clId="Web-{634D80EF-D2DF-E3D6-0323-A474D3E8BC4F}" dt="2023-03-14T22:17:36.981" v="126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3" creationId="{B5F9928F-279F-FCF4-185A-A7B21A6A4941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8" creationId="{7B22176A-41DB-4D9A-9B6F-F2296F1ED173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10" creationId="{774A8DF5-445E-49C5-B10A-8DF5FEFBCC46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12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2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4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6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27.637" v="123"/>
          <ac:spMkLst>
            <pc:docMk/>
            <pc:sldMk cId="4083537785" sldId="262"/>
            <ac:spMk id="37" creationId="{C07271E9-21F4-400B-84B6-052EAFCFE54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27.637" v="123"/>
          <ac:spMkLst>
            <pc:docMk/>
            <pc:sldMk cId="4083537785" sldId="262"/>
            <ac:spMk id="39" creationId="{3E3D78ED-34B7-4F8E-8377-994DCAD3C852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7" creationId="{158E38A4-F699-490C-8D1F-E8AD332D9B45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8" creationId="{939C6AAB-48AC-41A3-95C2-6BF83715DF62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9" creationId="{F6EE861B-7D2F-4B7C-A6E3-5937E81B8025}"/>
          </ac:spMkLst>
        </pc:spChg>
        <pc:spChg chg="ad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52" creationId="{C07271E9-21F4-400B-84B6-052EAFCFE540}"/>
          </ac:spMkLst>
        </pc:spChg>
        <pc:spChg chg="ad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53" creationId="{3E3D78ED-34B7-4F8E-8377-994DCAD3C852}"/>
          </ac:spMkLst>
        </pc:spChg>
        <pc:grpChg chg="del">
          <ac:chgData name="Serhii Murashko" userId="S::murashko@ut.ee::fa439e6b-9426-4fda-8ca9-28f00dfd2276" providerId="AD" clId="Web-{634D80EF-D2DF-E3D6-0323-A474D3E8BC4F}" dt="2023-03-14T22:16:51.948" v="109"/>
          <ac:grpSpMkLst>
            <pc:docMk/>
            <pc:sldMk cId="4083537785" sldId="262"/>
            <ac:grpSpMk id="14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36.981" v="126"/>
          <ac:grpSpMkLst>
            <pc:docMk/>
            <pc:sldMk cId="4083537785" sldId="262"/>
            <ac:grpSpMk id="28" creationId="{36996A92-4C38-41D1-AD08-0008BD7F8BE2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27.637" v="123"/>
          <ac:grpSpMkLst>
            <pc:docMk/>
            <pc:sldMk cId="4083537785" sldId="262"/>
            <ac:grpSpMk id="41" creationId="{A1527245-C5C2-4BD3-8317-C4D6D7A10213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36.966" v="125"/>
          <ac:grpSpMkLst>
            <pc:docMk/>
            <pc:sldMk cId="4083537785" sldId="262"/>
            <ac:grpSpMk id="43" creationId="{53745597-CF0F-4C14-83C4-612B382A9091}"/>
          </ac:grpSpMkLst>
        </pc:grpChg>
        <pc:grpChg chg="add">
          <ac:chgData name="Serhii Murashko" userId="S::murashko@ut.ee::fa439e6b-9426-4fda-8ca9-28f00dfd2276" providerId="AD" clId="Web-{634D80EF-D2DF-E3D6-0323-A474D3E8BC4F}" dt="2023-03-14T22:17:36.981" v="126"/>
          <ac:grpSpMkLst>
            <pc:docMk/>
            <pc:sldMk cId="4083537785" sldId="262"/>
            <ac:grpSpMk id="55" creationId="{A1527245-C5C2-4BD3-8317-C4D6D7A10213}"/>
          </ac:grpSpMkLst>
        </pc:grpChg>
        <pc:picChg chg="add del">
          <ac:chgData name="Serhii Murashko" userId="S::murashko@ut.ee::fa439e6b-9426-4fda-8ca9-28f00dfd2276" providerId="AD" clId="Web-{634D80EF-D2DF-E3D6-0323-A474D3E8BC4F}" dt="2023-03-14T22:17:27.637" v="123"/>
          <ac:picMkLst>
            <pc:docMk/>
            <pc:sldMk cId="4083537785" sldId="262"/>
            <ac:picMk id="33" creationId="{6DFFB6B3-A521-0E17-D081-56CD2C5B6E55}"/>
          </ac:picMkLst>
        </pc:picChg>
        <pc:picChg chg="add del">
          <ac:chgData name="Serhii Murashko" userId="S::murashko@ut.ee::fa439e6b-9426-4fda-8ca9-28f00dfd2276" providerId="AD" clId="Web-{634D80EF-D2DF-E3D6-0323-A474D3E8BC4F}" dt="2023-03-14T22:17:36.966" v="125"/>
          <ac:picMkLst>
            <pc:docMk/>
            <pc:sldMk cId="4083537785" sldId="262"/>
            <ac:picMk id="50" creationId="{2D400CFD-16B4-B195-ACD6-B7E7DD51AFEF}"/>
          </ac:picMkLst>
        </pc:picChg>
        <pc:picChg chg="add">
          <ac:chgData name="Serhii Murashko" userId="S::murashko@ut.ee::fa439e6b-9426-4fda-8ca9-28f00dfd2276" providerId="AD" clId="Web-{634D80EF-D2DF-E3D6-0323-A474D3E8BC4F}" dt="2023-03-14T22:17:36.981" v="126"/>
          <ac:picMkLst>
            <pc:docMk/>
            <pc:sldMk cId="4083537785" sldId="262"/>
            <ac:picMk id="54" creationId="{6DFFB6B3-A521-0E17-D081-56CD2C5B6E55}"/>
          </ac:picMkLst>
        </pc:picChg>
      </pc:sldChg>
      <pc:sldChg chg="addSp delSp modSp mod setBg setClrOvrMap">
        <pc:chgData name="Serhii Murashko" userId="S::murashko@ut.ee::fa439e6b-9426-4fda-8ca9-28f00dfd2276" providerId="AD" clId="Web-{634D80EF-D2DF-E3D6-0323-A474D3E8BC4F}" dt="2023-03-14T22:15:52.227" v="108" actId="14100"/>
        <pc:sldMkLst>
          <pc:docMk/>
          <pc:sldMk cId="130471384" sldId="271"/>
        </pc:sldMkLst>
        <pc:spChg chg="mo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" creationId="{6063724C-6EB3-1A7B-5130-C84CA9273C84}"/>
          </ac:spMkLst>
        </pc:spChg>
        <pc:spChg chg="mod">
          <ac:chgData name="Serhii Murashko" userId="S::murashko@ut.ee::fa439e6b-9426-4fda-8ca9-28f00dfd2276" providerId="AD" clId="Web-{634D80EF-D2DF-E3D6-0323-A474D3E8BC4F}" dt="2023-03-14T22:15:52.227" v="108" actId="14100"/>
          <ac:spMkLst>
            <pc:docMk/>
            <pc:sldMk cId="130471384" sldId="271"/>
            <ac:spMk id="3" creationId="{78DAA7FE-3420-AD19-1B67-8153DC7FC05C}"/>
          </ac:spMkLst>
        </pc:spChg>
        <pc:spChg chg="add del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9" creationId="{C07271E9-21F4-400B-84B6-052EAFCFE540}"/>
          </ac:spMkLst>
        </pc:spChg>
        <pc:spChg chg="add del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11" creationId="{3E3D78ED-34B7-4F8E-8377-994DCAD3C852}"/>
          </ac:spMkLst>
        </pc:spChg>
        <pc:spChg chg="ad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1" creationId="{51A01047-632B-4F57-9CDB-AA680D5BBB19}"/>
          </ac:spMkLst>
        </pc:spChg>
        <pc:spChg chg="ad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3" creationId="{EA7FD6EC-4D99-4AB0-9AC8-CFBD9D47C11B}"/>
          </ac:spMkLst>
        </pc:spChg>
        <pc:grpChg chg="add del">
          <ac:chgData name="Serhii Murashko" userId="S::murashko@ut.ee::fa439e6b-9426-4fda-8ca9-28f00dfd2276" providerId="AD" clId="Web-{634D80EF-D2DF-E3D6-0323-A474D3E8BC4F}" dt="2023-03-14T22:15:22.476" v="103"/>
          <ac:grpSpMkLst>
            <pc:docMk/>
            <pc:sldMk cId="130471384" sldId="271"/>
            <ac:grpSpMk id="13" creationId="{A1527245-C5C2-4BD3-8317-C4D6D7A10213}"/>
          </ac:grpSpMkLst>
        </pc:grpChg>
        <pc:grpChg chg="add">
          <ac:chgData name="Serhii Murashko" userId="S::murashko@ut.ee::fa439e6b-9426-4fda-8ca9-28f00dfd2276" providerId="AD" clId="Web-{634D80EF-D2DF-E3D6-0323-A474D3E8BC4F}" dt="2023-03-14T22:15:22.476" v="103"/>
          <ac:grpSpMkLst>
            <pc:docMk/>
            <pc:sldMk cId="130471384" sldId="271"/>
            <ac:grpSpMk id="25" creationId="{D5ADB088-C125-457F-9C61-DFE21DCEF4A5}"/>
          </ac:grpSpMkLst>
        </pc:grpChg>
        <pc:picChg chg="add mod">
          <ac:chgData name="Serhii Murashko" userId="S::murashko@ut.ee::fa439e6b-9426-4fda-8ca9-28f00dfd2276" providerId="AD" clId="Web-{634D80EF-D2DF-E3D6-0323-A474D3E8BC4F}" dt="2023-03-14T22:15:22.476" v="103"/>
          <ac:picMkLst>
            <pc:docMk/>
            <pc:sldMk cId="130471384" sldId="271"/>
            <ac:picMk id="5" creationId="{9E345CA0-494D-B80E-3043-56B5D849EEEE}"/>
          </ac:picMkLst>
        </pc:picChg>
      </pc:sldChg>
      <pc:sldChg chg="addSp modSp mod setBg">
        <pc:chgData name="Serhii Murashko" userId="S::murashko@ut.ee::fa439e6b-9426-4fda-8ca9-28f00dfd2276" providerId="AD" clId="Web-{634D80EF-D2DF-E3D6-0323-A474D3E8BC4F}" dt="2023-03-14T22:06:56.300" v="14" actId="20577"/>
        <pc:sldMkLst>
          <pc:docMk/>
          <pc:sldMk cId="2803150048" sldId="272"/>
        </pc:sldMkLst>
        <pc:spChg chg="mo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2" creationId="{AF8FF253-9E9F-8E5E-5273-D0E07C31E565}"/>
          </ac:spMkLst>
        </pc:spChg>
        <pc:spChg chg="mod">
          <ac:chgData name="Serhii Murashko" userId="S::murashko@ut.ee::fa439e6b-9426-4fda-8ca9-28f00dfd2276" providerId="AD" clId="Web-{634D80EF-D2DF-E3D6-0323-A474D3E8BC4F}" dt="2023-03-14T22:06:56.300" v="14" actId="20577"/>
          <ac:spMkLst>
            <pc:docMk/>
            <pc:sldMk cId="2803150048" sldId="272"/>
            <ac:spMk id="3" creationId="{79303A0F-04C5-2F22-74E7-F0ED382A2218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9" creationId="{158E38A4-F699-490C-8D1F-E8AD332D9B45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11" creationId="{939C6AAB-48AC-41A3-95C2-6BF83715DF62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13" creationId="{F6EE861B-7D2F-4B7C-A6E3-5937E81B8025}"/>
          </ac:spMkLst>
        </pc:spChg>
        <pc:grpChg chg="add">
          <ac:chgData name="Serhii Murashko" userId="S::murashko@ut.ee::fa439e6b-9426-4fda-8ca9-28f00dfd2276" providerId="AD" clId="Web-{634D80EF-D2DF-E3D6-0323-A474D3E8BC4F}" dt="2023-03-14T22:06:33.471" v="11"/>
          <ac:grpSpMkLst>
            <pc:docMk/>
            <pc:sldMk cId="2803150048" sldId="272"/>
            <ac:grpSpMk id="15" creationId="{53745597-CF0F-4C14-83C4-612B382A9091}"/>
          </ac:grpSpMkLst>
        </pc:grpChg>
        <pc:picChg chg="add">
          <ac:chgData name="Serhii Murashko" userId="S::murashko@ut.ee::fa439e6b-9426-4fda-8ca9-28f00dfd2276" providerId="AD" clId="Web-{634D80EF-D2DF-E3D6-0323-A474D3E8BC4F}" dt="2023-03-14T22:06:33.471" v="11"/>
          <ac:picMkLst>
            <pc:docMk/>
            <pc:sldMk cId="2803150048" sldId="272"/>
            <ac:picMk id="5" creationId="{3D7A1632-9206-B36B-93B6-2C983E2E3F52}"/>
          </ac:picMkLst>
        </pc:picChg>
      </pc:sldChg>
    </pc:docChg>
  </pc:docChgLst>
  <pc:docChgLst>
    <pc:chgData name="Viktoriia Abakumova" userId="S::abakumov@ut.ee::eb6e6118-4c59-4af1-bbe4-062681023ed9" providerId="AD" clId="Web-{BD75987E-C1B0-9712-5891-7E7153313950}"/>
    <pc:docChg chg="modSld">
      <pc:chgData name="Viktoriia Abakumova" userId="S::abakumov@ut.ee::eb6e6118-4c59-4af1-bbe4-062681023ed9" providerId="AD" clId="Web-{BD75987E-C1B0-9712-5891-7E7153313950}" dt="2023-03-26T21:33:46.336" v="7" actId="20577"/>
      <pc:docMkLst>
        <pc:docMk/>
      </pc:docMkLst>
      <pc:sldChg chg="modSp">
        <pc:chgData name="Viktoriia Abakumova" userId="S::abakumov@ut.ee::eb6e6118-4c59-4af1-bbe4-062681023ed9" providerId="AD" clId="Web-{BD75987E-C1B0-9712-5891-7E7153313950}" dt="2023-03-26T21:33:46.336" v="7" actId="20577"/>
        <pc:sldMkLst>
          <pc:docMk/>
          <pc:sldMk cId="1325978742" sldId="282"/>
        </pc:sldMkLst>
        <pc:spChg chg="mod">
          <ac:chgData name="Viktoriia Abakumova" userId="S::abakumov@ut.ee::eb6e6118-4c59-4af1-bbe4-062681023ed9" providerId="AD" clId="Web-{BD75987E-C1B0-9712-5891-7E7153313950}" dt="2023-03-26T21:33:46.336" v="7" actId="20577"/>
          <ac:spMkLst>
            <pc:docMk/>
            <pc:sldMk cId="1325978742" sldId="282"/>
            <ac:spMk id="3" creationId="{7F0A0FBD-2DB1-40FD-F364-7363077AD170}"/>
          </ac:spMkLst>
        </pc:spChg>
      </pc:sldChg>
    </pc:docChg>
  </pc:docChgLst>
  <pc:docChgLst>
    <pc:chgData name="Serhii Murashko" userId="S::murashko@ut.ee::fa439e6b-9426-4fda-8ca9-28f00dfd2276" providerId="AD" clId="Web-{4513F81B-CE2C-887E-D5A3-C77E8A91EB9F}"/>
    <pc:docChg chg="modSld">
      <pc:chgData name="Serhii Murashko" userId="S::murashko@ut.ee::fa439e6b-9426-4fda-8ca9-28f00dfd2276" providerId="AD" clId="Web-{4513F81B-CE2C-887E-D5A3-C77E8A91EB9F}" dt="2023-03-26T11:56:53.811" v="85" actId="20577"/>
      <pc:docMkLst>
        <pc:docMk/>
      </pc:docMkLst>
      <pc:sldChg chg="modSp">
        <pc:chgData name="Serhii Murashko" userId="S::murashko@ut.ee::fa439e6b-9426-4fda-8ca9-28f00dfd2276" providerId="AD" clId="Web-{4513F81B-CE2C-887E-D5A3-C77E8A91EB9F}" dt="2023-03-26T11:56:53.811" v="85" actId="20577"/>
        <pc:sldMkLst>
          <pc:docMk/>
          <pc:sldMk cId="510513951" sldId="279"/>
        </pc:sldMkLst>
        <pc:spChg chg="mod">
          <ac:chgData name="Serhii Murashko" userId="S::murashko@ut.ee::fa439e6b-9426-4fda-8ca9-28f00dfd2276" providerId="AD" clId="Web-{4513F81B-CE2C-887E-D5A3-C77E8A91EB9F}" dt="2023-03-26T11:56:53.811" v="85" actId="20577"/>
          <ac:spMkLst>
            <pc:docMk/>
            <pc:sldMk cId="510513951" sldId="279"/>
            <ac:spMk id="3" creationId="{87EDCA1A-E54B-278F-8734-F11CE50A7868}"/>
          </ac:spMkLst>
        </pc:spChg>
      </pc:sldChg>
    </pc:docChg>
  </pc:docChgLst>
  <pc:docChgLst>
    <pc:chgData name="Viktoriia Abakumova" userId="S::abakumov@ut.ee::eb6e6118-4c59-4af1-bbe4-062681023ed9" providerId="AD" clId="Web-{69C9D03E-EF88-16D1-39BA-325E2D3E40D2}"/>
    <pc:docChg chg="modSld">
      <pc:chgData name="Viktoriia Abakumova" userId="S::abakumov@ut.ee::eb6e6118-4c59-4af1-bbe4-062681023ed9" providerId="AD" clId="Web-{69C9D03E-EF88-16D1-39BA-325E2D3E40D2}" dt="2023-03-25T15:20:27.004" v="0"/>
      <pc:docMkLst>
        <pc:docMk/>
      </pc:docMkLst>
      <pc:sldChg chg="delSp">
        <pc:chgData name="Viktoriia Abakumova" userId="S::abakumov@ut.ee::eb6e6118-4c59-4af1-bbe4-062681023ed9" providerId="AD" clId="Web-{69C9D03E-EF88-16D1-39BA-325E2D3E40D2}" dt="2023-03-25T15:20:27.004" v="0"/>
        <pc:sldMkLst>
          <pc:docMk/>
          <pc:sldMk cId="761428422" sldId="292"/>
        </pc:sldMkLst>
        <pc:spChg chg="del">
          <ac:chgData name="Viktoriia Abakumova" userId="S::abakumov@ut.ee::eb6e6118-4c59-4af1-bbe4-062681023ed9" providerId="AD" clId="Web-{69C9D03E-EF88-16D1-39BA-325E2D3E40D2}" dt="2023-03-25T15:20:27.004" v="0"/>
          <ac:spMkLst>
            <pc:docMk/>
            <pc:sldMk cId="761428422" sldId="292"/>
            <ac:spMk id="3" creationId="{558DB187-3864-5C06-2370-2AE63FA65C75}"/>
          </ac:spMkLst>
        </pc:spChg>
      </pc:sldChg>
    </pc:docChg>
  </pc:docChgLst>
  <pc:docChgLst>
    <pc:chgData name="Serhii Murashko" userId="S::murashko@ut.ee::fa439e6b-9426-4fda-8ca9-28f00dfd2276" providerId="AD" clId="Web-{53E9E791-B6B6-4224-281F-B36F33B6585F}"/>
    <pc:docChg chg="addSld delSld modSld">
      <pc:chgData name="Serhii Murashko" userId="S::murashko@ut.ee::fa439e6b-9426-4fda-8ca9-28f00dfd2276" providerId="AD" clId="Web-{53E9E791-B6B6-4224-281F-B36F33B6585F}" dt="2023-03-25T12:44:12.795" v="206"/>
      <pc:docMkLst>
        <pc:docMk/>
      </pc:docMkLst>
      <pc:sldChg chg="modSp">
        <pc:chgData name="Serhii Murashko" userId="S::murashko@ut.ee::fa439e6b-9426-4fda-8ca9-28f00dfd2276" providerId="AD" clId="Web-{53E9E791-B6B6-4224-281F-B36F33B6585F}" dt="2023-03-25T12:22:18.940" v="23" actId="20577"/>
        <pc:sldMkLst>
          <pc:docMk/>
          <pc:sldMk cId="1692399230" sldId="278"/>
        </pc:sldMkLst>
        <pc:spChg chg="mod">
          <ac:chgData name="Serhii Murashko" userId="S::murashko@ut.ee::fa439e6b-9426-4fda-8ca9-28f00dfd2276" providerId="AD" clId="Web-{53E9E791-B6B6-4224-281F-B36F33B6585F}" dt="2023-03-25T12:21:36.392" v="8" actId="20577"/>
          <ac:spMkLst>
            <pc:docMk/>
            <pc:sldMk cId="1692399230" sldId="278"/>
            <ac:spMk id="2" creationId="{FB0E8FF0-D125-994D-6B0A-AB5AA2193001}"/>
          </ac:spMkLst>
        </pc:spChg>
        <pc:spChg chg="mod">
          <ac:chgData name="Serhii Murashko" userId="S::murashko@ut.ee::fa439e6b-9426-4fda-8ca9-28f00dfd2276" providerId="AD" clId="Web-{53E9E791-B6B6-4224-281F-B36F33B6585F}" dt="2023-03-25T12:22:18.940" v="23" actId="20577"/>
          <ac:spMkLst>
            <pc:docMk/>
            <pc:sldMk cId="1692399230" sldId="278"/>
            <ac:spMk id="3" creationId="{4AA7359B-35B3-EC2C-7F5A-F1047C4E824B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33:14.891" v="90" actId="20577"/>
        <pc:sldMkLst>
          <pc:docMk/>
          <pc:sldMk cId="1398336423" sldId="280"/>
        </pc:sldMkLst>
        <pc:spChg chg="mod">
          <ac:chgData name="Serhii Murashko" userId="S::murashko@ut.ee::fa439e6b-9426-4fda-8ca9-28f00dfd2276" providerId="AD" clId="Web-{53E9E791-B6B6-4224-281F-B36F33B6585F}" dt="2023-03-25T12:33:14.891" v="90" actId="20577"/>
          <ac:spMkLst>
            <pc:docMk/>
            <pc:sldMk cId="1398336423" sldId="280"/>
            <ac:spMk id="3" creationId="{692F16D6-4FF7-0476-D1D1-5C7990E49A01}"/>
          </ac:spMkLst>
        </pc:spChg>
      </pc:sldChg>
      <pc:sldChg chg="addSp modSp addAnim modAnim">
        <pc:chgData name="Serhii Murashko" userId="S::murashko@ut.ee::fa439e6b-9426-4fda-8ca9-28f00dfd2276" providerId="AD" clId="Web-{53E9E791-B6B6-4224-281F-B36F33B6585F}" dt="2023-03-25T12:44:12.795" v="206"/>
        <pc:sldMkLst>
          <pc:docMk/>
          <pc:sldMk cId="113142044" sldId="281"/>
        </pc:sldMkLst>
        <pc:spChg chg="mod">
          <ac:chgData name="Serhii Murashko" userId="S::murashko@ut.ee::fa439e6b-9426-4fda-8ca9-28f00dfd2276" providerId="AD" clId="Web-{53E9E791-B6B6-4224-281F-B36F33B6585F}" dt="2023-03-25T12:42:33.683" v="183" actId="1076"/>
          <ac:spMkLst>
            <pc:docMk/>
            <pc:sldMk cId="113142044" sldId="281"/>
            <ac:spMk id="2" creationId="{CBB64CD8-7B1B-0C9E-A870-C6366A3EF0F8}"/>
          </ac:spMkLst>
        </pc:spChg>
        <pc:spChg chg="mod">
          <ac:chgData name="Serhii Murashko" userId="S::murashko@ut.ee::fa439e6b-9426-4fda-8ca9-28f00dfd2276" providerId="AD" clId="Web-{53E9E791-B6B6-4224-281F-B36F33B6585F}" dt="2023-03-25T12:43:34.966" v="195" actId="1076"/>
          <ac:spMkLst>
            <pc:docMk/>
            <pc:sldMk cId="113142044" sldId="281"/>
            <ac:spMk id="3" creationId="{2ABBF890-3414-3643-9B38-1851A004E01E}"/>
          </ac:spMkLst>
        </pc:spChg>
        <pc:spChg chg="add mod">
          <ac:chgData name="Serhii Murashko" userId="S::murashko@ut.ee::fa439e6b-9426-4fda-8ca9-28f00dfd2276" providerId="AD" clId="Web-{53E9E791-B6B6-4224-281F-B36F33B6585F}" dt="2023-03-25T12:43:20.325" v="191" actId="1076"/>
          <ac:spMkLst>
            <pc:docMk/>
            <pc:sldMk cId="113142044" sldId="281"/>
            <ac:spMk id="5" creationId="{56B23301-FFD6-A148-48B6-76DEF6800F3D}"/>
          </ac:spMkLst>
        </pc:spChg>
        <pc:spChg chg="add mod">
          <ac:chgData name="Serhii Murashko" userId="S::murashko@ut.ee::fa439e6b-9426-4fda-8ca9-28f00dfd2276" providerId="AD" clId="Web-{53E9E791-B6B6-4224-281F-B36F33B6585F}" dt="2023-03-25T12:43:25.637" v="193" actId="1076"/>
          <ac:spMkLst>
            <pc:docMk/>
            <pc:sldMk cId="113142044" sldId="281"/>
            <ac:spMk id="7" creationId="{5A53C9C1-684B-98A7-4C35-80E26690233B}"/>
          </ac:spMkLst>
        </pc:spChg>
        <pc:spChg chg="add mod">
          <ac:chgData name="Serhii Murashko" userId="S::murashko@ut.ee::fa439e6b-9426-4fda-8ca9-28f00dfd2276" providerId="AD" clId="Web-{53E9E791-B6B6-4224-281F-B36F33B6585F}" dt="2023-03-25T12:43:43.732" v="196" actId="1076"/>
          <ac:spMkLst>
            <pc:docMk/>
            <pc:sldMk cId="113142044" sldId="281"/>
            <ac:spMk id="8" creationId="{4705FD5F-1386-F410-0C5C-586F37A56093}"/>
          </ac:spMkLst>
        </pc:spChg>
        <pc:spChg chg="add mod">
          <ac:chgData name="Serhii Murashko" userId="S::murashko@ut.ee::fa439e6b-9426-4fda-8ca9-28f00dfd2276" providerId="AD" clId="Web-{53E9E791-B6B6-4224-281F-B36F33B6585F}" dt="2023-03-25T12:43:05.528" v="188" actId="1076"/>
          <ac:spMkLst>
            <pc:docMk/>
            <pc:sldMk cId="113142044" sldId="281"/>
            <ac:spMk id="10" creationId="{9B3E6D1E-D9E2-8692-E9A7-FE11FA03F7BC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33:18.298" v="91" actId="20577"/>
        <pc:sldMkLst>
          <pc:docMk/>
          <pc:sldMk cId="1325978742" sldId="282"/>
        </pc:sldMkLst>
        <pc:spChg chg="mod">
          <ac:chgData name="Serhii Murashko" userId="S::murashko@ut.ee::fa439e6b-9426-4fda-8ca9-28f00dfd2276" providerId="AD" clId="Web-{53E9E791-B6B6-4224-281F-B36F33B6585F}" dt="2023-03-25T12:33:18.298" v="91" actId="20577"/>
          <ac:spMkLst>
            <pc:docMk/>
            <pc:sldMk cId="1325978742" sldId="282"/>
            <ac:spMk id="3" creationId="{7F0A0FBD-2DB1-40FD-F364-7363077AD170}"/>
          </ac:spMkLst>
        </pc:spChg>
      </pc:sldChg>
      <pc:sldChg chg="del">
        <pc:chgData name="Serhii Murashko" userId="S::murashko@ut.ee::fa439e6b-9426-4fda-8ca9-28f00dfd2276" providerId="AD" clId="Web-{53E9E791-B6B6-4224-281F-B36F33B6585F}" dt="2023-03-25T12:23:48.723" v="30"/>
        <pc:sldMkLst>
          <pc:docMk/>
          <pc:sldMk cId="3843659080" sldId="283"/>
        </pc:sldMkLst>
      </pc:sldChg>
      <pc:sldChg chg="modSp">
        <pc:chgData name="Serhii Murashko" userId="S::murashko@ut.ee::fa439e6b-9426-4fda-8ca9-28f00dfd2276" providerId="AD" clId="Web-{53E9E791-B6B6-4224-281F-B36F33B6585F}" dt="2023-03-25T12:24:59.756" v="41" actId="1076"/>
        <pc:sldMkLst>
          <pc:docMk/>
          <pc:sldMk cId="119578719" sldId="285"/>
        </pc:sldMkLst>
        <pc:spChg chg="mod">
          <ac:chgData name="Serhii Murashko" userId="S::murashko@ut.ee::fa439e6b-9426-4fda-8ca9-28f00dfd2276" providerId="AD" clId="Web-{53E9E791-B6B6-4224-281F-B36F33B6585F}" dt="2023-03-25T12:24:48.427" v="39" actId="14100"/>
          <ac:spMkLst>
            <pc:docMk/>
            <pc:sldMk cId="119578719" sldId="285"/>
            <ac:spMk id="2" creationId="{B958BDD1-95C9-9177-C640-5037CA05B273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4:59.756" v="41" actId="1076"/>
          <ac:graphicFrameMkLst>
            <pc:docMk/>
            <pc:sldMk cId="119578719" sldId="285"/>
            <ac:graphicFrameMk id="5" creationId="{17E81A3B-4AC1-816D-EAF2-18771DC94B99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5:23.334" v="50" actId="1076"/>
        <pc:sldMkLst>
          <pc:docMk/>
          <pc:sldMk cId="3367099393" sldId="286"/>
        </pc:sldMkLst>
        <pc:spChg chg="mod">
          <ac:chgData name="Serhii Murashko" userId="S::murashko@ut.ee::fa439e6b-9426-4fda-8ca9-28f00dfd2276" providerId="AD" clId="Web-{53E9E791-B6B6-4224-281F-B36F33B6585F}" dt="2023-03-25T12:25:18.350" v="49" actId="1076"/>
          <ac:spMkLst>
            <pc:docMk/>
            <pc:sldMk cId="3367099393" sldId="286"/>
            <ac:spMk id="2" creationId="{B493B4F1-82F7-F877-020F-56B1B88B0FE8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5:23.334" v="50" actId="1076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5:57.632" v="61" actId="1076"/>
        <pc:sldMkLst>
          <pc:docMk/>
          <pc:sldMk cId="2262074924" sldId="287"/>
        </pc:sldMkLst>
        <pc:spChg chg="mod">
          <ac:chgData name="Serhii Murashko" userId="S::murashko@ut.ee::fa439e6b-9426-4fda-8ca9-28f00dfd2276" providerId="AD" clId="Web-{53E9E791-B6B6-4224-281F-B36F33B6585F}" dt="2023-03-25T12:25:57.632" v="61" actId="1076"/>
          <ac:spMkLst>
            <pc:docMk/>
            <pc:sldMk cId="2262074924" sldId="287"/>
            <ac:spMk id="15" creationId="{345AC633-0F83-A0E6-F1EC-7D46B5C20A6F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26:16.289" v="67" actId="1076"/>
        <pc:sldMkLst>
          <pc:docMk/>
          <pc:sldMk cId="3788932603" sldId="288"/>
        </pc:sldMkLst>
        <pc:spChg chg="mod">
          <ac:chgData name="Serhii Murashko" userId="S::murashko@ut.ee::fa439e6b-9426-4fda-8ca9-28f00dfd2276" providerId="AD" clId="Web-{53E9E791-B6B6-4224-281F-B36F33B6585F}" dt="2023-03-25T12:26:11.070" v="66" actId="14100"/>
          <ac:spMkLst>
            <pc:docMk/>
            <pc:sldMk cId="3788932603" sldId="288"/>
            <ac:spMk id="2" creationId="{731DDE1A-EE09-6571-26FB-AEB73732D5A7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6:16.289" v="67" actId="1076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6:36.430" v="76" actId="1076"/>
        <pc:sldMkLst>
          <pc:docMk/>
          <pc:sldMk cId="967999813" sldId="290"/>
        </pc:sldMkLst>
        <pc:spChg chg="mod">
          <ac:chgData name="Serhii Murashko" userId="S::murashko@ut.ee::fa439e6b-9426-4fda-8ca9-28f00dfd2276" providerId="AD" clId="Web-{53E9E791-B6B6-4224-281F-B36F33B6585F}" dt="2023-03-25T12:26:27.523" v="73" actId="14100"/>
          <ac:spMkLst>
            <pc:docMk/>
            <pc:sldMk cId="967999813" sldId="290"/>
            <ac:spMk id="2" creationId="{731DDE1A-EE09-6571-26FB-AEB73732D5A7}"/>
          </ac:spMkLst>
        </pc:spChg>
        <pc:graphicFrameChg chg="mod modGraphic">
          <ac:chgData name="Serhii Murashko" userId="S::murashko@ut.ee::fa439e6b-9426-4fda-8ca9-28f00dfd2276" providerId="AD" clId="Web-{53E9E791-B6B6-4224-281F-B36F33B6585F}" dt="2023-03-25T12:26:36.430" v="76" actId="1076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  <pc:sldChg chg="modSp new">
        <pc:chgData name="Serhii Murashko" userId="S::murashko@ut.ee::fa439e6b-9426-4fda-8ca9-28f00dfd2276" providerId="AD" clId="Web-{53E9E791-B6B6-4224-281F-B36F33B6585F}" dt="2023-03-25T12:26:51.602" v="80" actId="20577"/>
        <pc:sldMkLst>
          <pc:docMk/>
          <pc:sldMk cId="761428422" sldId="292"/>
        </pc:sldMkLst>
        <pc:spChg chg="mod">
          <ac:chgData name="Serhii Murashko" userId="S::murashko@ut.ee::fa439e6b-9426-4fda-8ca9-28f00dfd2276" providerId="AD" clId="Web-{53E9E791-B6B6-4224-281F-B36F33B6585F}" dt="2023-03-25T12:26:51.602" v="80" actId="20577"/>
          <ac:spMkLst>
            <pc:docMk/>
            <pc:sldMk cId="761428422" sldId="292"/>
            <ac:spMk id="2" creationId="{43B605D0-3856-EB28-163D-B197C9EDB0A3}"/>
          </ac:spMkLst>
        </pc:spChg>
      </pc:sldChg>
    </pc:docChg>
  </pc:docChgLst>
  <pc:docChgLst>
    <pc:chgData name="Serhii Murashko" userId="S::murashko@ut.ee::fa439e6b-9426-4fda-8ca9-28f00dfd2276" providerId="AD" clId="Web-{D725DD69-EFDB-C6A9-99F7-771013A7E2CA}"/>
    <pc:docChg chg="modSld">
      <pc:chgData name="Serhii Murashko" userId="S::murashko@ut.ee::fa439e6b-9426-4fda-8ca9-28f00dfd2276" providerId="AD" clId="Web-{D725DD69-EFDB-C6A9-99F7-771013A7E2CA}" dt="2023-03-14T22:05:03.681" v="9"/>
      <pc:docMkLst>
        <pc:docMk/>
      </pc:docMkLst>
      <pc:sldChg chg="addSp delSp modSp">
        <pc:chgData name="Serhii Murashko" userId="S::murashko@ut.ee::fa439e6b-9426-4fda-8ca9-28f00dfd2276" providerId="AD" clId="Web-{D725DD69-EFDB-C6A9-99F7-771013A7E2CA}" dt="2023-03-14T22:05:03.681" v="9"/>
        <pc:sldMkLst>
          <pc:docMk/>
          <pc:sldMk cId="2669086569" sldId="260"/>
        </pc:sldMkLst>
        <pc:spChg chg="add del">
          <ac:chgData name="Serhii Murashko" userId="S::murashko@ut.ee::fa439e6b-9426-4fda-8ca9-28f00dfd2276" providerId="AD" clId="Web-{D725DD69-EFDB-C6A9-99F7-771013A7E2CA}" dt="2023-03-14T22:05:03.681" v="9"/>
          <ac:spMkLst>
            <pc:docMk/>
            <pc:sldMk cId="2669086569" sldId="260"/>
            <ac:spMk id="3" creationId="{253E6FDA-992D-D6B2-69E0-3509A28B6C6E}"/>
          </ac:spMkLst>
        </pc:spChg>
        <pc:spChg chg="add del mod">
          <ac:chgData name="Serhii Murashko" userId="S::murashko@ut.ee::fa439e6b-9426-4fda-8ca9-28f00dfd2276" providerId="AD" clId="Web-{D725DD69-EFDB-C6A9-99F7-771013A7E2CA}" dt="2023-03-14T22:05:02.462" v="7"/>
          <ac:spMkLst>
            <pc:docMk/>
            <pc:sldMk cId="2669086569" sldId="260"/>
            <ac:spMk id="72" creationId="{1B0956D8-1D04-FA2F-EFAC-128DCA3D9984}"/>
          </ac:spMkLst>
        </pc:spChg>
        <pc:graphicFrameChg chg="add del">
          <ac:chgData name="Serhii Murashko" userId="S::murashko@ut.ee::fa439e6b-9426-4fda-8ca9-28f00dfd2276" providerId="AD" clId="Web-{D725DD69-EFDB-C6A9-99F7-771013A7E2CA}" dt="2023-03-14T22:05:03.681" v="9"/>
          <ac:graphicFrameMkLst>
            <pc:docMk/>
            <pc:sldMk cId="2669086569" sldId="260"/>
            <ac:graphicFrameMk id="5" creationId="{C4A26EAF-5E8A-07B8-A10D-DC1696ABD3E0}"/>
          </ac:graphicFrameMkLst>
        </pc:graphicFrameChg>
        <pc:picChg chg="add del mod">
          <ac:chgData name="Serhii Murashko" userId="S::murashko@ut.ee::fa439e6b-9426-4fda-8ca9-28f00dfd2276" providerId="AD" clId="Web-{D725DD69-EFDB-C6A9-99F7-771013A7E2CA}" dt="2023-03-14T22:05:02.462" v="8"/>
          <ac:picMkLst>
            <pc:docMk/>
            <pc:sldMk cId="2669086569" sldId="260"/>
            <ac:picMk id="71" creationId="{D9F18C22-E766-FCF8-B23D-832277647251}"/>
          </ac:picMkLst>
        </pc:picChg>
      </pc:sldChg>
    </pc:docChg>
  </pc:docChgLst>
  <pc:docChgLst>
    <pc:chgData name="Serhii Murashko" userId="S::murashko@ut.ee::fa439e6b-9426-4fda-8ca9-28f00dfd2276" providerId="AD" clId="Web-{CD199067-48EE-A98F-185B-4409B0CBEBCB}"/>
    <pc:docChg chg="addSld modSld">
      <pc:chgData name="Serhii Murashko" userId="S::murashko@ut.ee::fa439e6b-9426-4fda-8ca9-28f00dfd2276" providerId="AD" clId="Web-{CD199067-48EE-A98F-185B-4409B0CBEBCB}" dt="2023-02-26T14:56:27.928" v="74" actId="20577"/>
      <pc:docMkLst>
        <pc:docMk/>
      </pc:docMkLst>
      <pc:sldChg chg="modSp">
        <pc:chgData name="Serhii Murashko" userId="S::murashko@ut.ee::fa439e6b-9426-4fda-8ca9-28f00dfd2276" providerId="AD" clId="Web-{CD199067-48EE-A98F-185B-4409B0CBEBCB}" dt="2023-02-26T14:49:01.552" v="35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CD199067-48EE-A98F-185B-4409B0CBEBCB}" dt="2023-02-26T14:49:01.552" v="35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Serhii Murashko" userId="S::murashko@ut.ee::fa439e6b-9426-4fda-8ca9-28f00dfd2276" providerId="AD" clId="Web-{CD199067-48EE-A98F-185B-4409B0CBEBCB}" dt="2023-02-26T13:57:43.096" v="11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CD199067-48EE-A98F-185B-4409B0CBEBCB}" dt="2023-02-26T13:57:43.096" v="11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Serhii Murashko" userId="S::murashko@ut.ee::fa439e6b-9426-4fda-8ca9-28f00dfd2276" providerId="AD" clId="Web-{CD199067-48EE-A98F-185B-4409B0CBEBCB}" dt="2023-02-26T14:56:27.928" v="74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CD199067-48EE-A98F-185B-4409B0CBEBCB}" dt="2023-02-26T14:56:27.928" v="74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 new">
        <pc:chgData name="Serhii Murashko" userId="S::murashko@ut.ee::fa439e6b-9426-4fda-8ca9-28f00dfd2276" providerId="AD" clId="Web-{CD199067-48EE-A98F-185B-4409B0CBEBCB}" dt="2023-02-26T14:12:12.752" v="33" actId="20577"/>
        <pc:sldMkLst>
          <pc:docMk/>
          <pc:sldMk cId="2407356950" sldId="270"/>
        </pc:sldMkLst>
        <pc:spChg chg="mod">
          <ac:chgData name="Serhii Murashko" userId="S::murashko@ut.ee::fa439e6b-9426-4fda-8ca9-28f00dfd2276" providerId="AD" clId="Web-{CD199067-48EE-A98F-185B-4409B0CBEBCB}" dt="2023-02-26T14:12:12.752" v="33" actId="20577"/>
          <ac:spMkLst>
            <pc:docMk/>
            <pc:sldMk cId="2407356950" sldId="270"/>
            <ac:spMk id="3" creationId="{0CC2BD18-6A55-FBAE-27DE-78F59329498B}"/>
          </ac:spMkLst>
        </pc:spChg>
      </pc:sldChg>
    </pc:docChg>
  </pc:docChgLst>
  <pc:docChgLst>
    <pc:chgData name="Viktoriia Abakumova" userId="S::abakumov@ut.ee::eb6e6118-4c59-4af1-bbe4-062681023ed9" providerId="AD" clId="Web-{EE62D6E6-CD17-9F47-DA19-A60263E44701}"/>
    <pc:docChg chg="addSld modSld">
      <pc:chgData name="Viktoriia Abakumova" userId="S::abakumov@ut.ee::eb6e6118-4c59-4af1-bbe4-062681023ed9" providerId="AD" clId="Web-{EE62D6E6-CD17-9F47-DA19-A60263E44701}" dt="2023-02-26T14:04:37.628" v="373" actId="20577"/>
      <pc:docMkLst>
        <pc:docMk/>
      </pc:docMkLst>
      <pc:sldChg chg="addSp delSp modSp">
        <pc:chgData name="Viktoriia Abakumova" userId="S::abakumov@ut.ee::eb6e6118-4c59-4af1-bbe4-062681023ed9" providerId="AD" clId="Web-{EE62D6E6-CD17-9F47-DA19-A60263E44701}" dt="2023-02-26T13:38:54.438" v="66"/>
        <pc:sldMkLst>
          <pc:docMk/>
          <pc:sldMk cId="4110222743" sldId="256"/>
        </pc:sldMkLst>
        <pc:spChg chg="mo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" creationId="{00000000-0000-0000-0000-000000000000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9" creationId="{1AB7CFDD-E67B-4078-9BD0-D09D4200E4E1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11" creationId="{B191E377-3C4E-4C42-B42C-858169F3AB3A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5"/>
          <ac:spMkLst>
            <pc:docMk/>
            <pc:sldMk cId="4110222743" sldId="256"/>
            <ac:spMk id="21" creationId="{1AB7CFDD-E67B-4078-9BD0-D09D4200E4E1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5"/>
          <ac:spMkLst>
            <pc:docMk/>
            <pc:sldMk cId="4110222743" sldId="256"/>
            <ac:spMk id="23" creationId="{4DAEF25D-C97E-48E9-B20C-FEFC2EC6E59B}"/>
          </ac:spMkLst>
        </pc:spChg>
        <pc:spChg chg="ad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0" creationId="{DF0CAD46-2E46-44EB-A063-C05881768CE6}"/>
          </ac:spMkLst>
        </pc:spChg>
        <pc:spChg chg="ad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1" creationId="{0FDFF237-4369-41A3-9CE4-CD1A68139E16}"/>
          </ac:spMkLst>
        </pc:spChg>
        <pc:grpChg chg="add del">
          <ac:chgData name="Viktoriia Abakumova" userId="S::abakumov@ut.ee::eb6e6118-4c59-4af1-bbe4-062681023ed9" providerId="AD" clId="Web-{EE62D6E6-CD17-9F47-DA19-A60263E44701}" dt="2023-02-26T13:38:54.438" v="66"/>
          <ac:grpSpMkLst>
            <pc:docMk/>
            <pc:sldMk cId="4110222743" sldId="256"/>
            <ac:grpSpMk id="13" creationId="{91B7537E-7B93-4306-B9DF-4CD583E0AA21}"/>
          </ac:grpSpMkLst>
        </pc:grpChg>
        <pc:grpChg chg="add del">
          <ac:chgData name="Viktoriia Abakumova" userId="S::abakumov@ut.ee::eb6e6118-4c59-4af1-bbe4-062681023ed9" providerId="AD" clId="Web-{EE62D6E6-CD17-9F47-DA19-A60263E44701}" dt="2023-02-26T13:38:54.438" v="65"/>
          <ac:grpSpMkLst>
            <pc:docMk/>
            <pc:sldMk cId="4110222743" sldId="256"/>
            <ac:grpSpMk id="25" creationId="{91B7537E-7B93-4306-B9DF-4CD583E0AA21}"/>
          </ac:grpSpMkLst>
        </pc:grpChg>
        <pc:grpChg chg="add">
          <ac:chgData name="Viktoriia Abakumova" userId="S::abakumov@ut.ee::eb6e6118-4c59-4af1-bbe4-062681023ed9" providerId="AD" clId="Web-{EE62D6E6-CD17-9F47-DA19-A60263E44701}" dt="2023-02-26T13:38:54.438" v="66"/>
          <ac:grpSpMkLst>
            <pc:docMk/>
            <pc:sldMk cId="4110222743" sldId="256"/>
            <ac:grpSpMk id="32" creationId="{C3E45FAB-3768-4529-B0E8-A0E9BE5E382B}"/>
          </ac:grpSpMkLst>
        </pc:grpChg>
        <pc:picChg chg="mod">
          <ac:chgData name="Viktoriia Abakumova" userId="S::abakumov@ut.ee::eb6e6118-4c59-4af1-bbe4-062681023ed9" providerId="AD" clId="Web-{EE62D6E6-CD17-9F47-DA19-A60263E44701}" dt="2023-02-26T13:38:54.438" v="66"/>
          <ac:picMkLst>
            <pc:docMk/>
            <pc:sldMk cId="4110222743" sldId="256"/>
            <ac:picMk id="4" creationId="{205F0F5C-9605-66EB-46E2-74D4CBF7815A}"/>
          </ac:picMkLst>
        </pc:picChg>
      </pc:sldChg>
      <pc:sldChg chg="modSp new">
        <pc:chgData name="Viktoriia Abakumova" userId="S::abakumov@ut.ee::eb6e6118-4c59-4af1-bbe4-062681023ed9" providerId="AD" clId="Web-{EE62D6E6-CD17-9F47-DA19-A60263E44701}" dt="2023-02-26T13:33:45.599" v="9" actId="20577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EE62D6E6-CD17-9F47-DA19-A60263E44701}" dt="2023-02-26T13:33:45.599" v="9" actId="20577"/>
          <ac:spMkLst>
            <pc:docMk/>
            <pc:sldMk cId="2540628201" sldId="257"/>
            <ac:spMk id="2" creationId="{AF8FF253-9E9F-8E5E-5273-D0E07C31E565}"/>
          </ac:spMkLst>
        </pc:spChg>
        <pc:spChg chg="mod">
          <ac:chgData name="Viktoriia Abakumova" userId="S::abakumov@ut.ee::eb6e6118-4c59-4af1-bbe4-062681023ed9" providerId="AD" clId="Web-{EE62D6E6-CD17-9F47-DA19-A60263E44701}" dt="2023-02-26T13:33:43.287" v="8" actId="20577"/>
          <ac:spMkLst>
            <pc:docMk/>
            <pc:sldMk cId="2540628201" sldId="257"/>
            <ac:spMk id="3" creationId="{79303A0F-04C5-2F22-74E7-F0ED382A2218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3:56.912" v="11" actId="20577"/>
        <pc:sldMkLst>
          <pc:docMk/>
          <pc:sldMk cId="2079064688" sldId="258"/>
        </pc:sldMkLst>
        <pc:spChg chg="mod">
          <ac:chgData name="Viktoriia Abakumova" userId="S::abakumov@ut.ee::eb6e6118-4c59-4af1-bbe4-062681023ed9" providerId="AD" clId="Web-{EE62D6E6-CD17-9F47-DA19-A60263E44701}" dt="2023-02-26T13:33:56.912" v="11" actId="20577"/>
          <ac:spMkLst>
            <pc:docMk/>
            <pc:sldMk cId="2079064688" sldId="258"/>
            <ac:spMk id="2" creationId="{2DC47CB1-AAF6-5BD9-52F1-7DE5E6FF2416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58:19.210" v="164" actId="20577"/>
        <pc:sldMkLst>
          <pc:docMk/>
          <pc:sldMk cId="1031676422" sldId="259"/>
        </pc:sldMkLst>
        <pc:spChg chg="mod">
          <ac:chgData name="Viktoriia Abakumova" userId="S::abakumov@ut.ee::eb6e6118-4c59-4af1-bbe4-062681023ed9" providerId="AD" clId="Web-{EE62D6E6-CD17-9F47-DA19-A60263E44701}" dt="2023-02-26T13:34:20.413" v="13" actId="20577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Viktoriia Abakumova" userId="S::abakumov@ut.ee::eb6e6118-4c59-4af1-bbe4-062681023ed9" providerId="AD" clId="Web-{EE62D6E6-CD17-9F47-DA19-A60263E44701}" dt="2023-02-26T13:58:19.210" v="164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4:03:13.251" v="320" actId="20577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EE62D6E6-CD17-9F47-DA19-A60263E44701}" dt="2023-02-26T13:36:11.510" v="22" actId="20577"/>
          <ac:spMkLst>
            <pc:docMk/>
            <pc:sldMk cId="2669086569" sldId="260"/>
            <ac:spMk id="2" creationId="{920AF1F3-7014-9103-C536-DF19D895BE1C}"/>
          </ac:spMkLst>
        </pc:spChg>
        <pc:spChg chg="mod">
          <ac:chgData name="Viktoriia Abakumova" userId="S::abakumov@ut.ee::eb6e6118-4c59-4af1-bbe4-062681023ed9" providerId="AD" clId="Web-{EE62D6E6-CD17-9F47-DA19-A60263E44701}" dt="2023-02-26T14:03:13.251" v="320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4:04:37.628" v="373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EE62D6E6-CD17-9F47-DA19-A60263E44701}" dt="2023-02-26T13:36:28.058" v="25" actId="20577"/>
          <ac:spMkLst>
            <pc:docMk/>
            <pc:sldMk cId="1674598183" sldId="261"/>
            <ac:spMk id="2" creationId="{BB703818-C492-A6CF-F779-91B51D999F68}"/>
          </ac:spMkLst>
        </pc:spChg>
        <pc:spChg chg="mod">
          <ac:chgData name="Viktoriia Abakumova" userId="S::abakumov@ut.ee::eb6e6118-4c59-4af1-bbe4-062681023ed9" providerId="AD" clId="Web-{EE62D6E6-CD17-9F47-DA19-A60263E44701}" dt="2023-02-26T14:04:37.628" v="373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7:24.075" v="33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EE62D6E6-CD17-9F47-DA19-A60263E44701}" dt="2023-02-26T13:37:24.075" v="33" actId="20577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Viktoriia Abakumova" userId="S::abakumov@ut.ee::eb6e6118-4c59-4af1-bbe4-062681023ed9" providerId="AD" clId="Web-{EE62D6E6-CD17-9F47-DA19-A60263E44701}" dt="2023-02-26T13:36:57.777" v="31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addSp delSp modSp new">
        <pc:chgData name="Viktoriia Abakumova" userId="S::abakumov@ut.ee::eb6e6118-4c59-4af1-bbe4-062681023ed9" providerId="AD" clId="Web-{EE62D6E6-CD17-9F47-DA19-A60263E44701}" dt="2023-02-26T13:37:31.950" v="35"/>
        <pc:sldMkLst>
          <pc:docMk/>
          <pc:sldMk cId="1498196402" sldId="263"/>
        </pc:sldMkLst>
        <pc:spChg chg="del">
          <ac:chgData name="Viktoriia Abakumova" userId="S::abakumov@ut.ee::eb6e6118-4c59-4af1-bbe4-062681023ed9" providerId="AD" clId="Web-{EE62D6E6-CD17-9F47-DA19-A60263E44701}" dt="2023-02-26T13:37:31.950" v="35"/>
          <ac:spMkLst>
            <pc:docMk/>
            <pc:sldMk cId="1498196402" sldId="263"/>
            <ac:spMk id="3" creationId="{B0C8964E-DB5D-DF4F-52A4-C24284C4B1FC}"/>
          </ac:spMkLst>
        </pc:spChg>
        <pc:picChg chg="add mod ord">
          <ac:chgData name="Viktoriia Abakumova" userId="S::abakumov@ut.ee::eb6e6118-4c59-4af1-bbe4-062681023ed9" providerId="AD" clId="Web-{EE62D6E6-CD17-9F47-DA19-A60263E44701}" dt="2023-02-26T13:37:31.950" v="35"/>
          <ac:picMkLst>
            <pc:docMk/>
            <pc:sldMk cId="1498196402" sldId="263"/>
            <ac:picMk id="4" creationId="{9922C57B-2B52-37DB-9694-5746DE64279C}"/>
          </ac:picMkLst>
        </pc:picChg>
      </pc:sldChg>
      <pc:sldChg chg="modSp new">
        <pc:chgData name="Viktoriia Abakumova" userId="S::abakumov@ut.ee::eb6e6118-4c59-4af1-bbe4-062681023ed9" providerId="AD" clId="Web-{EE62D6E6-CD17-9F47-DA19-A60263E44701}" dt="2023-02-26T13:37:47.060" v="39" actId="20577"/>
        <pc:sldMkLst>
          <pc:docMk/>
          <pc:sldMk cId="1989799859" sldId="264"/>
        </pc:sldMkLst>
        <pc:spChg chg="mod">
          <ac:chgData name="Viktoriia Abakumova" userId="S::abakumov@ut.ee::eb6e6118-4c59-4af1-bbe4-062681023ed9" providerId="AD" clId="Web-{EE62D6E6-CD17-9F47-DA19-A60263E44701}" dt="2023-02-26T13:37:47.060" v="39" actId="20577"/>
          <ac:spMkLst>
            <pc:docMk/>
            <pc:sldMk cId="1989799859" sldId="264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7:57.326" v="43" actId="20577"/>
        <pc:sldMkLst>
          <pc:docMk/>
          <pc:sldMk cId="1455049301" sldId="265"/>
        </pc:sldMkLst>
        <pc:spChg chg="mod">
          <ac:chgData name="Viktoriia Abakumova" userId="S::abakumov@ut.ee::eb6e6118-4c59-4af1-bbe4-062681023ed9" providerId="AD" clId="Web-{EE62D6E6-CD17-9F47-DA19-A60263E44701}" dt="2023-02-26T13:37:57.326" v="43" actId="20577"/>
          <ac:spMkLst>
            <pc:docMk/>
            <pc:sldMk cId="1455049301" sldId="265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02.779" v="44" actId="20577"/>
        <pc:sldMkLst>
          <pc:docMk/>
          <pc:sldMk cId="1277837840" sldId="266"/>
        </pc:sldMkLst>
        <pc:spChg chg="mod">
          <ac:chgData name="Viktoriia Abakumova" userId="S::abakumov@ut.ee::eb6e6118-4c59-4af1-bbe4-062681023ed9" providerId="AD" clId="Web-{EE62D6E6-CD17-9F47-DA19-A60263E44701}" dt="2023-02-26T13:38:02.779" v="44" actId="20577"/>
          <ac:spMkLst>
            <pc:docMk/>
            <pc:sldMk cId="1277837840" sldId="266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12.842" v="46" actId="20577"/>
        <pc:sldMkLst>
          <pc:docMk/>
          <pc:sldMk cId="1106809647" sldId="267"/>
        </pc:sldMkLst>
        <pc:spChg chg="mod">
          <ac:chgData name="Viktoriia Abakumova" userId="S::abakumov@ut.ee::eb6e6118-4c59-4af1-bbe4-062681023ed9" providerId="AD" clId="Web-{EE62D6E6-CD17-9F47-DA19-A60263E44701}" dt="2023-02-26T13:38:12.842" v="46" actId="20577"/>
          <ac:spMkLst>
            <pc:docMk/>
            <pc:sldMk cId="1106809647" sldId="267"/>
            <ac:spMk id="2" creationId="{11863942-51D5-492B-7F24-31270F0284FF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8:20.422" v="53" actId="20577"/>
        <pc:sldMkLst>
          <pc:docMk/>
          <pc:sldMk cId="4131702872" sldId="268"/>
        </pc:sldMkLst>
        <pc:spChg chg="mod">
          <ac:chgData name="Viktoriia Abakumova" userId="S::abakumov@ut.ee::eb6e6118-4c59-4af1-bbe4-062681023ed9" providerId="AD" clId="Web-{EE62D6E6-CD17-9F47-DA19-A60263E44701}" dt="2023-02-26T13:38:20.422" v="53" actId="20577"/>
          <ac:spMkLst>
            <pc:docMk/>
            <pc:sldMk cId="4131702872" sldId="268"/>
            <ac:spMk id="2" creationId="{B0116E1F-4191-2DE7-B4BD-310E1628377A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44" v="63" actId="20577"/>
        <pc:sldMkLst>
          <pc:docMk/>
          <pc:sldMk cId="1294328938" sldId="269"/>
        </pc:sldMkLst>
        <pc:spChg chg="mod">
          <ac:chgData name="Viktoriia Abakumova" userId="S::abakumov@ut.ee::eb6e6118-4c59-4af1-bbe4-062681023ed9" providerId="AD" clId="Web-{EE62D6E6-CD17-9F47-DA19-A60263E44701}" dt="2023-02-26T13:38:44" v="63" actId="20577"/>
          <ac:spMkLst>
            <pc:docMk/>
            <pc:sldMk cId="1294328938" sldId="269"/>
            <ac:spMk id="2" creationId="{B0116E1F-4191-2DE7-B4BD-310E1628377A}"/>
          </ac:spMkLst>
        </pc:spChg>
      </pc:sldChg>
    </pc:docChg>
  </pc:docChgLst>
  <pc:docChgLst>
    <pc:chgData clId="Web-{55E0634A-6E7B-2F10-D6F9-1888EA0692D5}"/>
    <pc:docChg chg="modSld">
      <pc:chgData name="" userId="" providerId="" clId="Web-{55E0634A-6E7B-2F10-D6F9-1888EA0692D5}" dt="2023-03-14T21:20:56.814" v="0" actId="20577"/>
      <pc:docMkLst>
        <pc:docMk/>
      </pc:docMkLst>
      <pc:sldChg chg="modSp">
        <pc:chgData name="" userId="" providerId="" clId="Web-{55E0634A-6E7B-2F10-D6F9-1888EA0692D5}" dt="2023-03-14T21:20:56.814" v="0" actId="20577"/>
        <pc:sldMkLst>
          <pc:docMk/>
          <pc:sldMk cId="2540628201" sldId="257"/>
        </pc:sldMkLst>
        <pc:spChg chg="mod">
          <ac:chgData name="" userId="" providerId="" clId="Web-{55E0634A-6E7B-2F10-D6F9-1888EA0692D5}" dt="2023-03-14T21:20:56.814" v="0" actId="20577"/>
          <ac:spMkLst>
            <pc:docMk/>
            <pc:sldMk cId="2540628201" sldId="257"/>
            <ac:spMk id="15" creationId="{27451B92-08CB-BC2C-A1CF-791CD2EF484A}"/>
          </ac:spMkLst>
        </pc:spChg>
      </pc:sldChg>
    </pc:docChg>
  </pc:docChgLst>
  <pc:docChgLst>
    <pc:chgData name="Serhii Murashko" userId="S::murashko@ut.ee::fa439e6b-9426-4fda-8ca9-28f00dfd2276" providerId="AD" clId="Web-{3EDD436F-F8D8-B6C8-3F0E-356EDA22DA16}"/>
    <pc:docChg chg="addSld modSld">
      <pc:chgData name="Serhii Murashko" userId="S::murashko@ut.ee::fa439e6b-9426-4fda-8ca9-28f00dfd2276" providerId="AD" clId="Web-{3EDD436F-F8D8-B6C8-3F0E-356EDA22DA16}" dt="2023-03-14T22:37:10.528" v="496"/>
      <pc:docMkLst>
        <pc:docMk/>
      </pc:docMkLst>
      <pc:sldChg chg="addSp modSp mod setBg">
        <pc:chgData name="Serhii Murashko" userId="S::murashko@ut.ee::fa439e6b-9426-4fda-8ca9-28f00dfd2276" providerId="AD" clId="Web-{3EDD436F-F8D8-B6C8-3F0E-356EDA22DA16}" dt="2023-03-14T22:34:47.367" v="494" actId="20577"/>
        <pc:sldMkLst>
          <pc:docMk/>
          <pc:sldMk cId="2540628201" sldId="257"/>
        </pc:sldMkLst>
        <pc:spChg chg="mo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13" creationId="{42599592-9CB0-13E4-FB39-28F3186B99CF}"/>
          </ac:spMkLst>
        </pc:spChg>
        <pc:spChg chg="mod">
          <ac:chgData name="Serhii Murashko" userId="S::murashko@ut.ee::fa439e6b-9426-4fda-8ca9-28f00dfd2276" providerId="AD" clId="Web-{3EDD436F-F8D8-B6C8-3F0E-356EDA22DA16}" dt="2023-03-14T22:34:47.367" v="494" actId="20577"/>
          <ac:spMkLst>
            <pc:docMk/>
            <pc:sldMk cId="2540628201" sldId="257"/>
            <ac:spMk id="15" creationId="{27451B92-08CB-BC2C-A1CF-791CD2EF484A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0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7" creationId="{4905C695-F54E-4EF8-8AEF-811D460E7AFE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9" creationId="{485CD2A3-2099-476E-9A85-55DC735FA2B7}"/>
          </ac:spMkLst>
        </pc:spChg>
        <pc:grpChg chg="add">
          <ac:chgData name="Serhii Murashko" userId="S::murashko@ut.ee::fa439e6b-9426-4fda-8ca9-28f00dfd2276" providerId="AD" clId="Web-{3EDD436F-F8D8-B6C8-3F0E-356EDA22DA16}" dt="2023-03-14T22:34:36.289" v="491"/>
          <ac:grpSpMkLst>
            <pc:docMk/>
            <pc:sldMk cId="2540628201" sldId="257"/>
            <ac:grpSpMk id="22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34:36.289" v="491"/>
          <ac:grpSpMkLst>
            <pc:docMk/>
            <pc:sldMk cId="2540628201" sldId="257"/>
            <ac:grpSpMk id="31" creationId="{E92979E8-2E86-433E-A7E4-5F102E45A8EE}"/>
          </ac:grpSpMkLst>
        </pc:grpChg>
      </pc:sldChg>
      <pc:sldChg chg="addSp delSp modSp">
        <pc:chgData name="Serhii Murashko" userId="S::murashko@ut.ee::fa439e6b-9426-4fda-8ca9-28f00dfd2276" providerId="AD" clId="Web-{3EDD436F-F8D8-B6C8-3F0E-356EDA22DA16}" dt="2023-03-14T22:33:59.303" v="490" actId="20577"/>
        <pc:sldMkLst>
          <pc:docMk/>
          <pc:sldMk cId="1031676422" sldId="259"/>
        </pc:sldMkLst>
        <pc:spChg chg="del mod">
          <ac:chgData name="Serhii Murashko" userId="S::murashko@ut.ee::fa439e6b-9426-4fda-8ca9-28f00dfd2276" providerId="AD" clId="Web-{3EDD436F-F8D8-B6C8-3F0E-356EDA22DA16}" dt="2023-03-14T22:32:46.926" v="443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Serhii Murashko" userId="S::murashko@ut.ee::fa439e6b-9426-4fda-8ca9-28f00dfd2276" providerId="AD" clId="Web-{3EDD436F-F8D8-B6C8-3F0E-356EDA22DA16}" dt="2023-03-14T22:33:59.303" v="490" actId="20577"/>
          <ac:spMkLst>
            <pc:docMk/>
            <pc:sldMk cId="1031676422" sldId="259"/>
            <ac:spMk id="3" creationId="{710BC2BB-CA80-2B7E-5718-18F377550025}"/>
          </ac:spMkLst>
        </pc:spChg>
        <pc:spChg chg="del">
          <ac:chgData name="Serhii Murashko" userId="S::murashko@ut.ee::fa439e6b-9426-4fda-8ca9-28f00dfd2276" providerId="AD" clId="Web-{3EDD436F-F8D8-B6C8-3F0E-356EDA22DA16}" dt="2023-03-14T22:32:33.379" v="437"/>
          <ac:spMkLst>
            <pc:docMk/>
            <pc:sldMk cId="1031676422" sldId="259"/>
            <ac:spMk id="9" creationId="{C07271E9-21F4-400B-84B6-052EAFCFE540}"/>
          </ac:spMkLst>
        </pc:spChg>
        <pc:spChg chg="del">
          <ac:chgData name="Serhii Murashko" userId="S::murashko@ut.ee::fa439e6b-9426-4fda-8ca9-28f00dfd2276" providerId="AD" clId="Web-{3EDD436F-F8D8-B6C8-3F0E-356EDA22DA16}" dt="2023-03-14T22:32:33.379" v="437"/>
          <ac:spMkLst>
            <pc:docMk/>
            <pc:sldMk cId="1031676422" sldId="259"/>
            <ac:spMk id="11" creationId="{3E3D78ED-34B7-4F8E-8377-994DCAD3C852}"/>
          </ac:spMkLst>
        </pc:spChg>
        <pc:spChg chg="add del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21" creationId="{C07271E9-21F4-400B-84B6-052EAFCFE540}"/>
          </ac:spMkLst>
        </pc:spChg>
        <pc:spChg chg="add del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23" creationId="{3E3D78ED-34B7-4F8E-8377-994DCAD3C852}"/>
          </ac:spMkLst>
        </pc:spChg>
        <pc:spChg chg="add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33" creationId="{C07271E9-21F4-400B-84B6-052EAFCFE540}"/>
          </ac:spMkLst>
        </pc:spChg>
        <pc:spChg chg="add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35" creationId="{3E3D78ED-34B7-4F8E-8377-994DCAD3C852}"/>
          </ac:spMkLst>
        </pc:spChg>
        <pc:grpChg chg="del">
          <ac:chgData name="Serhii Murashko" userId="S::murashko@ut.ee::fa439e6b-9426-4fda-8ca9-28f00dfd2276" providerId="AD" clId="Web-{3EDD436F-F8D8-B6C8-3F0E-356EDA22DA16}" dt="2023-03-14T22:32:33.379" v="437"/>
          <ac:grpSpMkLst>
            <pc:docMk/>
            <pc:sldMk cId="1031676422" sldId="259"/>
            <ac:grpSpMk id="13" creationId="{A1527245-C5C2-4BD3-8317-C4D6D7A10213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32:49.176" v="444"/>
          <ac:grpSpMkLst>
            <pc:docMk/>
            <pc:sldMk cId="1031676422" sldId="259"/>
            <ac:grpSpMk id="25" creationId="{A1527245-C5C2-4BD3-8317-C4D6D7A10213}"/>
          </ac:grpSpMkLst>
        </pc:grpChg>
        <pc:grpChg chg="add">
          <ac:chgData name="Serhii Murashko" userId="S::murashko@ut.ee::fa439e6b-9426-4fda-8ca9-28f00dfd2276" providerId="AD" clId="Web-{3EDD436F-F8D8-B6C8-3F0E-356EDA22DA16}" dt="2023-03-14T22:32:49.176" v="444"/>
          <ac:grpSpMkLst>
            <pc:docMk/>
            <pc:sldMk cId="1031676422" sldId="259"/>
            <ac:grpSpMk id="37" creationId="{A1527245-C5C2-4BD3-8317-C4D6D7A10213}"/>
          </ac:grpSpMkLst>
        </pc:grpChg>
        <pc:picChg chg="mod">
          <ac:chgData name="Serhii Murashko" userId="S::murashko@ut.ee::fa439e6b-9426-4fda-8ca9-28f00dfd2276" providerId="AD" clId="Web-{3EDD436F-F8D8-B6C8-3F0E-356EDA22DA16}" dt="2023-03-14T22:33:27.381" v="473" actId="1076"/>
          <ac:picMkLst>
            <pc:docMk/>
            <pc:sldMk cId="1031676422" sldId="259"/>
            <ac:picMk id="5" creationId="{CC854893-A8BC-B248-345E-F7DB21F18135}"/>
          </ac:picMkLst>
        </pc:picChg>
      </pc:sldChg>
      <pc:sldChg chg="modSp">
        <pc:chgData name="Serhii Murashko" userId="S::murashko@ut.ee::fa439e6b-9426-4fda-8ca9-28f00dfd2276" providerId="AD" clId="Web-{3EDD436F-F8D8-B6C8-3F0E-356EDA22DA16}" dt="2023-03-14T22:18:52.449" v="12" actId="20577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3EDD436F-F8D8-B6C8-3F0E-356EDA22DA16}" dt="2023-03-14T22:18:52.449" v="12" actId="20577"/>
          <ac:spMkLst>
            <pc:docMk/>
            <pc:sldMk cId="4083537785" sldId="262"/>
            <ac:spMk id="3" creationId="{B5F9928F-279F-FCF4-185A-A7B21A6A4941}"/>
          </ac:spMkLst>
        </pc:spChg>
        <pc:picChg chg="mod">
          <ac:chgData name="Serhii Murashko" userId="S::murashko@ut.ee::fa439e6b-9426-4fda-8ca9-28f00dfd2276" providerId="AD" clId="Web-{3EDD436F-F8D8-B6C8-3F0E-356EDA22DA16}" dt="2023-03-14T22:18:22.886" v="5" actId="1076"/>
          <ac:picMkLst>
            <pc:docMk/>
            <pc:sldMk cId="4083537785" sldId="262"/>
            <ac:picMk id="54" creationId="{6DFFB6B3-A521-0E17-D081-56CD2C5B6E55}"/>
          </ac:picMkLst>
        </pc:picChg>
      </pc:sldChg>
      <pc:sldChg chg="addSp delSp modSp mod setBg">
        <pc:chgData name="Serhii Murashko" userId="S::murashko@ut.ee::fa439e6b-9426-4fda-8ca9-28f00dfd2276" providerId="AD" clId="Web-{3EDD436F-F8D8-B6C8-3F0E-356EDA22DA16}" dt="2023-03-14T22:21:39.173" v="53"/>
        <pc:sldMkLst>
          <pc:docMk/>
          <pc:sldMk cId="1498196402" sldId="263"/>
        </pc:sldMkLst>
        <pc:spChg chg="mod">
          <ac:chgData name="Serhii Murashko" userId="S::murashko@ut.ee::fa439e6b-9426-4fda-8ca9-28f00dfd2276" providerId="AD" clId="Web-{3EDD436F-F8D8-B6C8-3F0E-356EDA22DA16}" dt="2023-03-14T22:19:29.841" v="13"/>
          <ac:spMkLst>
            <pc:docMk/>
            <pc:sldMk cId="1498196402" sldId="263"/>
            <ac:spMk id="2" creationId="{863AED0D-140B-C71B-4439-1AC5D08343A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5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15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17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27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34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36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1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19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29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38" creationId="{DCEEEBE1-DC7B-4168-90C6-DB88876E30DD}"/>
          </ac:grpSpMkLst>
        </pc:grpChg>
        <pc:graphicFrameChg chg="mod modGraphic">
          <ac:chgData name="Serhii Murashko" userId="S::murashko@ut.ee::fa439e6b-9426-4fda-8ca9-28f00dfd2276" providerId="AD" clId="Web-{3EDD436F-F8D8-B6C8-3F0E-356EDA22DA16}" dt="2023-03-14T22:21:39.173" v="53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0:24.141" v="316"/>
        <pc:sldMkLst>
          <pc:docMk/>
          <pc:sldMk cId="1989799859" sldId="264"/>
        </pc:sldMkLst>
        <pc:spChg chg="mod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48" v="41"/>
          <ac:spMkLst>
            <pc:docMk/>
            <pc:sldMk cId="1989799859" sldId="264"/>
            <ac:spMk id="9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48" v="41"/>
          <ac:spMkLst>
            <pc:docMk/>
            <pc:sldMk cId="1989799859" sldId="264"/>
            <ac:spMk id="11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33" v="40"/>
          <ac:spMkLst>
            <pc:docMk/>
            <pc:sldMk cId="1989799859" sldId="264"/>
            <ac:spMk id="21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33" v="40"/>
          <ac:spMkLst>
            <pc:docMk/>
            <pc:sldMk cId="1989799859" sldId="264"/>
            <ac:spMk id="23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2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3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3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42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49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51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6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6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7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6:35.978" v="187"/>
          <ac:spMkLst>
            <pc:docMk/>
            <pc:sldMk cId="1989799859" sldId="264"/>
            <ac:spMk id="77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6:35.978" v="187"/>
          <ac:spMkLst>
            <pc:docMk/>
            <pc:sldMk cId="1989799859" sldId="264"/>
            <ac:spMk id="78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84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86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96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103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105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0:14.248" v="41"/>
          <ac:grpSpMkLst>
            <pc:docMk/>
            <pc:sldMk cId="1989799859" sldId="264"/>
            <ac:grpSpMk id="13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14.233" v="40"/>
          <ac:grpSpMkLst>
            <pc:docMk/>
            <pc:sldMk cId="1989799859" sldId="264"/>
            <ac:grpSpMk id="25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48.751" v="54"/>
          <ac:grpSpMkLst>
            <pc:docMk/>
            <pc:sldMk cId="1989799859" sldId="264"/>
            <ac:grpSpMk id="3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48.751" v="54"/>
          <ac:grpSpMkLst>
            <pc:docMk/>
            <pc:sldMk cId="1989799859" sldId="264"/>
            <ac:grpSpMk id="36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74" v="57"/>
          <ac:grpSpMkLst>
            <pc:docMk/>
            <pc:sldMk cId="1989799859" sldId="264"/>
            <ac:grpSpMk id="44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74" v="57"/>
          <ac:grpSpMkLst>
            <pc:docMk/>
            <pc:sldMk cId="1989799859" sldId="264"/>
            <ac:grpSpMk id="53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58" v="56"/>
          <ac:grpSpMkLst>
            <pc:docMk/>
            <pc:sldMk cId="1989799859" sldId="264"/>
            <ac:grpSpMk id="6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35.978" v="187"/>
          <ac:grpSpMkLst>
            <pc:docMk/>
            <pc:sldMk cId="1989799859" sldId="264"/>
            <ac:grpSpMk id="65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58" v="56"/>
          <ac:grpSpMkLst>
            <pc:docMk/>
            <pc:sldMk cId="1989799859" sldId="264"/>
            <ac:grpSpMk id="7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88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98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107" creationId="{DCEEEBE1-DC7B-4168-90C6-DB88876E30DD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28:25.716" v="238"/>
          <ac:graphicFrameMkLst>
            <pc:docMk/>
            <pc:sldMk cId="1989799859" sldId="264"/>
            <ac:graphicFrameMk id="4" creationId="{44721A5E-40BB-6D07-4639-34C42DE978AF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0:24.141" v="316"/>
          <ac:graphicFrameMkLst>
            <pc:docMk/>
            <pc:sldMk cId="1989799859" sldId="264"/>
            <ac:graphicFrameMk id="6" creationId="{DA3B8C18-8BC1-4AAD-7C1C-B4B6B30AB2C5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1:07.830" v="364" actId="1076"/>
        <pc:sldMkLst>
          <pc:docMk/>
          <pc:sldMk cId="1455049301" sldId="265"/>
        </pc:sldMkLst>
        <pc:spChg chg="mod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3" creationId="{3CA9520B-3492-4EDE-0A69-49F6BD922C71}"/>
          </ac:spMkLst>
        </pc:spChg>
        <pc:spChg chg="add del mod">
          <ac:chgData name="Serhii Murashko" userId="S::murashko@ut.ee::fa439e6b-9426-4fda-8ca9-28f00dfd2276" providerId="AD" clId="Web-{3EDD436F-F8D8-B6C8-3F0E-356EDA22DA16}" dt="2023-03-14T22:30:17.859" v="310"/>
          <ac:spMkLst>
            <pc:docMk/>
            <pc:sldMk cId="1455049301" sldId="265"/>
            <ac:spMk id="4" creationId="{9E54D9B9-A77A-17F4-4353-A19EB0EFCE6A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7" creationId="{4905C695-F54E-4EF8-8AEF-811D460E7AFE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9" creationId="{485CD2A3-2099-476E-9A85-55DC735FA2B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2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36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38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4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5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9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6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76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7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80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8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89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90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91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6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8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0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1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3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5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2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4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5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6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2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1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2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3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9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46" creationId="{DB33B578-A8C0-4D0F-8846-FBE386EDC31B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48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50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0:37.624" v="43"/>
          <ac:grpSpMkLst>
            <pc:docMk/>
            <pc:sldMk cId="1455049301" sldId="265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37.624" v="43"/>
          <ac:grpSpMkLst>
            <pc:docMk/>
            <pc:sldMk cId="1455049301" sldId="265"/>
            <ac:grpSpMk id="21" creationId="{E92979E8-2E86-433E-A7E4-5F102E45A8EE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44.593" v="44"/>
          <ac:grpSpMkLst>
            <pc:docMk/>
            <pc:sldMk cId="1455049301" sldId="265"/>
            <ac:grpSpMk id="31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44.593" v="44"/>
          <ac:grpSpMkLst>
            <pc:docMk/>
            <pc:sldMk cId="1455049301" sldId="265"/>
            <ac:grpSpMk id="40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706" v="62"/>
          <ac:grpSpMkLst>
            <pc:docMk/>
            <pc:sldMk cId="1455049301" sldId="265"/>
            <ac:grpSpMk id="5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706" v="62"/>
          <ac:grpSpMkLst>
            <pc:docMk/>
            <pc:sldMk cId="1455049301" sldId="265"/>
            <ac:grpSpMk id="61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5.518" v="59"/>
          <ac:grpSpMkLst>
            <pc:docMk/>
            <pc:sldMk cId="1455049301" sldId="265"/>
            <ac:grpSpMk id="71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5.518" v="59"/>
          <ac:grpSpMkLst>
            <pc:docMk/>
            <pc:sldMk cId="1455049301" sldId="265"/>
            <ac:grpSpMk id="82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690" v="61"/>
          <ac:grpSpMkLst>
            <pc:docMk/>
            <pc:sldMk cId="1455049301" sldId="265"/>
            <ac:grpSpMk id="88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690" v="61"/>
          <ac:grpSpMkLst>
            <pc:docMk/>
            <pc:sldMk cId="1455049301" sldId="265"/>
            <ac:grpSpMk id="92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50" v="192"/>
          <ac:grpSpMkLst>
            <pc:docMk/>
            <pc:sldMk cId="1455049301" sldId="265"/>
            <ac:grpSpMk id="95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50" v="192"/>
          <ac:grpSpMkLst>
            <pc:docMk/>
            <pc:sldMk cId="1455049301" sldId="265"/>
            <ac:grpSpMk id="99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8.635" v="189"/>
          <ac:grpSpMkLst>
            <pc:docMk/>
            <pc:sldMk cId="1455049301" sldId="265"/>
            <ac:grpSpMk id="106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8.635" v="189"/>
          <ac:grpSpMkLst>
            <pc:docMk/>
            <pc:sldMk cId="1455049301" sldId="265"/>
            <ac:grpSpMk id="117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35" v="191"/>
          <ac:grpSpMkLst>
            <pc:docMk/>
            <pc:sldMk cId="1455049301" sldId="265"/>
            <ac:grpSpMk id="12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35" v="191"/>
          <ac:grpSpMkLst>
            <pc:docMk/>
            <pc:sldMk cId="1455049301" sldId="265"/>
            <ac:grpSpMk id="127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3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34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41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52" creationId="{DCEEEBE1-DC7B-4168-90C6-DB88876E30DD}"/>
          </ac:grpSpMkLst>
        </pc:grpChg>
        <pc:graphicFrameChg chg="add del mod modGraphic">
          <ac:chgData name="Serhii Murashko" userId="S::murashko@ut.ee::fa439e6b-9426-4fda-8ca9-28f00dfd2276" providerId="AD" clId="Web-{3EDD436F-F8D8-B6C8-3F0E-356EDA22DA16}" dt="2023-03-14T22:31:04.830" v="363"/>
          <ac:graphicFrameMkLst>
            <pc:docMk/>
            <pc:sldMk cId="1455049301" sldId="265"/>
            <ac:graphicFrameMk id="5" creationId="{2927380A-0141-5B30-8806-772F936C72FB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1:07.830" v="364" actId="1076"/>
          <ac:graphicFrameMkLst>
            <pc:docMk/>
            <pc:sldMk cId="1455049301" sldId="265"/>
            <ac:graphicFrameMk id="7" creationId="{8A12D70B-E000-77E2-E5DC-BD3F18DD7CC0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1:16.705" v="382"/>
        <pc:sldMkLst>
          <pc:docMk/>
          <pc:sldMk cId="1277837840" sldId="266"/>
        </pc:sldMkLst>
        <pc:spChg chg="mo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9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9.453" v="47"/>
          <ac:spMkLst>
            <pc:docMk/>
            <pc:sldMk cId="1277837840" sldId="266"/>
            <ac:spMk id="29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9.453" v="47"/>
          <ac:spMkLst>
            <pc:docMk/>
            <pc:sldMk cId="1277837840" sldId="266"/>
            <ac:spMk id="31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4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4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5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9" creationId="{FBE11A49-02A1-4D4C-9A49-CDF496B1094F}"/>
          </ac:spMkLst>
        </pc:spChg>
        <pc:spChg chg="ad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79" creationId="{51A01047-632B-4F57-9CDB-AA680D5BBB19}"/>
          </ac:spMkLst>
        </pc:spChg>
        <pc:spChg chg="ad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81" creationId="{48EF695B-E7DE-4164-862A-9CD06DFB0EC0}"/>
          </ac:spMkLst>
        </pc:spChg>
        <pc:grpChg chg="add del">
          <ac:chgData name="Serhii Murashko" userId="S::murashko@ut.ee::fa439e6b-9426-4fda-8ca9-28f00dfd2276" providerId="AD" clId="Web-{3EDD436F-F8D8-B6C8-3F0E-356EDA22DA16}" dt="2023-03-14T22:21:04.250" v="46"/>
          <ac:grpSpMkLst>
            <pc:docMk/>
            <pc:sldMk cId="1277837840" sldId="266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04.250" v="46"/>
          <ac:grpSpMkLst>
            <pc:docMk/>
            <pc:sldMk cId="1277837840" sldId="266"/>
            <ac:grpSpMk id="21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09.453" v="47"/>
          <ac:grpSpMkLst>
            <pc:docMk/>
            <pc:sldMk cId="1277837840" sldId="266"/>
            <ac:grpSpMk id="33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20.563" v="48"/>
          <ac:grpSpMkLst>
            <pc:docMk/>
            <pc:sldMk cId="1277837840" sldId="266"/>
            <ac:grpSpMk id="4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20.563" v="48"/>
          <ac:grpSpMkLst>
            <pc:docMk/>
            <pc:sldMk cId="1277837840" sldId="266"/>
            <ac:grpSpMk id="5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6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71" creationId="{F1732D3A-CFF0-45BE-AD79-F83D0272C6C6}"/>
          </ac:grpSpMkLst>
        </pc:grpChg>
        <pc:grpChg chg="add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83" creationId="{D5ADB088-C125-457F-9C61-DFE21DCEF4A5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31:12.299" v="365"/>
          <ac:graphicFrameMkLst>
            <pc:docMk/>
            <pc:sldMk cId="1277837840" sldId="266"/>
            <ac:graphicFrameMk id="5" creationId="{5B02550D-337A-8748-ACCA-15A4155F944B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1:16.705" v="382"/>
          <ac:graphicFrameMkLst>
            <pc:docMk/>
            <pc:sldMk cId="1277837840" sldId="266"/>
            <ac:graphicFrameMk id="6" creationId="{BFBF3CC4-CEAD-3389-910F-7601B6119723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7:10.528" v="496"/>
        <pc:sldMkLst>
          <pc:docMk/>
          <pc:sldMk cId="1106809647" sldId="267"/>
        </pc:sldMkLst>
        <pc:spChg chg="mo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7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9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21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1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8" creationId="{DB33B578-A8C0-4D0F-8846-FBE386EDC31B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40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42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23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33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44" creationId="{DCEEEBE1-DC7B-4168-90C6-DB88876E30DD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31:22.596" v="383"/>
          <ac:graphicFrameMkLst>
            <pc:docMk/>
            <pc:sldMk cId="1106809647" sldId="267"/>
            <ac:graphicFrameMk id="5" creationId="{4A50ED3B-AFF7-B0F4-4BB0-10A0E844EE13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7:10.528" v="496"/>
          <ac:graphicFrameMkLst>
            <pc:docMk/>
            <pc:sldMk cId="1106809647" sldId="267"/>
            <ac:graphicFrameMk id="6" creationId="{CED477D8-FC9F-BEC0-93CC-50293EAD5C7A}"/>
          </ac:graphicFrameMkLst>
        </pc:graphicFrameChg>
      </pc:sldChg>
      <pc:sldChg chg="addSp delSp modSp">
        <pc:chgData name="Serhii Murashko" userId="S::murashko@ut.ee::fa439e6b-9426-4fda-8ca9-28f00dfd2276" providerId="AD" clId="Web-{3EDD436F-F8D8-B6C8-3F0E-356EDA22DA16}" dt="2023-03-14T22:24:39.568" v="130"/>
        <pc:sldMkLst>
          <pc:docMk/>
          <pc:sldMk cId="4131702872" sldId="268"/>
        </pc:sldMkLst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9" creationId="{7B22176A-41DB-4D9A-9B6F-F2296F1ED173}"/>
          </ac:spMkLst>
        </pc:spChg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11" creationId="{774A8DF5-445E-49C5-B10A-8DF5FEFBCC46}"/>
          </ac:spMkLst>
        </pc:spChg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13" creationId="{9A4E38D9-EFB8-40B5-B42B-514FBF180360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3" creationId="{7B22176A-41DB-4D9A-9B6F-F2296F1ED173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5" creationId="{774A8DF5-445E-49C5-B10A-8DF5FEFBCC46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7" creationId="{9A4E38D9-EFB8-40B5-B42B-514FBF180360}"/>
          </ac:spMkLst>
        </pc:spChg>
        <pc:grpChg chg="del">
          <ac:chgData name="Serhii Murashko" userId="S::murashko@ut.ee::fa439e6b-9426-4fda-8ca9-28f00dfd2276" providerId="AD" clId="Web-{3EDD436F-F8D8-B6C8-3F0E-356EDA22DA16}" dt="2023-03-14T22:24:39.568" v="130"/>
          <ac:grpSpMkLst>
            <pc:docMk/>
            <pc:sldMk cId="4131702872" sldId="268"/>
            <ac:grpSpMk id="15" creationId="{D87FFE71-34DC-4C53-AE0F-6B141D081D09}"/>
          </ac:grpSpMkLst>
        </pc:grpChg>
        <pc:grpChg chg="add">
          <ac:chgData name="Serhii Murashko" userId="S::murashko@ut.ee::fa439e6b-9426-4fda-8ca9-28f00dfd2276" providerId="AD" clId="Web-{3EDD436F-F8D8-B6C8-3F0E-356EDA22DA16}" dt="2023-03-14T22:24:39.568" v="130"/>
          <ac:grpSpMkLst>
            <pc:docMk/>
            <pc:sldMk cId="4131702872" sldId="268"/>
            <ac:grpSpMk id="29" creationId="{D87FFE71-34DC-4C53-AE0F-6B141D081D09}"/>
          </ac:grpSpMkLst>
        </pc:grpChg>
        <pc:graphicFrameChg chg="mod modGraphic">
          <ac:chgData name="Serhii Murashko" userId="S::murashko@ut.ee::fa439e6b-9426-4fda-8ca9-28f00dfd2276" providerId="AD" clId="Web-{3EDD436F-F8D8-B6C8-3F0E-356EDA22DA16}" dt="2023-03-14T22:24:39.568" v="130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  <pc:sldChg chg="addSp delSp modSp mod setBg setClrOvrMap">
        <pc:chgData name="Serhii Murashko" userId="S::murashko@ut.ee::fa439e6b-9426-4fda-8ca9-28f00dfd2276" providerId="AD" clId="Web-{3EDD436F-F8D8-B6C8-3F0E-356EDA22DA16}" dt="2023-03-14T22:26:18.993" v="186"/>
        <pc:sldMkLst>
          <pc:docMk/>
          <pc:sldMk cId="1294328938" sldId="269"/>
        </pc:sldMkLst>
        <pc:spChg chg="mod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2" creationId="{B0116E1F-4191-2DE7-B4BD-310E1628377A}"/>
          </ac:spMkLst>
        </pc:spChg>
        <pc:spChg chg="mod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3" creationId="{B89928F1-450F-A0FC-C588-BBDC7BB0D69E}"/>
          </ac:spMkLst>
        </pc:spChg>
        <pc:spChg chg="add del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9" creationId="{C07271E9-21F4-400B-84B6-052EAFCFE540}"/>
          </ac:spMkLst>
        </pc:spChg>
        <pc:spChg chg="add del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11" creationId="{3E3D78ED-34B7-4F8E-8377-994DCAD3C852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21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23" creationId="{EA7FD6EC-4D99-4AB0-9AC8-CFBD9D47C11B}"/>
          </ac:spMkLst>
        </pc:spChg>
        <pc:spChg chg="add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33" creationId="{51A01047-632B-4F57-9CDB-AA680D5BBB19}"/>
          </ac:spMkLst>
        </pc:spChg>
        <pc:spChg chg="add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35" creationId="{EA7FD6EC-4D99-4AB0-9AC8-CFBD9D47C11B}"/>
          </ac:spMkLst>
        </pc:spChg>
        <pc:grpChg chg="add del">
          <ac:chgData name="Serhii Murashko" userId="S::murashko@ut.ee::fa439e6b-9426-4fda-8ca9-28f00dfd2276" providerId="AD" clId="Web-{3EDD436F-F8D8-B6C8-3F0E-356EDA22DA16}" dt="2023-03-14T22:25:12.991" v="141"/>
          <ac:grpSpMkLst>
            <pc:docMk/>
            <pc:sldMk cId="1294328938" sldId="269"/>
            <ac:grpSpMk id="13" creationId="{A1527245-C5C2-4BD3-8317-C4D6D7A10213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8.993" v="186"/>
          <ac:grpSpMkLst>
            <pc:docMk/>
            <pc:sldMk cId="1294328938" sldId="269"/>
            <ac:grpSpMk id="25" creationId="{D5ADB088-C125-457F-9C61-DFE21DCEF4A5}"/>
          </ac:grpSpMkLst>
        </pc:grpChg>
        <pc:grpChg chg="add">
          <ac:chgData name="Serhii Murashko" userId="S::murashko@ut.ee::fa439e6b-9426-4fda-8ca9-28f00dfd2276" providerId="AD" clId="Web-{3EDD436F-F8D8-B6C8-3F0E-356EDA22DA16}" dt="2023-03-14T22:26:18.993" v="186"/>
          <ac:grpSpMkLst>
            <pc:docMk/>
            <pc:sldMk cId="1294328938" sldId="269"/>
            <ac:grpSpMk id="37" creationId="{D5ADB088-C125-457F-9C61-DFE21DCEF4A5}"/>
          </ac:grpSpMkLst>
        </pc:grpChg>
        <pc:picChg chg="add mod">
          <ac:chgData name="Serhii Murashko" userId="S::murashko@ut.ee::fa439e6b-9426-4fda-8ca9-28f00dfd2276" providerId="AD" clId="Web-{3EDD436F-F8D8-B6C8-3F0E-356EDA22DA16}" dt="2023-03-14T22:25:12.991" v="141"/>
          <ac:picMkLst>
            <pc:docMk/>
            <pc:sldMk cId="1294328938" sldId="269"/>
            <ac:picMk id="5" creationId="{AF805AF6-F76F-41A0-F220-DDE2CF6C8DAF}"/>
          </ac:picMkLst>
        </pc:picChg>
      </pc:sldChg>
      <pc:sldChg chg="addSp delSp modSp new mod setBg addAnim delAnim">
        <pc:chgData name="Serhii Murashko" userId="S::murashko@ut.ee::fa439e6b-9426-4fda-8ca9-28f00dfd2276" providerId="AD" clId="Web-{3EDD436F-F8D8-B6C8-3F0E-356EDA22DA16}" dt="2023-03-14T22:26:13.899" v="185"/>
        <pc:sldMkLst>
          <pc:docMk/>
          <pc:sldMk cId="1928688259" sldId="273"/>
        </pc:sldMkLst>
        <pc:spChg chg="mod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2" creationId="{BC8CEA11-8EA9-B4C8-D004-B8C100EB1BED}"/>
          </ac:spMkLst>
        </pc:spChg>
        <pc:spChg chg="del">
          <ac:chgData name="Serhii Murashko" userId="S::murashko@ut.ee::fa439e6b-9426-4fda-8ca9-28f00dfd2276" providerId="AD" clId="Web-{3EDD436F-F8D8-B6C8-3F0E-356EDA22DA16}" dt="2023-03-14T22:25:35.461" v="157"/>
          <ac:spMkLst>
            <pc:docMk/>
            <pc:sldMk cId="1928688259" sldId="273"/>
            <ac:spMk id="3" creationId="{73BD7549-2A9D-857C-37D3-A77AD455A85C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14" creationId="{4905C695-F54E-4EF8-8AEF-811D460E7AFE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16" creationId="{485CD2A3-2099-476E-9A85-55DC735FA2B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2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34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36" creationId="{B191E377-3C4E-4C42-B42C-858169F3AB3A}"/>
          </ac:spMkLst>
        </pc:s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9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18" creationId="{E92979E8-2E86-433E-A7E4-5F102E45A8EE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29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38" creationId="{91B7537E-7B93-4306-B9DF-4CD583E0AA21}"/>
          </ac:grpSpMkLst>
        </pc:grpChg>
        <pc:picChg chg="add del">
          <ac:chgData name="Serhii Murashko" userId="S::murashko@ut.ee::fa439e6b-9426-4fda-8ca9-28f00dfd2276" providerId="AD" clId="Web-{3EDD436F-F8D8-B6C8-3F0E-356EDA22DA16}" dt="2023-03-14T22:26:13.899" v="185"/>
          <ac:picMkLst>
            <pc:docMk/>
            <pc:sldMk cId="1928688259" sldId="273"/>
            <ac:picMk id="23" creationId="{76037D80-A956-6035-6C93-36B2308F17BA}"/>
          </ac:picMkLst>
        </pc:picChg>
      </pc:sldChg>
      <pc:sldChg chg="addSp delSp modSp new mod setBg addAnim delAnim">
        <pc:chgData name="Serhii Murashko" userId="S::murashko@ut.ee::fa439e6b-9426-4fda-8ca9-28f00dfd2276" providerId="AD" clId="Web-{3EDD436F-F8D8-B6C8-3F0E-356EDA22DA16}" dt="2023-03-14T22:25:59.196" v="181"/>
        <pc:sldMkLst>
          <pc:docMk/>
          <pc:sldMk cId="4153224509" sldId="274"/>
        </pc:sldMkLst>
        <pc:spChg chg="mo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2" creationId="{349D60B2-9C41-4073-1049-F184FF07D313}"/>
          </ac:spMkLst>
        </pc:spChg>
        <pc:spChg chg="del">
          <ac:chgData name="Serhii Murashko" userId="S::murashko@ut.ee::fa439e6b-9426-4fda-8ca9-28f00dfd2276" providerId="AD" clId="Web-{3EDD436F-F8D8-B6C8-3F0E-356EDA22DA16}" dt="2023-03-14T22:25:51.227" v="165"/>
          <ac:spMkLst>
            <pc:docMk/>
            <pc:sldMk cId="4153224509" sldId="274"/>
            <ac:spMk id="3" creationId="{167BAEC0-4C26-3FCC-731B-284ADC52B4F0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15" creationId="{DF0CAD46-2E46-44EB-A063-C05881768CE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17" creationId="{0FDFF237-4369-41A3-9CE4-CD1A68139E1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6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8" creationId="{4DAEF25D-C97E-48E9-B20C-FEFC2EC6E59B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3" creationId="{DF0CAD46-2E46-44EB-A063-C05881768CE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5" creationId="{0FDFF237-4369-41A3-9CE4-CD1A68139E1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3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40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42" creationId="{4DAEF25D-C97E-48E9-B20C-FEFC2EC6E59B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4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6" creationId="{DF0CAD46-2E46-44EB-A063-C05881768CE6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8" creationId="{0FDFF237-4369-41A3-9CE4-CD1A68139E16}"/>
          </ac:spMkLst>
        </pc:spChg>
        <pc:grpChg chg="add del">
          <ac:chgData name="Serhii Murashko" userId="S::murashko@ut.ee::fa439e6b-9426-4fda-8ca9-28f00dfd2276" providerId="AD" clId="Web-{3EDD436F-F8D8-B6C8-3F0E-356EDA22DA16}" dt="2023-03-14T22:25:55.149" v="169"/>
          <ac:grpSpMkLst>
            <pc:docMk/>
            <pc:sldMk cId="4153224509" sldId="274"/>
            <ac:grpSpMk id="1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5.149" v="169"/>
          <ac:grpSpMkLst>
            <pc:docMk/>
            <pc:sldMk cId="4153224509" sldId="274"/>
            <ac:grpSpMk id="19" creationId="{C3E45FAB-3768-4529-B0E8-A0E9BE5E382B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6.242" v="173"/>
          <ac:grpSpMkLst>
            <pc:docMk/>
            <pc:sldMk cId="4153224509" sldId="274"/>
            <ac:grpSpMk id="25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6.242" v="173"/>
          <ac:grpSpMkLst>
            <pc:docMk/>
            <pc:sldMk cId="4153224509" sldId="274"/>
            <ac:grpSpMk id="29" creationId="{91B7537E-7B93-4306-B9DF-4CD583E0AA21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7.086" v="177"/>
          <ac:grpSpMkLst>
            <pc:docMk/>
            <pc:sldMk cId="4153224509" sldId="274"/>
            <ac:grpSpMk id="3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7.086" v="177"/>
          <ac:grpSpMkLst>
            <pc:docMk/>
            <pc:sldMk cId="4153224509" sldId="274"/>
            <ac:grpSpMk id="36" creationId="{C3E45FAB-3768-4529-B0E8-A0E9BE5E382B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9.164" v="179"/>
          <ac:grpSpMkLst>
            <pc:docMk/>
            <pc:sldMk cId="4153224509" sldId="274"/>
            <ac:grpSpMk id="39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5:59.196" v="180"/>
          <ac:grpSpMkLst>
            <pc:docMk/>
            <pc:sldMk cId="4153224509" sldId="274"/>
            <ac:grpSpMk id="45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5:59.196" v="180"/>
          <ac:grpSpMkLst>
            <pc:docMk/>
            <pc:sldMk cId="4153224509" sldId="274"/>
            <ac:grpSpMk id="49" creationId="{C3E45FAB-3768-4529-B0E8-A0E9BE5E382B}"/>
          </ac:grpSpMkLst>
        </pc:grpChg>
        <pc:picChg chg="add del">
          <ac:chgData name="Serhii Murashko" userId="S::murashko@ut.ee::fa439e6b-9426-4fda-8ca9-28f00dfd2276" providerId="AD" clId="Web-{3EDD436F-F8D8-B6C8-3F0E-356EDA22DA16}" dt="2023-03-14T22:25:55.149" v="169"/>
          <ac:picMkLst>
            <pc:docMk/>
            <pc:sldMk cId="4153224509" sldId="274"/>
            <ac:picMk id="4" creationId="{E2D0438E-F693-9904-2891-1D67191B0C31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6.242" v="173"/>
          <ac:picMkLst>
            <pc:docMk/>
            <pc:sldMk cId="4153224509" sldId="274"/>
            <ac:picMk id="27" creationId="{B6EE1950-B33F-E929-6A75-B06574143884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7.086" v="177"/>
          <ac:picMkLst>
            <pc:docMk/>
            <pc:sldMk cId="4153224509" sldId="274"/>
            <ac:picMk id="34" creationId="{E2D0438E-F693-9904-2891-1D67191B0C31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9.164" v="179"/>
          <ac:picMkLst>
            <pc:docMk/>
            <pc:sldMk cId="4153224509" sldId="274"/>
            <ac:picMk id="41" creationId="{37E63E87-2BCD-35C0-ACB3-7CFFB64918B9}"/>
          </ac:picMkLst>
        </pc:picChg>
        <pc:picChg chg="add">
          <ac:chgData name="Serhii Murashko" userId="S::murashko@ut.ee::fa439e6b-9426-4fda-8ca9-28f00dfd2276" providerId="AD" clId="Web-{3EDD436F-F8D8-B6C8-3F0E-356EDA22DA16}" dt="2023-03-14T22:25:59.196" v="180"/>
          <ac:picMkLst>
            <pc:docMk/>
            <pc:sldMk cId="4153224509" sldId="274"/>
            <ac:picMk id="47" creationId="{E2D0438E-F693-9904-2891-1D67191B0C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4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FC86-9E1C-5832-54A7-14F13B0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713510"/>
            <a:ext cx="10134600" cy="128848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Occurrence and frequency of code smells across programming languages &amp; platforms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DC02-B662-5790-AD21-8CC2BF30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05201"/>
            <a:ext cx="10134600" cy="1119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ea typeface="+mn-lt"/>
                <a:cs typeface="+mn-lt"/>
              </a:rPr>
              <a:t>Viktoriia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Abakumova</a:t>
            </a:r>
            <a:endParaRPr lang="en-US" err="1"/>
          </a:p>
          <a:p>
            <a:pPr algn="ctr"/>
            <a:r>
              <a:rPr lang="en-US">
                <a:ea typeface="+mn-lt"/>
                <a:cs typeface="+mn-lt"/>
              </a:rPr>
              <a:t>Serhii Murashko</a:t>
            </a:r>
          </a:p>
        </p:txBody>
      </p:sp>
    </p:spTree>
    <p:extLst>
      <p:ext uri="{BB962C8B-B14F-4D97-AF65-F5344CB8AC3E}">
        <p14:creationId xmlns:p14="http://schemas.microsoft.com/office/powerpoint/2010/main" val="120613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B4F1-82F7-F877-020F-56B1B88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552450"/>
            <a:ext cx="10134600" cy="691589"/>
          </a:xfrm>
        </p:spPr>
        <p:txBody>
          <a:bodyPr>
            <a:normAutofit/>
          </a:bodyPr>
          <a:lstStyle/>
          <a:p>
            <a:r>
              <a:rPr lang="en-US" cap="all">
                <a:ea typeface="+mj-lt"/>
                <a:cs typeface="+mj-lt"/>
              </a:rPr>
              <a:t>RQ1: </a:t>
            </a:r>
            <a:r>
              <a:rPr lang="en-US" sz="2400" cap="all">
                <a:ea typeface="+mj-lt"/>
                <a:cs typeface="+mj-lt"/>
              </a:rPr>
              <a:t>W</a:t>
            </a:r>
            <a:r>
              <a:rPr lang="en-US" sz="2400">
                <a:ea typeface="+mj-lt"/>
                <a:cs typeface="+mj-lt"/>
              </a:rPr>
              <a:t>hich code smell types are common in projects?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C0A11C-5171-A5C9-CC58-FFE82A6B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919120"/>
              </p:ext>
            </p:extLst>
          </p:nvPr>
        </p:nvGraphicFramePr>
        <p:xfrm>
          <a:off x="1128156" y="1714170"/>
          <a:ext cx="7973731" cy="429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939">
                  <a:extLst>
                    <a:ext uri="{9D8B030D-6E8A-4147-A177-3AD203B41FA5}">
                      <a16:colId xmlns:a16="http://schemas.microsoft.com/office/drawing/2014/main" val="1362500002"/>
                    </a:ext>
                  </a:extLst>
                </a:gridCol>
                <a:gridCol w="2305792">
                  <a:extLst>
                    <a:ext uri="{9D8B030D-6E8A-4147-A177-3AD203B41FA5}">
                      <a16:colId xmlns:a16="http://schemas.microsoft.com/office/drawing/2014/main" val="3858829668"/>
                    </a:ext>
                  </a:extLst>
                </a:gridCol>
              </a:tblGrid>
              <a:tr h="4518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CODE SMELL TYPES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7847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Common (catalogue code smells)​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2921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Tests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46670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Architectural 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27989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Spreadsheet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09257"/>
                  </a:ext>
                </a:extLst>
              </a:tr>
              <a:tr h="599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Elixir specific code smells (design-related smells and low-level concerns smells)​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79394"/>
                  </a:ext>
                </a:extLst>
              </a:tr>
              <a:tr h="599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Microservice-specific code smells, code smells in distributed microservice applications​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270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Code smells on energy consumption​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3534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Mobile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81229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SQL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327D783-AC05-B522-F640-753410C3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90722"/>
              </p:ext>
            </p:extLst>
          </p:nvPr>
        </p:nvGraphicFramePr>
        <p:xfrm>
          <a:off x="4990407" y="445285"/>
          <a:ext cx="6704012" cy="594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006">
                  <a:extLst>
                    <a:ext uri="{9D8B030D-6E8A-4147-A177-3AD203B41FA5}">
                      <a16:colId xmlns:a16="http://schemas.microsoft.com/office/drawing/2014/main" val="4005131353"/>
                    </a:ext>
                  </a:extLst>
                </a:gridCol>
                <a:gridCol w="3352006">
                  <a:extLst>
                    <a:ext uri="{9D8B030D-6E8A-4147-A177-3AD203B41FA5}">
                      <a16:colId xmlns:a16="http://schemas.microsoft.com/office/drawing/2014/main" val="19257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cap="all" spc="150">
                          <a:solidFill>
                            <a:schemeClr val="tx1"/>
                          </a:solidFill>
                        </a:rPr>
                        <a:t>Tools and techniques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cap="all" spc="150">
                          <a:solidFill>
                            <a:schemeClr val="tx1"/>
                          </a:solidFill>
                        </a:rPr>
                        <a:t>Occurrence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Open source static analysis tools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2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PMD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Check Style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0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 err="1">
                          <a:solidFill>
                            <a:schemeClr val="tx1"/>
                          </a:solidFill>
                        </a:rPr>
                        <a:t>FindBugs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Spotbugs</a:t>
                      </a:r>
                      <a:endParaRPr lang="en-US" sz="1500" b="0" u="none" strike="noStrike" cap="none" spc="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7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SonarQube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68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 err="1">
                          <a:solidFill>
                            <a:schemeClr val="tx1"/>
                          </a:solidFill>
                        </a:rPr>
                        <a:t>Designite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231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Technique based on ensemble machine learning and deep learning approaches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443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Arcade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250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Arcan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03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Credo,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AI Review,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Hotspot Detector,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Massey Architecture Explorer,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MSA Nose,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Sonargraph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STAN,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Structure 101,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</a:rPr>
                        <a:t>Jdeodorant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SQLInspect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Décor,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LiveRef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Live refactoring,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PyNose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</a:rPr>
                        <a:t>TestLint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TeCReVis</a:t>
                      </a:r>
                      <a:endParaRPr lang="en-US" sz="1500" b="0" i="0" u="none" strike="noStrike" cap="none" spc="0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1500" b="0" i="0" u="none" strike="noStrike" cap="none" spc="0" noProof="0">
                        <a:solidFill>
                          <a:schemeClr val="tx1"/>
                        </a:solidFill>
                        <a:latin typeface="Bemb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1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0538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45AC633-0F83-A0E6-F1EC-7D46B5C20A6F}"/>
              </a:ext>
            </a:extLst>
          </p:cNvPr>
          <p:cNvSpPr txBox="1">
            <a:spLocks/>
          </p:cNvSpPr>
          <p:nvPr/>
        </p:nvSpPr>
        <p:spPr>
          <a:xfrm>
            <a:off x="520700" y="502392"/>
            <a:ext cx="4413250" cy="1439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>
                <a:ea typeface="+mj-lt"/>
                <a:cs typeface="+mj-lt"/>
              </a:rPr>
              <a:t>RQ2: </a:t>
            </a:r>
            <a:br>
              <a:rPr lang="en-US" cap="all">
                <a:ea typeface="+mj-lt"/>
                <a:cs typeface="+mj-lt"/>
              </a:rPr>
            </a:br>
            <a:r>
              <a:rPr lang="en-US" sz="2400" cap="all">
                <a:ea typeface="+mj-lt"/>
                <a:cs typeface="+mj-lt"/>
              </a:rPr>
              <a:t>W</a:t>
            </a:r>
            <a:r>
              <a:rPr lang="en-US" sz="2400">
                <a:ea typeface="+mj-lt"/>
                <a:cs typeface="+mj-lt"/>
              </a:rPr>
              <a:t>hat tools and techniques can be used to detect code smells?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E1A-EE09-6571-26FB-AEB7373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12" y="575458"/>
            <a:ext cx="10530444" cy="539189"/>
          </a:xfrm>
        </p:spPr>
        <p:txBody>
          <a:bodyPr>
            <a:normAutofit fontScale="90000"/>
          </a:bodyPr>
          <a:lstStyle/>
          <a:p>
            <a:r>
              <a:rPr lang="en-US"/>
              <a:t>RQ3: </a:t>
            </a:r>
            <a:r>
              <a:rPr lang="en-US" sz="2200">
                <a:ea typeface="+mj-lt"/>
                <a:cs typeface="+mj-lt"/>
              </a:rPr>
              <a:t>What are the most effective strategies for refactoring code to remove code smells?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340CC1-7239-4264-F5F2-3E84F97B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53060"/>
              </p:ext>
            </p:extLst>
          </p:nvPr>
        </p:nvGraphicFramePr>
        <p:xfrm>
          <a:off x="1054100" y="1654185"/>
          <a:ext cx="6986647" cy="3986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141">
                  <a:extLst>
                    <a:ext uri="{9D8B030D-6E8A-4147-A177-3AD203B41FA5}">
                      <a16:colId xmlns:a16="http://schemas.microsoft.com/office/drawing/2014/main" val="1802024315"/>
                    </a:ext>
                  </a:extLst>
                </a:gridCol>
                <a:gridCol w="2523506">
                  <a:extLst>
                    <a:ext uri="{9D8B030D-6E8A-4147-A177-3AD203B41FA5}">
                      <a16:colId xmlns:a16="http://schemas.microsoft.com/office/drawing/2014/main" val="3355494803"/>
                    </a:ext>
                  </a:extLst>
                </a:gridCol>
              </a:tblGrid>
              <a:tr h="6177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STRATEGIES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23480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Manual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40293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Live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20759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Capture code smells without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4298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Ignore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47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Ongoing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90249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Multi objective automatic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53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Reactive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06336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Proactive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E1A-EE09-6571-26FB-AEB7373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12" y="575458"/>
            <a:ext cx="10530444" cy="609039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RQ4: </a:t>
            </a:r>
            <a:r>
              <a:rPr lang="en-US" sz="2200">
                <a:ea typeface="+mj-lt"/>
                <a:cs typeface="+mj-lt"/>
              </a:rPr>
              <a:t>What are the best practices for preventing code smells from occurring in the first place? 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340CC1-7239-4264-F5F2-3E84F97B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555195"/>
              </p:ext>
            </p:extLst>
          </p:nvPr>
        </p:nvGraphicFramePr>
        <p:xfrm>
          <a:off x="979384" y="1528330"/>
          <a:ext cx="6986647" cy="444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141">
                  <a:extLst>
                    <a:ext uri="{9D8B030D-6E8A-4147-A177-3AD203B41FA5}">
                      <a16:colId xmlns:a16="http://schemas.microsoft.com/office/drawing/2014/main" val="1802024315"/>
                    </a:ext>
                  </a:extLst>
                </a:gridCol>
                <a:gridCol w="2523506">
                  <a:extLst>
                    <a:ext uri="{9D8B030D-6E8A-4147-A177-3AD203B41FA5}">
                      <a16:colId xmlns:a16="http://schemas.microsoft.com/office/drawing/2014/main" val="3355494803"/>
                    </a:ext>
                  </a:extLst>
                </a:gridCol>
              </a:tblGrid>
              <a:tr h="61779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1" cap="all">
                          <a:effectLst/>
                        </a:rPr>
                        <a:t>BEST PRACTICES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23480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review​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40293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convention​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20759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Review-based detection​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4298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Automatic screening tests​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47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Familiarization with existing code​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90249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smells prediction​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53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Machine learning code smell detection​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06336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Prediction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5128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Quality gates​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3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99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2A5E-A239-CAA1-1D49-C4DC65CB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0FBD-2DB1-40FD-F364-7363077A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make a deeper paper research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use different databases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optimize and process data extraction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define more specific and strict string from the beginning to find less papers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Mapping study is very helpful technique in analyzing and writing a master's thesis related stuff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992-2C8C-CB96-DD14-B0D69020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2290"/>
            <a:ext cx="10134600" cy="1288489"/>
          </a:xfrm>
        </p:spPr>
        <p:txBody>
          <a:bodyPr/>
          <a:lstStyle/>
          <a:p>
            <a:pPr algn="ctr"/>
            <a:r>
              <a:rPr lang="en-US" cap="all">
                <a:ea typeface="+mj-lt"/>
                <a:cs typeface="+mj-lt"/>
              </a:rPr>
              <a:t>THANK YOU FOR ATTENTION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05D0-3856-EB28-163D-B197C9ED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14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B88F-3A98-9787-B2F0-39A83080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ADF-D9C0-7ADA-472A-19C434CB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The aim </a:t>
            </a:r>
            <a:r>
              <a:rPr lang="en-US">
                <a:ea typeface="+mn-lt"/>
                <a:cs typeface="+mn-lt"/>
              </a:rPr>
              <a:t>- to give an overview of location-based services, fields where these services are used, current location-tracking technologies and possible improvements.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• Definition of research questions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• Data search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• Study selection and quality assessment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• Data extraction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•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FF0-D125-994D-6B0A-AB5AA219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359B-35B3-EC2C-7F5A-F1047C4E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RQ1.</a:t>
            </a:r>
            <a:r>
              <a:rPr lang="en-US">
                <a:ea typeface="+mn-lt"/>
                <a:cs typeface="+mn-lt"/>
              </a:rPr>
              <a:t> Which code smell types are common in projects?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RQ2.</a:t>
            </a:r>
            <a:r>
              <a:rPr lang="en-US">
                <a:ea typeface="+mn-lt"/>
                <a:cs typeface="+mn-lt"/>
              </a:rPr>
              <a:t> What tools and techniques can be used to detect code smells?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RQ3.</a:t>
            </a:r>
            <a:r>
              <a:rPr lang="en-US">
                <a:ea typeface="+mn-lt"/>
                <a:cs typeface="+mn-lt"/>
              </a:rPr>
              <a:t> What are the most effective strategies for refactoring code to remove code smells?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RQ4.</a:t>
            </a:r>
            <a:r>
              <a:rPr lang="en-US">
                <a:ea typeface="+mn-lt"/>
                <a:cs typeface="+mn-lt"/>
              </a:rPr>
              <a:t> What are the best practices for preventing code smells from occurring 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3741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FF0-D125-994D-6B0A-AB5AA219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Database: </a:t>
            </a:r>
            <a:r>
              <a:rPr lang="en-US" b="1">
                <a:ea typeface="+mj-lt"/>
                <a:cs typeface="+mj-lt"/>
              </a:rPr>
              <a:t>Scopus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359B-35B3-EC2C-7F5A-F1047C4E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758054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>
                <a:ea typeface="+mn-lt"/>
                <a:cs typeface="+mn-lt"/>
              </a:rPr>
              <a:t>Search string:</a:t>
            </a:r>
            <a:endParaRPr lang="en-US" sz="3200"/>
          </a:p>
          <a:p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( TITLE-ABS-KEY ( </a:t>
            </a:r>
            <a:r>
              <a:rPr lang="en-US" sz="1800" b="1" i="1">
                <a:solidFill>
                  <a:schemeClr val="tx1"/>
                </a:solidFill>
                <a:ea typeface="+mn-lt"/>
                <a:cs typeface="+mn-lt"/>
              </a:rPr>
              <a:t>"code smells"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)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AND 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( SUBJAREA ( </a:t>
            </a:r>
            <a:r>
              <a:rPr lang="en-US" sz="1800" b="1" i="1">
                <a:solidFill>
                  <a:schemeClr val="tx1"/>
                </a:solidFill>
                <a:ea typeface="+mn-lt"/>
                <a:cs typeface="+mn-lt"/>
              </a:rPr>
              <a:t>comp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 OR  SUBJAREA ( </a:t>
            </a:r>
            <a:r>
              <a:rPr lang="en-US" sz="1800" b="1" i="1" err="1">
                <a:solidFill>
                  <a:schemeClr val="tx1"/>
                </a:solidFill>
                <a:ea typeface="+mn-lt"/>
                <a:cs typeface="+mn-lt"/>
              </a:rPr>
              <a:t>engi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)</a:t>
            </a: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Result: 1080 papers</a:t>
            </a: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2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DCC-ED7D-666B-5DD5-4937F62C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CA1A-E54B-278F-8734-F11CE50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EC1:</a:t>
            </a:r>
            <a:r>
              <a:rPr lang="en-US">
                <a:ea typeface="+mn-lt"/>
                <a:cs typeface="+mn-lt"/>
              </a:rPr>
              <a:t> Published earlier than 2020 </a:t>
            </a:r>
            <a:r>
              <a:rPr lang="en-US" b="1" i="1">
                <a:ea typeface="+mn-lt"/>
                <a:cs typeface="+mn-lt"/>
              </a:rPr>
              <a:t>(419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EC2:</a:t>
            </a:r>
            <a:r>
              <a:rPr lang="en-US">
                <a:ea typeface="+mn-lt"/>
                <a:cs typeface="+mn-lt"/>
              </a:rPr>
              <a:t> Language is not English </a:t>
            </a:r>
            <a:r>
              <a:rPr lang="en-US" b="1" i="1">
                <a:ea typeface="+mn-lt"/>
                <a:cs typeface="+mn-lt"/>
              </a:rPr>
              <a:t>(410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EC3:</a:t>
            </a:r>
            <a:r>
              <a:rPr lang="en-US">
                <a:ea typeface="+mn-lt"/>
                <a:cs typeface="+mn-lt"/>
              </a:rPr>
              <a:t> Source type is not journal and conference proceeding </a:t>
            </a:r>
            <a:r>
              <a:rPr lang="en-US" b="1" i="1">
                <a:ea typeface="+mn-lt"/>
                <a:cs typeface="+mn-lt"/>
              </a:rPr>
              <a:t>(365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EC4: </a:t>
            </a:r>
            <a:r>
              <a:rPr lang="en-US">
                <a:ea typeface="+mn-lt"/>
                <a:cs typeface="+mn-lt"/>
              </a:rPr>
              <a:t>Is not in open access </a:t>
            </a:r>
            <a:r>
              <a:rPr lang="en-US" b="1" i="1">
                <a:ea typeface="+mn-lt"/>
                <a:cs typeface="+mn-lt"/>
              </a:rPr>
              <a:t>(107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EC5:</a:t>
            </a:r>
            <a:r>
              <a:rPr lang="en-US">
                <a:ea typeface="+mn-lt"/>
                <a:cs typeface="+mn-lt"/>
              </a:rPr>
              <a:t> Document type is not article conference paper </a:t>
            </a:r>
            <a:r>
              <a:rPr lang="en-US" b="1" i="1">
                <a:ea typeface="+mn-lt"/>
                <a:cs typeface="+mn-lt"/>
              </a:rPr>
              <a:t>(100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EC6: </a:t>
            </a:r>
            <a:r>
              <a:rPr lang="en-US">
                <a:ea typeface="+mn-lt"/>
                <a:cs typeface="+mn-lt"/>
              </a:rPr>
              <a:t>Publication stage is not final </a:t>
            </a:r>
            <a:r>
              <a:rPr lang="en-US" b="1" i="1">
                <a:ea typeface="+mn-lt"/>
                <a:cs typeface="+mn-lt"/>
              </a:rPr>
              <a:t>(97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EC7: </a:t>
            </a:r>
            <a:r>
              <a:rPr lang="en-US">
                <a:ea typeface="+mn-lt"/>
                <a:cs typeface="+mn-lt"/>
              </a:rPr>
              <a:t>Does not include specific keywords </a:t>
            </a:r>
            <a:r>
              <a:rPr lang="en-US" b="1" i="1">
                <a:ea typeface="+mn-lt"/>
                <a:cs typeface="+mn-lt"/>
              </a:rPr>
              <a:t>(75 remaining)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5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0EA3-4BC4-D717-B782-533948E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16D6-4FF7-0476-D1D1-5C7990E4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IC1:</a:t>
            </a:r>
            <a:r>
              <a:rPr lang="en-US">
                <a:ea typeface="+mn-lt"/>
                <a:cs typeface="+mn-lt"/>
              </a:rPr>
              <a:t> Journals and conference papers mentioning code smell types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IC2:</a:t>
            </a:r>
            <a:r>
              <a:rPr lang="en-US">
                <a:ea typeface="+mn-lt"/>
                <a:cs typeface="+mn-lt"/>
              </a:rPr>
              <a:t> Journals and conference papers discussing tools and techniques to detect code smells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IC3:</a:t>
            </a:r>
            <a:r>
              <a:rPr lang="en-US">
                <a:ea typeface="+mn-lt"/>
                <a:cs typeface="+mn-lt"/>
              </a:rPr>
              <a:t> Journals and conference papers reviewing different strategies of refactoring code to remove code smells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IC4:</a:t>
            </a:r>
            <a:r>
              <a:rPr lang="en-US">
                <a:ea typeface="+mn-lt"/>
                <a:cs typeface="+mn-lt"/>
              </a:rPr>
              <a:t> Journals and conference papers proposing best practices for preventing code smells</a:t>
            </a: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en-US" b="1" i="1">
                <a:ea typeface="+mn-lt"/>
                <a:cs typeface="+mn-lt"/>
              </a:rPr>
              <a:t>Result: 20 papers remaining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4CD8-7B1B-0C9E-A870-C6366A3E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533400"/>
            <a:ext cx="10134600" cy="532839"/>
          </a:xfrm>
        </p:spPr>
        <p:txBody>
          <a:bodyPr>
            <a:normAutofit fontScale="90000"/>
          </a:bodyPr>
          <a:lstStyle/>
          <a:p>
            <a:r>
              <a:rPr lang="en-US"/>
              <a:t>Full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890-3414-3643-9B38-1851A004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047853"/>
            <a:ext cx="10134600" cy="2134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(LIMIT-TO (EXACTKEYWORD, "Code Smell") OR LIMIT-TO (EXACTKEYWORD, "Code Smells") OR LIMIT-TO (EXACTKEYWORD, "Refactoring") OR LIMIT-TO (EXACTKEYWORD, "Code Smell Detection") OR LIMIT-TO (EXACTKEYWORD , "Refactoring Tools") OR LIMIT-TO (EXACTKEYWORD , "Analysis Tools") OR LIMIT-TO (EXACTKEYWORD, "Code Analysis") OR LIMIT-TO (EXACTKEYWORD, "Code Changes") OR LIMIT-TO (EXACTKEYWORD, "Code Review") OR LIMIT-TO (EXACTKEYWORD, "Coding Standards") OR LIMIT-TO (EXACTKEYWORD, "Refactoring Methods") OR LIMIT-TO (EXACTKEYWORD, "Software Refactoring") OR LIMIT-TO (EXACTKEYWORD, "Automatic Detection") OR LIMIT-TO (EXACTKEYWORD, "Automatic Refactoring Recommendation"))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>
              <a:ea typeface="+mn-lt"/>
              <a:cs typeface="+mn-lt"/>
            </a:endParaRPr>
          </a:p>
          <a:p>
            <a:endParaRPr lang="en-US" sz="16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23301-FFD6-A148-48B6-76DEF6800F3D}"/>
              </a:ext>
            </a:extLst>
          </p:cNvPr>
          <p:cNvSpPr txBox="1">
            <a:spLocks/>
          </p:cNvSpPr>
          <p:nvPr/>
        </p:nvSpPr>
        <p:spPr>
          <a:xfrm>
            <a:off x="1028700" y="1495153"/>
            <a:ext cx="10134600" cy="394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(TITLE-ABS-KEY ("code smells")) AND (SUBJAREA (comp ) OR SUBJAREA (</a:t>
            </a:r>
            <a:r>
              <a:rPr lang="en-US" sz="1600" err="1">
                <a:ea typeface="+mn-lt"/>
                <a:cs typeface="+mn-lt"/>
              </a:rPr>
              <a:t>engi</a:t>
            </a:r>
            <a:r>
              <a:rPr lang="en-US" sz="1600">
                <a:ea typeface="+mn-lt"/>
                <a:cs typeface="+mn-lt"/>
              </a:rPr>
              <a:t>))</a:t>
            </a:r>
            <a:endParaRPr lang="en-US" sz="16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53C9C1-684B-98A7-4C35-80E26690233B}"/>
              </a:ext>
            </a:extLst>
          </p:cNvPr>
          <p:cNvSpPr txBox="1">
            <a:spLocks/>
          </p:cNvSpPr>
          <p:nvPr/>
        </p:nvSpPr>
        <p:spPr>
          <a:xfrm>
            <a:off x="1028700" y="2022203"/>
            <a:ext cx="10134600" cy="356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AND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5FD5F-1386-F410-0C5C-586F37A56093}"/>
              </a:ext>
            </a:extLst>
          </p:cNvPr>
          <p:cNvSpPr txBox="1">
            <a:spLocks/>
          </p:cNvSpPr>
          <p:nvPr/>
        </p:nvSpPr>
        <p:spPr>
          <a:xfrm>
            <a:off x="1028699" y="3552553"/>
            <a:ext cx="10134600" cy="31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AND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3E6D1E-D9E2-8692-E9A7-FE11FA03F7BC}"/>
              </a:ext>
            </a:extLst>
          </p:cNvPr>
          <p:cNvSpPr txBox="1">
            <a:spLocks/>
          </p:cNvSpPr>
          <p:nvPr/>
        </p:nvSpPr>
        <p:spPr>
          <a:xfrm>
            <a:off x="1028700" y="2561953"/>
            <a:ext cx="10134600" cy="73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PUBYEAR &gt; 2019 AND LANGUAGE ("English") AND (LIMIT-TO (SRCTYPE, "p") OR LIMIT-TO (SRCTYPE, "j")) AND (LIMIT-TO (OA , "all")) AND (LIMIT-TO (PUBSTAGE, "final")) AND (LIMIT-TO (DOCTYPE , "</a:t>
            </a:r>
            <a:r>
              <a:rPr lang="en-US" sz="1600" err="1">
                <a:ea typeface="+mn-lt"/>
                <a:cs typeface="+mn-lt"/>
              </a:rPr>
              <a:t>ar</a:t>
            </a:r>
            <a:r>
              <a:rPr lang="en-US" sz="1600">
                <a:ea typeface="+mn-lt"/>
                <a:cs typeface="+mn-lt"/>
              </a:rPr>
              <a:t>") OR LIMIT-TO (DOCTYPE, "cp")) AND (LIMIT-TO (SUBJAREA, "COMP")) </a:t>
            </a:r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31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2A5E-A239-CAA1-1D49-C4DC65CB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0FBD-2DB1-40FD-F364-7363077A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QC1: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Are</a:t>
            </a:r>
            <a:r>
              <a:rPr lang="en-US" dirty="0">
                <a:ea typeface="+mn-lt"/>
                <a:cs typeface="+mn-lt"/>
              </a:rPr>
              <a:t> the research questions in the paper clearly defined and relevant to the current mapping study?</a:t>
            </a:r>
          </a:p>
          <a:p>
            <a:pPr algn="just"/>
            <a:endParaRPr lang="en-US"/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  <a:ea typeface="+mn-lt"/>
                <a:cs typeface="+mn-lt"/>
              </a:rPr>
              <a:t>Result: 15 papers chosen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DD1-95C9-9177-C640-5037CA05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02689"/>
          </a:xfrm>
        </p:spPr>
        <p:txBody>
          <a:bodyPr/>
          <a:lstStyle/>
          <a:p>
            <a:r>
              <a:rPr lang="en-US" cap="all">
                <a:ea typeface="+mj-lt"/>
                <a:cs typeface="+mj-lt"/>
              </a:rPr>
              <a:t>D</a:t>
            </a:r>
            <a:r>
              <a:rPr lang="en-US">
                <a:ea typeface="+mj-lt"/>
                <a:cs typeface="+mj-lt"/>
              </a:rPr>
              <a:t>ata extraction table structure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E81A3B-4AC1-816D-EAF2-18771DC9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86483"/>
              </p:ext>
            </p:extLst>
          </p:nvPr>
        </p:nvGraphicFramePr>
        <p:xfrm>
          <a:off x="1029194" y="1664277"/>
          <a:ext cx="9293423" cy="419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363">
                  <a:extLst>
                    <a:ext uri="{9D8B030D-6E8A-4147-A177-3AD203B41FA5}">
                      <a16:colId xmlns:a16="http://schemas.microsoft.com/office/drawing/2014/main" val="2141933418"/>
                    </a:ext>
                  </a:extLst>
                </a:gridCol>
                <a:gridCol w="1234325">
                  <a:extLst>
                    <a:ext uri="{9D8B030D-6E8A-4147-A177-3AD203B41FA5}">
                      <a16:colId xmlns:a16="http://schemas.microsoft.com/office/drawing/2014/main" val="2362282749"/>
                    </a:ext>
                  </a:extLst>
                </a:gridCol>
                <a:gridCol w="5384735">
                  <a:extLst>
                    <a:ext uri="{9D8B030D-6E8A-4147-A177-3AD203B41FA5}">
                      <a16:colId xmlns:a16="http://schemas.microsoft.com/office/drawing/2014/main" val="344612503"/>
                    </a:ext>
                  </a:extLst>
                </a:gridCol>
              </a:tblGrid>
              <a:tr h="450017"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DATA ITEM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RQ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VALUE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12137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ID​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An identifier of the article​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57877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Article Title​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Name of the article​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86975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Author(s)​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Name(s) of the author(s)​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653803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Types                 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RQ1​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Code smell types that are common in projects​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40859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Tools and techniques​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RQ2​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Tools and techniques that can be used to detect code smells​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53376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Refactoring strategies​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RQ3​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most effective strategies for refactoring code to remove code smells​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59238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Prevent practices​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RQ4​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best practices for preventing code smells from occurring in the first place​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7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871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AdornVTI</vt:lpstr>
      <vt:lpstr>Occurrence and frequency of code smells across programming languages &amp; platforms</vt:lpstr>
      <vt:lpstr>Introduction</vt:lpstr>
      <vt:lpstr>Research Questions</vt:lpstr>
      <vt:lpstr>Database: Scopus</vt:lpstr>
      <vt:lpstr>Exclusion Criteria</vt:lpstr>
      <vt:lpstr>Inclusion criteria</vt:lpstr>
      <vt:lpstr>Full search string</vt:lpstr>
      <vt:lpstr>Quality assessment</vt:lpstr>
      <vt:lpstr>Data extraction table structure</vt:lpstr>
      <vt:lpstr>RQ1: Which code smell types are common in projects?</vt:lpstr>
      <vt:lpstr>PowerPoint Presentation</vt:lpstr>
      <vt:lpstr>RQ3: What are the most effective strategies for refactoring code to remove code smells?</vt:lpstr>
      <vt:lpstr>RQ4: What are the best practices for preventing code smells from occurring in the first place? </vt:lpstr>
      <vt:lpstr>Reflection</vt:lpstr>
      <vt:lpstr>THANK YOU FOR ATTENTION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/>
  <cp:revision>5</cp:revision>
  <dcterms:created xsi:type="dcterms:W3CDTF">2023-02-21T12:20:43Z</dcterms:created>
  <dcterms:modified xsi:type="dcterms:W3CDTF">2023-03-26T21:33:47Z</dcterms:modified>
</cp:coreProperties>
</file>