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  <a:srgbClr val="5E5E5E"/>
    <a:srgbClr val="2C2D2A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24941"/>
    <p:restoredTop sz="94599"/>
  </p:normalViewPr>
  <p:slideViewPr>
    <p:cSldViewPr snapToGrid="0" snapToObjects="1">
      <p:cViewPr varScale="1">
        <p:scale>
          <a:sx n="95" d="100"/>
          <a:sy n="95" d="100"/>
        </p:scale>
        <p:origin x="20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861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39850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72477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23360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759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68407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49657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25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2473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png"/><Relationship Id="rId12" Type="http://schemas.openxmlformats.org/officeDocument/2006/relationships/image" Target="../media/image2.png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e 14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36914"/>
            <a:ext cx="10515600" cy="4045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pic>
        <p:nvPicPr>
          <p:cNvPr id="10" name="Bilde 12"/>
          <p:cNvPicPr>
            <a:picLocks noChangeAspect="1"/>
          </p:cNvPicPr>
          <p:nvPr userDrawn="1"/>
        </p:nvPicPr>
        <p:blipFill>
          <a:blip r:embed="rId1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65" t="42905" b="11816"/>
          <a:stretch>
            <a:fillRect/>
          </a:stretch>
        </p:blipFill>
        <p:spPr bwMode="auto">
          <a:xfrm flipH="1">
            <a:off x="7701366" y="3872470"/>
            <a:ext cx="4490634" cy="298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Bild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8" y="5769370"/>
            <a:ext cx="2657475" cy="126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447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6" r:id="rId6"/>
    <p:sldLayoutId id="2147483657" r:id="rId7"/>
    <p:sldLayoutId id="2147483654" r:id="rId8"/>
    <p:sldLayoutId id="2147483655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bg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bg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bg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20865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Helvetica</vt:lpstr>
      <vt:lpstr>Arial</vt:lpstr>
      <vt:lpstr>Office-tema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Åsne Stige</dc:creator>
  <cp:lastModifiedBy>Morten Bujordet</cp:lastModifiedBy>
  <cp:revision>8</cp:revision>
  <dcterms:created xsi:type="dcterms:W3CDTF">2018-01-30T16:47:43Z</dcterms:created>
  <dcterms:modified xsi:type="dcterms:W3CDTF">2018-02-09T10:32:43Z</dcterms:modified>
</cp:coreProperties>
</file>