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alaji-blr/CapstoneProject/tree/master/Deliverables/ExpediaScript.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expedia-hotel-recommendations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alaji-blr/CapstoneProject/tree/master/Deliverables/ExpediaHotelReco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Expedia Hotel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Anandan</a:t>
            </a:r>
            <a:r>
              <a:rPr lang="en-US" dirty="0" smtClean="0"/>
              <a:t> Balaji</a:t>
            </a:r>
          </a:p>
          <a:p>
            <a:r>
              <a:rPr lang="en-US" dirty="0" smtClean="0"/>
              <a:t>17 June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96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b="1" dirty="0" err="1" smtClean="0"/>
              <a:t>orig_destination_distance</a:t>
            </a:r>
            <a:endParaRPr lang="en-US" b="1" dirty="0"/>
          </a:p>
          <a:p>
            <a:endParaRPr lang="en-US" dirty="0" smtClean="0"/>
          </a:p>
          <a:p>
            <a:pPr lvl="1"/>
            <a:r>
              <a:rPr lang="en-US" dirty="0" smtClean="0"/>
              <a:t>There are few records match between test and training dataset based on </a:t>
            </a:r>
            <a:r>
              <a:rPr lang="en-US" dirty="0" err="1" smtClean="0"/>
              <a:t>orig_destination_distance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 top five clusters using that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Give preference to this feature result as they are appropriate match when compared with feature 1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results from Feature #1 and Feature #2</a:t>
            </a:r>
          </a:p>
          <a:p>
            <a:pPr lvl="1"/>
            <a:r>
              <a:rPr lang="en-US" dirty="0" smtClean="0"/>
              <a:t>Pick 5 hotel clusters</a:t>
            </a:r>
          </a:p>
          <a:p>
            <a:pPr lvl="1"/>
            <a:r>
              <a:rPr lang="en-US" dirty="0" smtClean="0"/>
              <a:t>Make sure they are unique.</a:t>
            </a:r>
          </a:p>
          <a:p>
            <a:pPr lvl="1"/>
            <a:endParaRPr lang="en-US" dirty="0"/>
          </a:p>
          <a:p>
            <a:r>
              <a:rPr lang="en-US" dirty="0" smtClean="0"/>
              <a:t>The complete R script is available at this </a:t>
            </a:r>
            <a:r>
              <a:rPr lang="en-US" dirty="0" smtClean="0">
                <a:hlinkClick r:id="rId2"/>
              </a:rPr>
              <a:t>https://github.com/abalaji-blr/CapstoneProject/tree/master/Deliverables/ExpediaScript.R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1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Manual Feature Engineering approach yielded the Mean Average Precision Score at 5 ( MAP@5) of 0.47122!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" y="3071590"/>
            <a:ext cx="9144000" cy="1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6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advanced Machine Language algorithms like Random Forest, </a:t>
            </a:r>
            <a:r>
              <a:rPr lang="en-US" dirty="0" err="1" smtClean="0"/>
              <a:t>XGBoost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1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917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Problem Definition</a:t>
            </a:r>
          </a:p>
          <a:p>
            <a:r>
              <a:rPr lang="en-US" dirty="0"/>
              <a:t>Dataset</a:t>
            </a:r>
          </a:p>
          <a:p>
            <a:r>
              <a:rPr lang="en-US" dirty="0" smtClean="0"/>
              <a:t>EDA </a:t>
            </a:r>
            <a:r>
              <a:rPr lang="en-US" dirty="0"/>
              <a:t>/ Model</a:t>
            </a:r>
          </a:p>
          <a:p>
            <a:r>
              <a:rPr lang="en-US" dirty="0" smtClean="0"/>
              <a:t>Manual Feature Engineering</a:t>
            </a:r>
            <a:endParaRPr lang="en-US" dirty="0"/>
          </a:p>
          <a:p>
            <a:r>
              <a:rPr lang="en-US" dirty="0" smtClean="0"/>
              <a:t>Results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40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Predict the hotel cluster for an Expedia </a:t>
            </a:r>
            <a:r>
              <a:rPr lang="en-US" sz="2800" dirty="0" smtClean="0"/>
              <a:t>customer.</a:t>
            </a:r>
            <a:endParaRPr lang="en-US" sz="2800" dirty="0"/>
          </a:p>
          <a:p>
            <a:r>
              <a:rPr lang="en-US" dirty="0"/>
              <a:t>H</a:t>
            </a:r>
            <a:r>
              <a:rPr lang="en-US" dirty="0" smtClean="0"/>
              <a:t>otels </a:t>
            </a:r>
            <a:r>
              <a:rPr lang="en-US" dirty="0"/>
              <a:t>are grouped on many parameters and </a:t>
            </a:r>
            <a:r>
              <a:rPr lang="en-US" dirty="0" smtClean="0"/>
              <a:t>is called </a:t>
            </a:r>
            <a:r>
              <a:rPr lang="en-US" b="1" dirty="0" smtClean="0"/>
              <a:t>hotel </a:t>
            </a:r>
            <a:r>
              <a:rPr lang="en-US" b="1" dirty="0"/>
              <a:t>cluster</a:t>
            </a:r>
            <a:r>
              <a:rPr lang="en-US" dirty="0"/>
              <a:t>.</a:t>
            </a:r>
          </a:p>
          <a:p>
            <a:r>
              <a:rPr lang="en-US" dirty="0"/>
              <a:t>The hotel clusters are </a:t>
            </a:r>
            <a:r>
              <a:rPr lang="en-US" dirty="0" smtClean="0"/>
              <a:t>numbered from </a:t>
            </a:r>
            <a:r>
              <a:rPr lang="en-US" dirty="0"/>
              <a:t>1 to 100.</a:t>
            </a:r>
          </a:p>
        </p:txBody>
      </p:sp>
    </p:spTree>
    <p:extLst>
      <p:ext uri="{BB962C8B-B14F-4D97-AF65-F5344CB8AC3E}">
        <p14:creationId xmlns:p14="http://schemas.microsoft.com/office/powerpoint/2010/main" val="124529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are the datasets provided and they are available at </a:t>
            </a:r>
            <a:r>
              <a:rPr lang="en-US" dirty="0" err="1" smtClean="0"/>
              <a:t>Kaggle</a:t>
            </a:r>
            <a:r>
              <a:rPr lang="en-US" dirty="0" smtClean="0"/>
              <a:t>, </a:t>
            </a:r>
            <a:r>
              <a:rPr lang="en-US" sz="1800" dirty="0" smtClean="0">
                <a:hlinkClick r:id="rId2"/>
              </a:rPr>
              <a:t>www.kaggle.com</a:t>
            </a:r>
            <a:r>
              <a:rPr lang="en-US" sz="1800" dirty="0">
                <a:hlinkClick r:id="rId2"/>
              </a:rPr>
              <a:t>/c/expedia-hotel-recommendations/</a:t>
            </a:r>
            <a:r>
              <a:rPr lang="en-US" sz="1800" dirty="0" smtClean="0">
                <a:hlinkClick r:id="rId2"/>
              </a:rPr>
              <a:t>data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b="1" dirty="0" err="1" smtClean="0"/>
              <a:t>train.csv</a:t>
            </a:r>
            <a:r>
              <a:rPr lang="en-US" dirty="0" smtClean="0"/>
              <a:t> </a:t>
            </a:r>
            <a:r>
              <a:rPr lang="en-US" dirty="0"/>
              <a:t>- the training dataset</a:t>
            </a:r>
          </a:p>
          <a:p>
            <a:pPr lvl="1"/>
            <a:r>
              <a:rPr lang="en-US" b="1" dirty="0" err="1" smtClean="0"/>
              <a:t>test.csv</a:t>
            </a:r>
            <a:r>
              <a:rPr lang="en-US" dirty="0" smtClean="0"/>
              <a:t> </a:t>
            </a:r>
            <a:r>
              <a:rPr lang="en-US" dirty="0"/>
              <a:t>- the test dataset</a:t>
            </a:r>
          </a:p>
          <a:p>
            <a:pPr lvl="1"/>
            <a:r>
              <a:rPr lang="en-US" b="1" dirty="0" err="1" smtClean="0"/>
              <a:t>destinations.csv</a:t>
            </a:r>
            <a:r>
              <a:rPr lang="en-US" dirty="0" smtClean="0"/>
              <a:t> </a:t>
            </a:r>
            <a:r>
              <a:rPr lang="en-US" dirty="0"/>
              <a:t>- hotel search latent attributes</a:t>
            </a:r>
          </a:p>
          <a:p>
            <a:pPr lvl="1"/>
            <a:r>
              <a:rPr lang="en-US" b="1" dirty="0" err="1" smtClean="0"/>
              <a:t>sample_submission.csv</a:t>
            </a:r>
            <a:r>
              <a:rPr lang="en-US" dirty="0" smtClean="0"/>
              <a:t> </a:t>
            </a:r>
            <a:r>
              <a:rPr lang="en-US" dirty="0"/>
              <a:t>- the sample submission file in the correct format</a:t>
            </a:r>
          </a:p>
        </p:txBody>
      </p:sp>
    </p:spTree>
    <p:extLst>
      <p:ext uri="{BB962C8B-B14F-4D97-AF65-F5344CB8AC3E}">
        <p14:creationId xmlns:p14="http://schemas.microsoft.com/office/powerpoint/2010/main" val="21135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Dataset – Important Variables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22518"/>
              </p:ext>
            </p:extLst>
          </p:nvPr>
        </p:nvGraphicFramePr>
        <p:xfrm>
          <a:off x="775389" y="1751856"/>
          <a:ext cx="7881262" cy="419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Worksheet" r:id="rId3" imgW="6350000" imgH="2298700" progId="Excel.Sheet.12">
                  <p:embed/>
                </p:oleObj>
              </mc:Choice>
              <mc:Fallback>
                <p:oleObj name="Worksheet" r:id="rId3" imgW="6350000" imgH="229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389" y="1751856"/>
                        <a:ext cx="7881262" cy="419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42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EDA,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plotting, no </a:t>
            </a:r>
            <a:r>
              <a:rPr lang="en-US" dirty="0" smtClean="0"/>
              <a:t>pattern/ correlation </a:t>
            </a:r>
            <a:r>
              <a:rPr lang="en-US" dirty="0"/>
              <a:t>was found between the dependent and independent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Linear Regression 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R-squared value was negligible = </a:t>
            </a:r>
            <a:r>
              <a:rPr lang="en-US" dirty="0" smtClean="0"/>
              <a:t>0.005</a:t>
            </a:r>
          </a:p>
          <a:p>
            <a:pPr lvl="1"/>
            <a:r>
              <a:rPr lang="en-US" dirty="0" smtClean="0"/>
              <a:t>However, </a:t>
            </a:r>
            <a:r>
              <a:rPr lang="en-US" dirty="0"/>
              <a:t>the </a:t>
            </a:r>
            <a:r>
              <a:rPr lang="en-US" dirty="0" smtClean="0"/>
              <a:t>dependent </a:t>
            </a:r>
            <a:r>
              <a:rPr lang="en-US" dirty="0"/>
              <a:t>variables </a:t>
            </a:r>
            <a:r>
              <a:rPr lang="en-US" b="1" dirty="0" err="1"/>
              <a:t>is_booking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err="1" smtClean="0"/>
              <a:t>is_package</a:t>
            </a:r>
            <a:r>
              <a:rPr lang="en-US" dirty="0" smtClean="0"/>
              <a:t> had coefficients </a:t>
            </a:r>
            <a:r>
              <a:rPr lang="en-US" dirty="0"/>
              <a:t>which </a:t>
            </a:r>
            <a:r>
              <a:rPr lang="en-US" dirty="0" smtClean="0"/>
              <a:t>were significant . 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EDA, Model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CART ( Classification And Regression Tree)</a:t>
            </a:r>
          </a:p>
          <a:p>
            <a:pPr lvl="1"/>
            <a:r>
              <a:rPr lang="en-US" dirty="0" smtClean="0"/>
              <a:t>Unable to build tree beyond root node</a:t>
            </a:r>
          </a:p>
          <a:p>
            <a:pPr lvl="1"/>
            <a:r>
              <a:rPr lang="en-US" dirty="0" smtClean="0"/>
              <a:t>The CP ( Complexity factor) was negligible 0.006</a:t>
            </a:r>
          </a:p>
          <a:p>
            <a:pPr lvl="1"/>
            <a:endParaRPr lang="en-US" dirty="0"/>
          </a:p>
          <a:p>
            <a:r>
              <a:rPr lang="en-US" dirty="0" smtClean="0"/>
              <a:t>The detailed analysis report is available at </a:t>
            </a:r>
            <a:r>
              <a:rPr lang="en-US" dirty="0" smtClean="0">
                <a:hlinkClick r:id="rId2"/>
              </a:rPr>
              <a:t>https://github.com/abalaji-blr/CapstoneProject/tree/master/Deliverables/ExpediaHotelReco.pdf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79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Manual Feature Engineering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Machine Language algorithms were not suitable for this problem.</a:t>
            </a:r>
          </a:p>
          <a:p>
            <a:r>
              <a:rPr lang="en-US" dirty="0" smtClean="0"/>
              <a:t>However, </a:t>
            </a:r>
            <a:r>
              <a:rPr lang="en-US" dirty="0"/>
              <a:t>w</a:t>
            </a:r>
            <a:r>
              <a:rPr lang="en-US" dirty="0" smtClean="0"/>
              <a:t>e have identified some dependent variables which are significant.</a:t>
            </a:r>
          </a:p>
          <a:p>
            <a:r>
              <a:rPr lang="en-US" dirty="0" smtClean="0"/>
              <a:t>Let’s derive features using them and predict the hotel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9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Feature #1 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often used hotel clusters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a given destination, identify the often used top five hotel clusters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Also, give importance to </a:t>
            </a:r>
            <a:r>
              <a:rPr lang="en-US" b="1" dirty="0" err="1" smtClean="0"/>
              <a:t>is_booking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is_booking</a:t>
            </a:r>
            <a:r>
              <a:rPr lang="en-US" dirty="0" smtClean="0"/>
              <a:t> is 1, give weightage as 1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is_booking</a:t>
            </a:r>
            <a:r>
              <a:rPr lang="en-US" dirty="0" smtClean="0"/>
              <a:t> is 0, give weightage as 0.15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192</TotalTime>
  <Words>423</Words>
  <Application>Microsoft Macintosh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Breeze</vt:lpstr>
      <vt:lpstr>Worksheet</vt:lpstr>
      <vt:lpstr>Expedia Hotel Recommendation</vt:lpstr>
      <vt:lpstr>Overview</vt:lpstr>
      <vt:lpstr>Problem Definition</vt:lpstr>
      <vt:lpstr>Dataset</vt:lpstr>
      <vt:lpstr>Dataset – Important Variables</vt:lpstr>
      <vt:lpstr>EDA, Model</vt:lpstr>
      <vt:lpstr>EDA, Model (2)</vt:lpstr>
      <vt:lpstr>Manual Feature Engineering</vt:lpstr>
      <vt:lpstr>Feature #1  </vt:lpstr>
      <vt:lpstr>Feature #2</vt:lpstr>
      <vt:lpstr>Results</vt:lpstr>
      <vt:lpstr>Results (2)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Hotel Recommendation</dc:title>
  <dc:creator>Balaji</dc:creator>
  <cp:lastModifiedBy>Balaji</cp:lastModifiedBy>
  <cp:revision>27</cp:revision>
  <dcterms:created xsi:type="dcterms:W3CDTF">2016-06-17T11:39:39Z</dcterms:created>
  <dcterms:modified xsi:type="dcterms:W3CDTF">2016-06-17T14:51:49Z</dcterms:modified>
</cp:coreProperties>
</file>