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56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4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15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69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1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6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12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31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6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85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5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07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ADFB-C07C-4476-BB68-923CFD55045C}" type="datetimeFigureOut">
              <a:rPr lang="es-MX" smtClean="0"/>
              <a:t>14/05/2017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DDCA-0C82-4E8B-8705-D3C364F831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3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90260" y="2955235"/>
            <a:ext cx="931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accent5"/>
                </a:solidFill>
              </a:rPr>
              <a:t>ETAPA 1. MODELADO DE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9421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09624" y="476249"/>
            <a:ext cx="10668001" cy="5934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809624" y="6000751"/>
            <a:ext cx="2752726" cy="409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Modelado Data </a:t>
            </a:r>
            <a:r>
              <a:rPr lang="es-MX" dirty="0" err="1"/>
              <a:t>Warehouse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36153" y="1343025"/>
            <a:ext cx="78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0808491" y="4886322"/>
            <a:ext cx="102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738563" y="1938336"/>
            <a:ext cx="1919290" cy="1181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Analizar requerimientos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269824" y="3124197"/>
            <a:ext cx="1919290" cy="1181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Diseñar modelo de DW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889201" y="4305297"/>
            <a:ext cx="1919290" cy="1181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Desarrollar prototipo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119186" y="752475"/>
            <a:ext cx="1919290" cy="11811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Levantar requerimientos</a:t>
            </a:r>
          </a:p>
        </p:txBody>
      </p:sp>
      <p:cxnSp>
        <p:nvCxnSpPr>
          <p:cNvPr id="18" name="Conector angular 17"/>
          <p:cNvCxnSpPr>
            <a:stCxn id="16" idx="3"/>
            <a:endCxn id="9" idx="1"/>
          </p:cNvCxnSpPr>
          <p:nvPr/>
        </p:nvCxnSpPr>
        <p:spPr>
          <a:xfrm>
            <a:off x="3038476" y="1343025"/>
            <a:ext cx="700087" cy="1185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9" idx="3"/>
            <a:endCxn id="10" idx="1"/>
          </p:cNvCxnSpPr>
          <p:nvPr/>
        </p:nvCxnSpPr>
        <p:spPr>
          <a:xfrm>
            <a:off x="5657853" y="2528886"/>
            <a:ext cx="611971" cy="1185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0" idx="3"/>
            <a:endCxn id="11" idx="1"/>
          </p:cNvCxnSpPr>
          <p:nvPr/>
        </p:nvCxnSpPr>
        <p:spPr>
          <a:xfrm>
            <a:off x="8189114" y="3714747"/>
            <a:ext cx="700087" cy="1181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 rot="16200000">
            <a:off x="2677816" y="1803110"/>
            <a:ext cx="117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Requerimientos</a:t>
            </a:r>
          </a:p>
        </p:txBody>
      </p:sp>
      <p:sp>
        <p:nvSpPr>
          <p:cNvPr id="25" name="CuadroTexto 24"/>
          <p:cNvSpPr txBox="1"/>
          <p:nvPr/>
        </p:nvSpPr>
        <p:spPr>
          <a:xfrm rot="16200000">
            <a:off x="5329850" y="2988972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Dimensiones</a:t>
            </a:r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1177115" y="1247389"/>
            <a:ext cx="2749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Delimitación del dominio de la aplicación</a:t>
            </a:r>
          </a:p>
        </p:txBody>
      </p:sp>
      <p:sp>
        <p:nvSpPr>
          <p:cNvPr id="28" name="CuadroTexto 27"/>
          <p:cNvSpPr txBox="1"/>
          <p:nvPr/>
        </p:nvSpPr>
        <p:spPr>
          <a:xfrm rot="16200000">
            <a:off x="7916656" y="4160545"/>
            <a:ext cx="937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Modelo DW</a:t>
            </a:r>
          </a:p>
        </p:txBody>
      </p:sp>
      <p:sp>
        <p:nvSpPr>
          <p:cNvPr id="30" name="CuadroTexto 29"/>
          <p:cNvSpPr txBox="1"/>
          <p:nvPr/>
        </p:nvSpPr>
        <p:spPr>
          <a:xfrm rot="16200000">
            <a:off x="11301299" y="4692271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1ra versión de DW</a:t>
            </a:r>
          </a:p>
        </p:txBody>
      </p:sp>
    </p:spTree>
    <p:extLst>
      <p:ext uri="{BB962C8B-B14F-4D97-AF65-F5344CB8AC3E}">
        <p14:creationId xmlns:p14="http://schemas.microsoft.com/office/powerpoint/2010/main" val="125320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079" y="251792"/>
            <a:ext cx="4279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accent5"/>
                </a:solidFill>
              </a:rPr>
              <a:t>Levantar requerimientos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9601" y="1404730"/>
            <a:ext cx="1107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Hablar con el cliente y conocer las necesidades del negocio para saber qué información desea obtener del Data </a:t>
            </a:r>
            <a:r>
              <a:rPr lang="es-MX" sz="2800" dirty="0" err="1"/>
              <a:t>Warehouse</a:t>
            </a:r>
            <a:r>
              <a:rPr lang="es-MX" sz="2800" dirty="0"/>
              <a:t>.</a:t>
            </a:r>
          </a:p>
        </p:txBody>
      </p:sp>
      <p:pic>
        <p:nvPicPr>
          <p:cNvPr id="1026" name="Picture 2" descr="Resultado de imagen para levantamiento de requerimi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34" y="2776785"/>
            <a:ext cx="4009293" cy="353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1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079" y="251792"/>
            <a:ext cx="417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accent5"/>
                </a:solidFill>
              </a:rPr>
              <a:t>Analizar requerimientos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9601" y="1404730"/>
            <a:ext cx="11078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Analizar los requerimientos de la etapa anterior para definir las dimensiones del modelo del DW.</a:t>
            </a:r>
          </a:p>
          <a:p>
            <a:pPr algn="just"/>
            <a:r>
              <a:rPr lang="es-MX" sz="2800" dirty="0"/>
              <a:t>Determinar las fuentes de datos de los sistemas operacionales a utilizar.</a:t>
            </a:r>
          </a:p>
        </p:txBody>
      </p:sp>
      <p:pic>
        <p:nvPicPr>
          <p:cNvPr id="2054" name="Picture 6" descr="Resultado de imagen para dimensiones data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01" y="2982278"/>
            <a:ext cx="5627215" cy="29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079" y="251792"/>
            <a:ext cx="4043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accent5"/>
                </a:solidFill>
              </a:rPr>
              <a:t>Diseñar modelo de DW</a:t>
            </a:r>
          </a:p>
        </p:txBody>
      </p:sp>
      <p:pic>
        <p:nvPicPr>
          <p:cNvPr id="4" name="Picture 2" descr="Resultado de imagen para modelo estre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16" y="2991280"/>
            <a:ext cx="5407246" cy="354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09601" y="1404730"/>
            <a:ext cx="1107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Se establecen las relaciones de las dimensiones con lo que se quiere cuantificar (tabla de hechos).</a:t>
            </a:r>
          </a:p>
        </p:txBody>
      </p:sp>
    </p:spTree>
    <p:extLst>
      <p:ext uri="{BB962C8B-B14F-4D97-AF65-F5344CB8AC3E}">
        <p14:creationId xmlns:p14="http://schemas.microsoft.com/office/powerpoint/2010/main" val="140432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079" y="251792"/>
            <a:ext cx="3700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accent5"/>
                </a:solidFill>
              </a:rPr>
              <a:t>Desarrollar prototipo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9601" y="1404730"/>
            <a:ext cx="11078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Se desarrollará un prototipo funcional, para que el cliente evalúe si la información es la que se requiere. De lo contrario, se iniciará nuevamente el proceso del modelado del DW.</a:t>
            </a:r>
          </a:p>
        </p:txBody>
      </p:sp>
      <p:pic>
        <p:nvPicPr>
          <p:cNvPr id="4098" name="Picture 2" descr="Resultado de imagen para base de datos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47" y="2789725"/>
            <a:ext cx="5610225" cy="39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1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1391" y="2968488"/>
            <a:ext cx="109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accent5"/>
                </a:solidFill>
              </a:rPr>
              <a:t>ETAPA 2. IMPLEMENTACIÓN DEL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42299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2180136" y="1186815"/>
            <a:ext cx="1393371" cy="8447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MAAGTICSI</a:t>
            </a:r>
          </a:p>
        </p:txBody>
      </p:sp>
      <p:sp>
        <p:nvSpPr>
          <p:cNvPr id="5" name="Cilindro 4"/>
          <p:cNvSpPr/>
          <p:nvPr/>
        </p:nvSpPr>
        <p:spPr>
          <a:xfrm>
            <a:off x="2180135" y="2366826"/>
            <a:ext cx="1393371" cy="8447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SOLOMON</a:t>
            </a:r>
          </a:p>
        </p:txBody>
      </p:sp>
      <p:sp>
        <p:nvSpPr>
          <p:cNvPr id="6" name="Cilindro 5"/>
          <p:cNvSpPr/>
          <p:nvPr/>
        </p:nvSpPr>
        <p:spPr>
          <a:xfrm>
            <a:off x="2180134" y="3546837"/>
            <a:ext cx="1393371" cy="8447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PEGASUS</a:t>
            </a:r>
          </a:p>
        </p:txBody>
      </p:sp>
      <p:sp>
        <p:nvSpPr>
          <p:cNvPr id="7" name="Cilindro 6"/>
          <p:cNvSpPr/>
          <p:nvPr/>
        </p:nvSpPr>
        <p:spPr>
          <a:xfrm>
            <a:off x="2180133" y="4726848"/>
            <a:ext cx="1393371" cy="8447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INTRANET</a:t>
            </a:r>
          </a:p>
        </p:txBody>
      </p:sp>
      <p:sp>
        <p:nvSpPr>
          <p:cNvPr id="9" name="Cerrar llave 8"/>
          <p:cNvSpPr/>
          <p:nvPr/>
        </p:nvSpPr>
        <p:spPr>
          <a:xfrm>
            <a:off x="3669302" y="1099729"/>
            <a:ext cx="496389" cy="4537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4261486" y="3039563"/>
            <a:ext cx="1367790" cy="657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ETL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548868" y="2031546"/>
            <a:ext cx="0" cy="10080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 rot="16200000">
            <a:off x="3220146" y="1639156"/>
            <a:ext cx="2452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SQL Server </a:t>
            </a:r>
            <a:r>
              <a:rPr lang="es-MX" sz="1400" dirty="0" err="1"/>
              <a:t>Integration</a:t>
            </a:r>
            <a:r>
              <a:rPr lang="es-MX" sz="1400" dirty="0"/>
              <a:t> </a:t>
            </a:r>
            <a:r>
              <a:rPr lang="es-MX" sz="1400" dirty="0" err="1"/>
              <a:t>Services</a:t>
            </a:r>
            <a:endParaRPr lang="es-MX" sz="1400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4829328" y="2031546"/>
            <a:ext cx="0" cy="10080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rot="16200000">
            <a:off x="3778149" y="1937582"/>
            <a:ext cx="189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Oracle Data </a:t>
            </a:r>
            <a:r>
              <a:rPr lang="es-MX" sz="1400" dirty="0" err="1"/>
              <a:t>Integrator</a:t>
            </a:r>
            <a:endParaRPr lang="es-MX" sz="1400" dirty="0"/>
          </a:p>
        </p:txBody>
      </p:sp>
      <p:sp>
        <p:nvSpPr>
          <p:cNvPr id="17" name="Cerrar llave 16"/>
          <p:cNvSpPr/>
          <p:nvPr/>
        </p:nvSpPr>
        <p:spPr>
          <a:xfrm>
            <a:off x="5848350" y="2031546"/>
            <a:ext cx="285750" cy="2695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ilindro 17"/>
          <p:cNvSpPr/>
          <p:nvPr/>
        </p:nvSpPr>
        <p:spPr>
          <a:xfrm>
            <a:off x="6282703" y="2956831"/>
            <a:ext cx="1393371" cy="8447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DW</a:t>
            </a:r>
          </a:p>
        </p:txBody>
      </p:sp>
      <p:sp>
        <p:nvSpPr>
          <p:cNvPr id="19" name="Cerrar llave 18"/>
          <p:cNvSpPr/>
          <p:nvPr/>
        </p:nvSpPr>
        <p:spPr>
          <a:xfrm>
            <a:off x="7762875" y="2219325"/>
            <a:ext cx="304800" cy="2276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8154476" y="2966220"/>
            <a:ext cx="2018224" cy="82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Cubos, </a:t>
            </a:r>
            <a:r>
              <a:rPr lang="es-MX" dirty="0" err="1"/>
              <a:t>dashboards</a:t>
            </a:r>
            <a:endParaRPr lang="es-MX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8520794" y="1988276"/>
            <a:ext cx="0" cy="10080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 rot="16200000">
            <a:off x="7155719" y="1595886"/>
            <a:ext cx="252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SQL Server Business </a:t>
            </a:r>
            <a:r>
              <a:rPr lang="es-MX" sz="1400" dirty="0" err="1"/>
              <a:t>Intelligence</a:t>
            </a:r>
            <a:endParaRPr lang="es-MX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801254" y="1988276"/>
            <a:ext cx="0" cy="10080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 rot="16200000">
            <a:off x="7552635" y="1696872"/>
            <a:ext cx="229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Oracle Business </a:t>
            </a:r>
            <a:r>
              <a:rPr lang="es-MX" sz="1400" dirty="0" err="1"/>
              <a:t>Intelligence</a:t>
            </a:r>
            <a:endParaRPr lang="es-MX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832852" y="1957824"/>
            <a:ext cx="0" cy="10080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16200000">
            <a:off x="5480441" y="1565434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SQL Server Management Studio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7113312" y="1957824"/>
            <a:ext cx="0" cy="10080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16200000">
            <a:off x="6062133" y="1863860"/>
            <a:ext cx="189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Oracle </a:t>
            </a:r>
            <a:r>
              <a:rPr lang="es-MX" sz="1400" dirty="0" err="1"/>
              <a:t>Database</a:t>
            </a:r>
            <a:endParaRPr lang="es-MX" sz="1400" dirty="0"/>
          </a:p>
        </p:txBody>
      </p:sp>
      <p:sp>
        <p:nvSpPr>
          <p:cNvPr id="2" name="CuadroTexto 1"/>
          <p:cNvSpPr txBox="1"/>
          <p:nvPr/>
        </p:nvSpPr>
        <p:spPr>
          <a:xfrm rot="16200000">
            <a:off x="564434" y="3270452"/>
            <a:ext cx="236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Sistemas operacionales</a:t>
            </a:r>
          </a:p>
        </p:txBody>
      </p:sp>
    </p:spTree>
    <p:extLst>
      <p:ext uri="{BB962C8B-B14F-4D97-AF65-F5344CB8AC3E}">
        <p14:creationId xmlns:p14="http://schemas.microsoft.com/office/powerpoint/2010/main" val="881194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182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Alberto Balam Guzman</dc:creator>
  <cp:lastModifiedBy>Luis Alberto Balam Guzmán</cp:lastModifiedBy>
  <cp:revision>13</cp:revision>
  <dcterms:created xsi:type="dcterms:W3CDTF">2017-05-12T22:51:17Z</dcterms:created>
  <dcterms:modified xsi:type="dcterms:W3CDTF">2017-05-15T02:03:32Z</dcterms:modified>
</cp:coreProperties>
</file>