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00011"/>
            <a:ext cx="6815669" cy="1686653"/>
          </a:xfrm>
        </p:spPr>
        <p:txBody>
          <a:bodyPr/>
          <a:lstStyle/>
          <a:p>
            <a:r>
              <a:rPr lang="en-IN" dirty="0" smtClean="0"/>
              <a:t>RESUME PARSER WITH NLP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7005394" cy="1841679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smtClean="0"/>
              <a:t>ARULRAJ S (18MX203)</a:t>
            </a:r>
          </a:p>
          <a:p>
            <a:pPr algn="r"/>
            <a:r>
              <a:rPr lang="en-IN" dirty="0" smtClean="0"/>
              <a:t>BALA RAJENDRA KUMAR R A (19MX151)</a:t>
            </a:r>
          </a:p>
          <a:p>
            <a:r>
              <a:rPr lang="en-IN" dirty="0" smtClean="0"/>
              <a:t>PROJECT GUIDE: </a:t>
            </a:r>
            <a:r>
              <a:rPr lang="en-IN" dirty="0" err="1" smtClean="0"/>
              <a:t>Ms.K.GAYATHRI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94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To </a:t>
            </a:r>
            <a:r>
              <a:rPr lang="en-IN" sz="3200" dirty="0"/>
              <a:t>design a model </a:t>
            </a:r>
            <a:r>
              <a:rPr lang="en-IN" sz="3200" dirty="0" smtClean="0"/>
              <a:t>that can </a:t>
            </a:r>
            <a:r>
              <a:rPr lang="en-IN" sz="3200" dirty="0"/>
              <a:t>parse information from unstructured resumes and transform it to a structured JSON format. </a:t>
            </a:r>
            <a:endParaRPr lang="en-IN" sz="3200" dirty="0" smtClean="0"/>
          </a:p>
          <a:p>
            <a:r>
              <a:rPr lang="en-IN" sz="3200" dirty="0" smtClean="0"/>
              <a:t>Rank the </a:t>
            </a:r>
            <a:r>
              <a:rPr lang="en-IN" sz="3200" dirty="0"/>
              <a:t>extracted resumes </a:t>
            </a:r>
            <a:r>
              <a:rPr lang="en-IN" sz="3200" dirty="0" smtClean="0"/>
              <a:t>and send to </a:t>
            </a:r>
            <a:r>
              <a:rPr lang="en-IN" sz="3200" dirty="0"/>
              <a:t>the </a:t>
            </a:r>
            <a:r>
              <a:rPr lang="en-IN" sz="3200" dirty="0" smtClean="0"/>
              <a:t>company </a:t>
            </a:r>
            <a:r>
              <a:rPr lang="en-IN" sz="3200" dirty="0"/>
              <a:t>based on </a:t>
            </a:r>
            <a:r>
              <a:rPr lang="en-IN" sz="3200" dirty="0" smtClean="0"/>
              <a:t>their </a:t>
            </a:r>
            <a:r>
              <a:rPr lang="en-IN" sz="3200" dirty="0"/>
              <a:t>job description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6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Parse information from a resume using </a:t>
            </a:r>
            <a:r>
              <a:rPr lang="en-IN" dirty="0" smtClean="0"/>
              <a:t>NLP</a:t>
            </a:r>
          </a:p>
          <a:p>
            <a:r>
              <a:rPr lang="en-IN" dirty="0"/>
              <a:t>F</a:t>
            </a:r>
            <a:r>
              <a:rPr lang="en-IN" dirty="0" smtClean="0"/>
              <a:t>ind </a:t>
            </a:r>
            <a:r>
              <a:rPr lang="en-IN" dirty="0"/>
              <a:t>the keywords, cluster them onto sectors based on their </a:t>
            </a:r>
            <a:r>
              <a:rPr lang="en-IN" dirty="0" smtClean="0"/>
              <a:t>keywords</a:t>
            </a:r>
          </a:p>
          <a:p>
            <a:r>
              <a:rPr lang="en-IN" dirty="0" smtClean="0"/>
              <a:t>Show </a:t>
            </a:r>
            <a:r>
              <a:rPr lang="en-IN" dirty="0"/>
              <a:t>the most relevant resume to the employer based on keyword </a:t>
            </a:r>
            <a:r>
              <a:rPr lang="en-IN" dirty="0" smtClean="0"/>
              <a:t>matching</a:t>
            </a:r>
          </a:p>
          <a:p>
            <a:r>
              <a:rPr lang="en-IN" dirty="0" smtClean="0"/>
              <a:t>First</a:t>
            </a:r>
            <a:r>
              <a:rPr lang="en-IN" dirty="0"/>
              <a:t>, the user uploads a resume to the web </a:t>
            </a:r>
            <a:r>
              <a:rPr lang="en-IN" dirty="0" smtClean="0"/>
              <a:t>platform</a:t>
            </a:r>
          </a:p>
          <a:p>
            <a:r>
              <a:rPr lang="en-IN" dirty="0" smtClean="0"/>
              <a:t>The </a:t>
            </a:r>
            <a:r>
              <a:rPr lang="en-IN" dirty="0"/>
              <a:t>parser parses all </a:t>
            </a:r>
            <a:r>
              <a:rPr lang="en-IN" dirty="0" smtClean="0"/>
              <a:t>information </a:t>
            </a:r>
            <a:r>
              <a:rPr lang="en-IN" dirty="0"/>
              <a:t>from the resume </a:t>
            </a:r>
            <a:r>
              <a:rPr lang="en-IN" dirty="0" smtClean="0"/>
              <a:t>and it is </a:t>
            </a:r>
            <a:r>
              <a:rPr lang="en-IN" dirty="0"/>
              <a:t>saved </a:t>
            </a:r>
            <a:r>
              <a:rPr lang="en-IN" dirty="0" smtClean="0"/>
              <a:t>to </a:t>
            </a:r>
            <a:r>
              <a:rPr lang="en-IN" dirty="0" err="1"/>
              <a:t>NoSQL</a:t>
            </a:r>
            <a:r>
              <a:rPr lang="en-IN" dirty="0"/>
              <a:t> </a:t>
            </a:r>
            <a:r>
              <a:rPr lang="en-IN" dirty="0" smtClean="0"/>
              <a:t>database</a:t>
            </a:r>
          </a:p>
          <a:p>
            <a:r>
              <a:rPr lang="en-IN" dirty="0" smtClean="0"/>
              <a:t>The </a:t>
            </a:r>
            <a:r>
              <a:rPr lang="en-IN" dirty="0"/>
              <a:t>user gets their resume </a:t>
            </a:r>
            <a:r>
              <a:rPr lang="en-IN" dirty="0" smtClean="0"/>
              <a:t>in </a:t>
            </a:r>
            <a:r>
              <a:rPr lang="en-IN" dirty="0"/>
              <a:t>JSON </a:t>
            </a:r>
            <a:r>
              <a:rPr lang="en-IN" dirty="0" smtClean="0"/>
              <a:t>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9" y="811369"/>
            <a:ext cx="9491728" cy="50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NATURAL LANGUAGE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</a:t>
            </a:r>
            <a:r>
              <a:rPr lang="en-IN" dirty="0"/>
              <a:t>. Lexical Analysis </a:t>
            </a:r>
            <a:endParaRPr lang="en-IN" dirty="0" smtClean="0"/>
          </a:p>
          <a:p>
            <a:r>
              <a:rPr lang="en-IN" dirty="0" smtClean="0"/>
              <a:t>II</a:t>
            </a:r>
            <a:r>
              <a:rPr lang="en-IN" dirty="0"/>
              <a:t>. Syntactic Analysis </a:t>
            </a:r>
            <a:endParaRPr lang="en-IN" dirty="0" smtClean="0"/>
          </a:p>
          <a:p>
            <a:r>
              <a:rPr lang="en-IN" dirty="0" smtClean="0"/>
              <a:t>III</a:t>
            </a:r>
            <a:r>
              <a:rPr lang="en-IN" dirty="0"/>
              <a:t>. Semantic Analysis </a:t>
            </a:r>
          </a:p>
        </p:txBody>
      </p:sp>
    </p:spTree>
    <p:extLst>
      <p:ext uri="{BB962C8B-B14F-4D97-AF65-F5344CB8AC3E}">
        <p14:creationId xmlns:p14="http://schemas.microsoft.com/office/powerpoint/2010/main" val="292946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thankyou hd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982133"/>
            <a:ext cx="9601195" cy="489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6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141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RESUME PARSER WITH NLP</vt:lpstr>
      <vt:lpstr>PROBLEM STATEMENT</vt:lpstr>
      <vt:lpstr>ABSTRACT</vt:lpstr>
      <vt:lpstr>PowerPoint Presentation</vt:lpstr>
      <vt:lpstr>NATURAL LANGUAGE PROCESSING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 WITH NLP</dc:title>
  <dc:creator>18mx37</dc:creator>
  <cp:lastModifiedBy>18mx37</cp:lastModifiedBy>
  <cp:revision>11</cp:revision>
  <dcterms:created xsi:type="dcterms:W3CDTF">2019-12-14T08:20:16Z</dcterms:created>
  <dcterms:modified xsi:type="dcterms:W3CDTF">2019-12-14T09:14:15Z</dcterms:modified>
</cp:coreProperties>
</file>