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2" r:id="rId5"/>
    <p:sldId id="263" r:id="rId6"/>
    <p:sldId id="266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7" r:id="rId19"/>
    <p:sldId id="288" r:id="rId20"/>
    <p:sldId id="286" r:id="rId21"/>
    <p:sldId id="281" r:id="rId22"/>
    <p:sldId id="280" r:id="rId23"/>
    <p:sldId id="282" r:id="rId24"/>
    <p:sldId id="283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974" y="-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700011"/>
            <a:ext cx="6815669" cy="1686653"/>
          </a:xfrm>
        </p:spPr>
        <p:txBody>
          <a:bodyPr/>
          <a:lstStyle/>
          <a:p>
            <a:r>
              <a:rPr lang="en-IN" dirty="0" smtClean="0"/>
              <a:t>RESUME PARSER WITH NLP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15932"/>
            <a:ext cx="7005394" cy="1841679"/>
          </a:xfrm>
        </p:spPr>
        <p:txBody>
          <a:bodyPr>
            <a:normAutofit/>
          </a:bodyPr>
          <a:lstStyle/>
          <a:p>
            <a:pPr algn="r"/>
            <a:r>
              <a:rPr lang="en-IN" dirty="0" smtClean="0"/>
              <a:t>BY</a:t>
            </a:r>
          </a:p>
          <a:p>
            <a:pPr algn="r"/>
            <a:r>
              <a:rPr lang="en-IN" dirty="0" smtClean="0"/>
              <a:t>ARULRAJ S (18MX203)</a:t>
            </a:r>
          </a:p>
          <a:p>
            <a:pPr algn="r"/>
            <a:r>
              <a:rPr lang="en-IN" dirty="0" smtClean="0"/>
              <a:t>BALA RAJENDRA KUMAR R A (19MX151)</a:t>
            </a:r>
          </a:p>
          <a:p>
            <a:r>
              <a:rPr lang="en-IN" dirty="0" smtClean="0"/>
              <a:t>PROJECT GUIDE: Ms. K.GAYATHRI </a:t>
            </a:r>
          </a:p>
        </p:txBody>
      </p:sp>
    </p:spTree>
    <p:extLst>
      <p:ext uri="{BB962C8B-B14F-4D97-AF65-F5344CB8AC3E}">
        <p14:creationId xmlns:p14="http://schemas.microsoft.com/office/powerpoint/2010/main" xmlns="" val="27869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71500"/>
            <a:ext cx="9601200" cy="850900"/>
          </a:xfrm>
        </p:spPr>
        <p:txBody>
          <a:bodyPr/>
          <a:lstStyle/>
          <a:p>
            <a:r>
              <a:rPr lang="en-IN" dirty="0" smtClean="0"/>
              <a:t>					SYSTEM FLOW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99" y="1244600"/>
            <a:ext cx="4241800" cy="4631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UPLOAD FILE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from flask import </a:t>
            </a:r>
            <a:r>
              <a:rPr lang="en-IN" dirty="0" smtClean="0"/>
              <a:t>Flask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UPLOAD_FOLDER </a:t>
            </a:r>
            <a:r>
              <a:rPr lang="en-IN" dirty="0" smtClean="0"/>
              <a:t>= F</a:t>
            </a:r>
            <a:r>
              <a:rPr lang="en-IN" dirty="0"/>
              <a:t>:/SEMESTER4/MINI_PROJECT/pdf_to_text/Uploads</a:t>
            </a:r>
            <a:r>
              <a:rPr lang="en-IN" dirty="0" smtClean="0"/>
              <a:t>'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app = Flask(__name</a:t>
            </a:r>
            <a:r>
              <a:rPr lang="en-IN" dirty="0" smtClean="0"/>
              <a:t>__)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app.config</a:t>
            </a:r>
            <a:r>
              <a:rPr lang="en-IN" dirty="0"/>
              <a:t>['UPLOAD_FOLDER'] = UPLOAD_FOLDER</a:t>
            </a:r>
          </a:p>
          <a:p>
            <a:pPr marL="0" indent="0">
              <a:buNone/>
            </a:pPr>
            <a:r>
              <a:rPr lang="en-IN" dirty="0" err="1"/>
              <a:t>app.config</a:t>
            </a:r>
            <a:r>
              <a:rPr lang="en-IN" dirty="0"/>
              <a:t>['MAX_CONTENT_LENGTH'] = 16 * 1024 * 1024</a:t>
            </a:r>
          </a:p>
        </p:txBody>
      </p:sp>
    </p:spTree>
    <p:extLst>
      <p:ext uri="{BB962C8B-B14F-4D97-AF65-F5344CB8AC3E}">
        <p14:creationId xmlns:p14="http://schemas.microsoft.com/office/powerpoint/2010/main" xmlns="" val="42639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CONVERTING PDF FILES INTO TEXT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120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import PyPDF2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ext</a:t>
            </a:r>
            <a:r>
              <a:rPr lang="en-IN" dirty="0"/>
              <a:t>==".pdf"):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pdfFileObj</a:t>
            </a:r>
            <a:r>
              <a:rPr lang="en-IN" dirty="0"/>
              <a:t> = open(filename, '</a:t>
            </a:r>
            <a:r>
              <a:rPr lang="en-IN" dirty="0" err="1"/>
              <a:t>rb</a:t>
            </a:r>
            <a:r>
              <a:rPr lang="en-IN" dirty="0"/>
              <a:t>')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pdfReader</a:t>
            </a:r>
            <a:r>
              <a:rPr lang="en-IN" dirty="0"/>
              <a:t> = PyPDF2.PdfFileReader(</a:t>
            </a:r>
            <a:r>
              <a:rPr lang="en-IN" dirty="0" err="1"/>
              <a:t>pdfFileObj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        x=</a:t>
            </a:r>
            <a:r>
              <a:rPr lang="en-IN" dirty="0" err="1"/>
              <a:t>pdfReader.numPages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for </a:t>
            </a:r>
            <a:r>
              <a:rPr lang="en-IN" dirty="0" err="1"/>
              <a:t>i</a:t>
            </a:r>
            <a:r>
              <a:rPr lang="en-IN" dirty="0"/>
              <a:t> in range(1,x):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pageObj</a:t>
            </a:r>
            <a:r>
              <a:rPr lang="en-IN" dirty="0"/>
              <a:t> = </a:t>
            </a:r>
            <a:r>
              <a:rPr lang="en-IN" dirty="0" err="1"/>
              <a:t>pdfReader.getPage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ans</a:t>
            </a:r>
            <a:r>
              <a:rPr lang="en-IN" dirty="0"/>
              <a:t>=</a:t>
            </a:r>
            <a:r>
              <a:rPr lang="en-IN" dirty="0" err="1"/>
              <a:t>pageObj.extractText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        content=</a:t>
            </a:r>
            <a:r>
              <a:rPr lang="en-IN" dirty="0" err="1"/>
              <a:t>content+ans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055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CONVERTING DOCUMENT INTO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import docx2txt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ext</a:t>
            </a:r>
            <a:r>
              <a:rPr lang="en-IN" dirty="0"/>
              <a:t>==".</a:t>
            </a:r>
            <a:r>
              <a:rPr lang="en-IN" dirty="0" err="1"/>
              <a:t>docx</a:t>
            </a:r>
            <a:r>
              <a:rPr lang="en-IN" dirty="0"/>
              <a:t>"):</a:t>
            </a:r>
          </a:p>
          <a:p>
            <a:pPr marL="0" indent="0">
              <a:buNone/>
            </a:pPr>
            <a:r>
              <a:rPr lang="en-IN" dirty="0"/>
              <a:t>        content = docx2txt.process(filename) </a:t>
            </a:r>
          </a:p>
          <a:p>
            <a:pPr marL="0" indent="0">
              <a:buNone/>
            </a:pPr>
            <a:r>
              <a:rPr lang="en-IN" dirty="0" smtClean="0"/>
              <a:t>if(</a:t>
            </a:r>
            <a:r>
              <a:rPr lang="en-IN" dirty="0" err="1" smtClean="0"/>
              <a:t>ext</a:t>
            </a:r>
            <a:r>
              <a:rPr lang="en-IN" dirty="0"/>
              <a:t>==".txt"):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tfobj</a:t>
            </a:r>
            <a:r>
              <a:rPr lang="en-IN" dirty="0"/>
              <a:t>=open(</a:t>
            </a:r>
            <a:r>
              <a:rPr lang="en-IN" dirty="0" err="1"/>
              <a:t>filename,'r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/>
              <a:t>        content=</a:t>
            </a:r>
            <a:r>
              <a:rPr lang="en-IN" dirty="0" err="1"/>
              <a:t>tfobj.read</a:t>
            </a:r>
            <a:r>
              <a:rPr lang="en-IN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157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TOKENIZATION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Python </a:t>
            </a:r>
            <a:r>
              <a:rPr lang="en-US" b="1" dirty="0" smtClean="0"/>
              <a:t>Tokenization</a:t>
            </a:r>
            <a:r>
              <a:rPr lang="en-US" dirty="0" smtClean="0"/>
              <a:t> </a:t>
            </a:r>
            <a:r>
              <a:rPr lang="en-US" dirty="0" smtClean="0"/>
              <a:t>basically refers to splitting up a larger body of text into smaller lines, words or even creating words for a non-English </a:t>
            </a:r>
            <a:r>
              <a:rPr lang="en-US" dirty="0" smtClean="0"/>
              <a:t>language.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various tokenization functions in-built into the </a:t>
            </a:r>
            <a:r>
              <a:rPr lang="en-US" dirty="0" err="1" smtClean="0"/>
              <a:t>nltk</a:t>
            </a:r>
            <a:r>
              <a:rPr lang="en-US" dirty="0" smtClean="0"/>
              <a:t> module </a:t>
            </a:r>
            <a:r>
              <a:rPr lang="en-US" dirty="0" smtClean="0"/>
              <a:t>itself.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from </a:t>
            </a:r>
            <a:r>
              <a:rPr lang="en-IN" dirty="0" err="1"/>
              <a:t>nltk.tokenize</a:t>
            </a:r>
            <a:r>
              <a:rPr lang="en-IN" dirty="0"/>
              <a:t> import </a:t>
            </a:r>
            <a:r>
              <a:rPr lang="en-IN" dirty="0" err="1" smtClean="0"/>
              <a:t>word_tokenize</a:t>
            </a:r>
            <a:endParaRPr lang="en-IN" dirty="0" smtClean="0"/>
          </a:p>
          <a:p>
            <a:pPr marL="0" indent="0">
              <a:buNone/>
            </a:pPr>
            <a:r>
              <a:rPr lang="en-IN" dirty="0" err="1"/>
              <a:t>word_tokens</a:t>
            </a:r>
            <a:r>
              <a:rPr lang="en-IN" dirty="0"/>
              <a:t> = </a:t>
            </a:r>
            <a:r>
              <a:rPr lang="en-IN" dirty="0" err="1"/>
              <a:t>word_tokenize</a:t>
            </a:r>
            <a:r>
              <a:rPr lang="en-IN" dirty="0"/>
              <a:t>(content</a:t>
            </a:r>
            <a:r>
              <a:rPr lang="en-IN" dirty="0" smtClean="0"/>
              <a:t>)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011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STOPWORD REMOVAL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6098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dirty="0"/>
              <a:t>In natural language processing, useless words (data), are referred to as stop words</a:t>
            </a:r>
            <a:r>
              <a:rPr lang="en-IN" dirty="0" smtClean="0"/>
              <a:t>.</a:t>
            </a:r>
            <a:endParaRPr lang="en-IN" dirty="0"/>
          </a:p>
          <a:p>
            <a:pPr fontAlgn="base"/>
            <a:r>
              <a:rPr lang="en-IN" dirty="0" smtClean="0"/>
              <a:t>A </a:t>
            </a:r>
            <a:r>
              <a:rPr lang="en-IN" dirty="0"/>
              <a:t>stop word is a commonly used word (such as “the”, “a”, “an”, “in</a:t>
            </a:r>
            <a:r>
              <a:rPr lang="en-IN" dirty="0" smtClean="0"/>
              <a:t>”)</a:t>
            </a:r>
          </a:p>
          <a:p>
            <a:pPr fontAlgn="base"/>
            <a:r>
              <a:rPr lang="en-IN" dirty="0" smtClean="0"/>
              <a:t>Stop words also consume memory space in Database </a:t>
            </a:r>
            <a:endParaRPr lang="en-IN" dirty="0" smtClean="0"/>
          </a:p>
          <a:p>
            <a:pPr fontAlgn="base"/>
            <a:r>
              <a:rPr lang="en-US" dirty="0" smtClean="0"/>
              <a:t>Stop words </a:t>
            </a:r>
            <a:r>
              <a:rPr lang="en-US" dirty="0" smtClean="0"/>
              <a:t>are the English words which does not add much meaning to a </a:t>
            </a:r>
            <a:r>
              <a:rPr lang="en-US" dirty="0" smtClean="0"/>
              <a:t>sentence.</a:t>
            </a:r>
          </a:p>
          <a:p>
            <a:pPr fontAlgn="base"/>
            <a:r>
              <a:rPr lang="en-US" dirty="0" smtClean="0"/>
              <a:t>They </a:t>
            </a:r>
            <a:r>
              <a:rPr lang="en-US" dirty="0" smtClean="0"/>
              <a:t>can safely be ignored without sacrificing the meaning of the sentence. </a:t>
            </a:r>
            <a:endParaRPr lang="en-US" dirty="0" smtClean="0"/>
          </a:p>
          <a:p>
            <a:pPr fontAlgn="base"/>
            <a:r>
              <a:rPr lang="en-US" dirty="0" smtClean="0"/>
              <a:t>Such </a:t>
            </a:r>
            <a:r>
              <a:rPr lang="en-US" dirty="0" smtClean="0"/>
              <a:t>words are already captured this in corpus named corpus.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0856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STOPWORDS IN NLP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{‘ourselves’, ‘hers’, ‘between’, ‘yourself’, ‘but’, ‘again’, ‘there’, ‘about’, ‘once’, ‘during’, ‘out’, ‘very’, ‘having’, ‘with’, ‘they’, ‘own’, ‘an’, ‘be’, ‘some’, ‘for’, ‘do’, ‘its’, ‘yours’, ‘such’, ‘into’, ‘of’, ‘most’, ‘itself’, ‘other’, ‘off’, ‘is’, ‘s’, ‘am’, ‘or’, ‘who’, ‘as’, ‘from’, ‘him’, ‘each’, ‘the’, ‘themselves’, ‘until’, ‘below’, ‘are’, ‘we’, ‘these’, ‘your’, ‘his’, ‘through’, ‘don’, ‘nor’, ‘me’, ‘were’, ‘her’, ‘more’, ‘himself’, ‘this’, ‘down’, ‘should’, ‘our’, ‘their’, ‘while’, ‘above’, ‘both’, ‘up’, ‘to’, ‘ours’, ‘had’, ‘she’, ‘all’, ‘no’, ‘when’, ‘at’, ‘any’, ‘before’, ‘them’, ‘same’, ‘and’, ‘been’, ‘have’, ‘in’, ‘will’, ‘on’, ‘does’, ‘yourselves’, ‘then’, ‘that’, ‘because’, ‘what’, ‘over’, ‘why’, ‘so’, ‘can’, ‘did’, ‘not’, ‘now’, ‘under’, ‘he’, ‘you’, ‘herself’, ‘has’, ‘just’, ‘where’, ‘too’, ‘only’, ‘myself’, ‘which’, ‘those’, ‘</a:t>
            </a:r>
            <a:r>
              <a:rPr lang="en-IN" dirty="0" err="1"/>
              <a:t>i</a:t>
            </a:r>
            <a:r>
              <a:rPr lang="en-IN" dirty="0"/>
              <a:t>’, ‘after’, ‘few’, ‘whom’, ‘t’, ‘being’, ‘if’, ‘theirs’, ‘my’, ‘against’, ‘a’, ‘by’, ‘doing’, ‘it’, ‘how’, ‘further’, ‘was’, ‘here’, ‘than’}</a:t>
            </a:r>
          </a:p>
        </p:txBody>
      </p:sp>
    </p:spTree>
    <p:extLst>
      <p:ext uri="{BB962C8B-B14F-4D97-AF65-F5344CB8AC3E}">
        <p14:creationId xmlns:p14="http://schemas.microsoft.com/office/powerpoint/2010/main" xmlns="" val="21812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REMOVING STOPWORDS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 smtClean="0"/>
              <a:t>nltk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nltk.corpus</a:t>
            </a:r>
            <a:r>
              <a:rPr lang="en-IN" dirty="0"/>
              <a:t> import </a:t>
            </a:r>
            <a:r>
              <a:rPr lang="en-IN" dirty="0" err="1"/>
              <a:t>stopwords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nltk.download</a:t>
            </a:r>
            <a:r>
              <a:rPr lang="en-IN" dirty="0"/>
              <a:t>('</a:t>
            </a:r>
            <a:r>
              <a:rPr lang="en-IN" dirty="0" err="1"/>
              <a:t>stopwords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 err="1" smtClean="0"/>
              <a:t>stop_words</a:t>
            </a:r>
            <a:r>
              <a:rPr lang="en-IN" dirty="0" smtClean="0"/>
              <a:t> </a:t>
            </a:r>
            <a:r>
              <a:rPr lang="en-IN" dirty="0"/>
              <a:t>= set(</a:t>
            </a:r>
            <a:r>
              <a:rPr lang="en-IN" dirty="0" err="1"/>
              <a:t>stopwords.words</a:t>
            </a:r>
            <a:r>
              <a:rPr lang="en-IN" dirty="0"/>
              <a:t>('</a:t>
            </a:r>
            <a:r>
              <a:rPr lang="en-IN" dirty="0" err="1"/>
              <a:t>english</a:t>
            </a:r>
            <a:r>
              <a:rPr lang="en-IN" dirty="0"/>
              <a:t>')) </a:t>
            </a:r>
          </a:p>
          <a:p>
            <a:pPr marL="0" indent="0">
              <a:buNone/>
            </a:pPr>
            <a:r>
              <a:rPr lang="en-IN" dirty="0" err="1" smtClean="0"/>
              <a:t>filtered_sentence</a:t>
            </a:r>
            <a:r>
              <a:rPr lang="en-IN" dirty="0" smtClean="0"/>
              <a:t> </a:t>
            </a:r>
            <a:r>
              <a:rPr lang="en-IN" dirty="0"/>
              <a:t>= [] </a:t>
            </a:r>
          </a:p>
          <a:p>
            <a:pPr marL="0" indent="0">
              <a:buNone/>
            </a:pPr>
            <a:r>
              <a:rPr lang="en-IN" dirty="0"/>
              <a:t>for w in </a:t>
            </a:r>
            <a:r>
              <a:rPr lang="en-IN" dirty="0" err="1"/>
              <a:t>word_tokens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    if w not in </a:t>
            </a:r>
            <a:r>
              <a:rPr lang="en-IN" dirty="0" err="1"/>
              <a:t>stop_words</a:t>
            </a:r>
            <a:r>
              <a:rPr lang="en-IN" dirty="0"/>
              <a:t> and w not in </a:t>
            </a:r>
            <a:r>
              <a:rPr lang="en-IN" dirty="0" err="1"/>
              <a:t>filtered_sentence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filtered_sentence.append</a:t>
            </a:r>
            <a:r>
              <a:rPr lang="en-IN" dirty="0"/>
              <a:t>(w) 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filtered_sentence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2743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621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MODEL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160" y="1676400"/>
            <a:ext cx="934974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80721"/>
            <a:ext cx="9601196" cy="873760"/>
          </a:xfrm>
        </p:spPr>
        <p:txBody>
          <a:bodyPr/>
          <a:lstStyle/>
          <a:p>
            <a:r>
              <a:rPr lang="en-IN" dirty="0" smtClean="0"/>
              <a:t>OUTPUT OF TOKENIZATION</a:t>
            </a:r>
            <a:endParaRPr lang="en-US" dirty="0"/>
          </a:p>
        </p:txBody>
      </p:sp>
      <p:pic>
        <p:nvPicPr>
          <p:cNvPr id="4" name="Content Placeholder 3" descr="toke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1391920"/>
            <a:ext cx="9641840" cy="44834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OBJECTIVE</a:t>
            </a:r>
          </a:p>
          <a:p>
            <a:r>
              <a:rPr lang="en-IN" dirty="0" smtClean="0"/>
              <a:t>EXISTING SYSTEM</a:t>
            </a:r>
          </a:p>
          <a:p>
            <a:r>
              <a:rPr lang="en-IN" dirty="0" smtClean="0"/>
              <a:t>PROPOSED SYSTEM</a:t>
            </a:r>
          </a:p>
          <a:p>
            <a:r>
              <a:rPr lang="en-IN" dirty="0" smtClean="0"/>
              <a:t>COMMENTS OF REVIEW 0</a:t>
            </a:r>
          </a:p>
          <a:p>
            <a:r>
              <a:rPr lang="en-IN" dirty="0" smtClean="0"/>
              <a:t>SYSTEM FLOW</a:t>
            </a:r>
          </a:p>
          <a:p>
            <a:r>
              <a:rPr lang="en-IN" dirty="0" smtClean="0"/>
              <a:t>OUTPUT</a:t>
            </a:r>
          </a:p>
          <a:p>
            <a:r>
              <a:rPr lang="en-IN" dirty="0" smtClean="0"/>
              <a:t>USER INTERFACE DESIGN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OUTPUT OF STOP WORDS REMOVAL</a:t>
            </a:r>
            <a:endParaRPr lang="en-US" dirty="0"/>
          </a:p>
        </p:txBody>
      </p:sp>
      <p:pic>
        <p:nvPicPr>
          <p:cNvPr id="11" name="Content Placeholder 10" descr="sto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" y="1981200"/>
            <a:ext cx="11115039" cy="38941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80721"/>
            <a:ext cx="9601196" cy="1005840"/>
          </a:xfrm>
        </p:spPr>
        <p:txBody>
          <a:bodyPr/>
          <a:lstStyle/>
          <a:p>
            <a:r>
              <a:rPr lang="en-IN" dirty="0" smtClean="0"/>
              <a:t>USER INTERFACE DESIGN</a:t>
            </a:r>
            <a:endParaRPr lang="en-US" dirty="0"/>
          </a:p>
        </p:txBody>
      </p:sp>
      <p:pic>
        <p:nvPicPr>
          <p:cNvPr id="4" name="Content Placeholder 3" descr="ho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05279"/>
            <a:ext cx="10607040" cy="49479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up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1016000"/>
            <a:ext cx="10759440" cy="5588000"/>
          </a:xfrm>
        </p:spPr>
      </p:pic>
    </p:spTree>
    <p:extLst>
      <p:ext uri="{BB962C8B-B14F-4D97-AF65-F5344CB8AC3E}">
        <p14:creationId xmlns:p14="http://schemas.microsoft.com/office/powerpoint/2010/main" xmlns="" val="34863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og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40" y="934720"/>
            <a:ext cx="9773919" cy="49406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gist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40" y="1046481"/>
            <a:ext cx="9875520" cy="4828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result for thankyou hd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2" y="982133"/>
            <a:ext cx="9601195" cy="489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406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/>
              <a:t>To </a:t>
            </a:r>
            <a:r>
              <a:rPr lang="en-IN" sz="3200" dirty="0"/>
              <a:t>design a model </a:t>
            </a:r>
            <a:r>
              <a:rPr lang="en-IN" sz="3200" dirty="0" smtClean="0"/>
              <a:t>that can </a:t>
            </a:r>
            <a:r>
              <a:rPr lang="en-IN" sz="3200" dirty="0"/>
              <a:t>parse information from unstructured resumes and transform it to a structured JSON format. </a:t>
            </a:r>
            <a:endParaRPr lang="en-IN" sz="3200" dirty="0" smtClean="0"/>
          </a:p>
          <a:p>
            <a:r>
              <a:rPr lang="en-IN" sz="3200" dirty="0" smtClean="0"/>
              <a:t>Extract resume information based </a:t>
            </a:r>
            <a:r>
              <a:rPr lang="en-IN" sz="3200" dirty="0"/>
              <a:t>on </a:t>
            </a:r>
            <a:r>
              <a:rPr lang="en-IN" sz="3200" dirty="0" smtClean="0"/>
              <a:t>the constraints given in the </a:t>
            </a:r>
            <a:r>
              <a:rPr lang="en-IN" sz="3200" dirty="0"/>
              <a:t>job description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3826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Various job </a:t>
            </a:r>
            <a:r>
              <a:rPr lang="en-US" dirty="0" smtClean="0"/>
              <a:t>portals.</a:t>
            </a:r>
            <a:endParaRPr lang="en-US" dirty="0" smtClean="0"/>
          </a:p>
          <a:p>
            <a:r>
              <a:rPr lang="en-US" dirty="0" smtClean="0"/>
              <a:t>Candidate must Sign Up. </a:t>
            </a:r>
          </a:p>
          <a:p>
            <a:r>
              <a:rPr lang="en-US" dirty="0" smtClean="0"/>
              <a:t>Manually fill a form for his/her personal details. </a:t>
            </a:r>
          </a:p>
          <a:p>
            <a:r>
              <a:rPr lang="en-US" dirty="0" smtClean="0"/>
              <a:t>Candidate have to upload their resume.</a:t>
            </a:r>
          </a:p>
          <a:p>
            <a:r>
              <a:rPr lang="en-US" dirty="0" smtClean="0"/>
              <a:t>It is a time consuming process. </a:t>
            </a:r>
          </a:p>
          <a:p>
            <a:r>
              <a:rPr lang="en-US" dirty="0" smtClean="0"/>
              <a:t>There is no standard format for the resume. </a:t>
            </a:r>
          </a:p>
          <a:p>
            <a:r>
              <a:rPr lang="en-US" dirty="0" smtClean="0"/>
              <a:t>Resumes are written in different format that make difficult.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Resume parser eliminate difficulties arising in the existing system.</a:t>
            </a:r>
          </a:p>
          <a:p>
            <a:r>
              <a:rPr lang="en-US" dirty="0" smtClean="0"/>
              <a:t>candidate has to upload only the resume. </a:t>
            </a:r>
          </a:p>
          <a:p>
            <a:r>
              <a:rPr lang="en-US" dirty="0" smtClean="0"/>
              <a:t>No need to fill the details again. </a:t>
            </a:r>
          </a:p>
          <a:p>
            <a:r>
              <a:rPr lang="en-US" dirty="0" smtClean="0"/>
              <a:t>Once it is uploaded, it will be parsed and then transformed into a standardized format.</a:t>
            </a:r>
          </a:p>
          <a:p>
            <a:r>
              <a:rPr lang="en-US" dirty="0" smtClean="0"/>
              <a:t>The candidate can upload resume in multiple formats like  .</a:t>
            </a:r>
            <a:r>
              <a:rPr lang="en-US" dirty="0" err="1" smtClean="0"/>
              <a:t>docx</a:t>
            </a:r>
            <a:r>
              <a:rPr lang="en-US" dirty="0" smtClean="0"/>
              <a:t>, .txt, .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 The system will go through all the resumes and suggest the eligible candidates based on the constraints and display it to the concerned authority.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COMMENTS </a:t>
            </a:r>
            <a:r>
              <a:rPr lang="en-IN" smtClean="0"/>
              <a:t>OF</a:t>
            </a:r>
            <a:r>
              <a:rPr lang="en-IN" smtClean="0"/>
              <a:t> </a:t>
            </a:r>
            <a:r>
              <a:rPr lang="en-IN" dirty="0" smtClean="0"/>
              <a:t>REVIEW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What Algorithm will be applied for parsing?</a:t>
            </a:r>
          </a:p>
          <a:p>
            <a:r>
              <a:rPr lang="en-IN" dirty="0" smtClean="0"/>
              <a:t>	</a:t>
            </a:r>
            <a:r>
              <a:rPr lang="en-US" dirty="0" smtClean="0"/>
              <a:t>Entity Recognition ( also called as Named Entity Recognition(NER)).</a:t>
            </a:r>
          </a:p>
          <a:p>
            <a:r>
              <a:rPr lang="en-US" dirty="0" smtClean="0"/>
              <a:t>	EE is subtask of information extraction process.</a:t>
            </a:r>
          </a:p>
          <a:p>
            <a:r>
              <a:rPr lang="en-US" dirty="0" smtClean="0"/>
              <a:t>	Helps to identify the named entities in text into different types of facts</a:t>
            </a:r>
          </a:p>
          <a:p>
            <a:r>
              <a:rPr lang="en-US" dirty="0" smtClean="0"/>
              <a:t>  Helps in transformation of un-structured text to structured text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 EXTRACTION EXAMPLE</a:t>
            </a:r>
            <a:endParaRPr lang="en-US" dirty="0"/>
          </a:p>
        </p:txBody>
      </p:sp>
      <p:pic>
        <p:nvPicPr>
          <p:cNvPr id="4" name="Content Placeholder 3" descr="i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183" y="2588217"/>
            <a:ext cx="4781227" cy="27741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Structured Resumes </a:t>
            </a:r>
            <a:r>
              <a:rPr lang="en-IN" dirty="0" err="1" smtClean="0"/>
              <a:t>vs</a:t>
            </a:r>
            <a:r>
              <a:rPr lang="en-IN" dirty="0" smtClean="0"/>
              <a:t> Unstructured Resumes?</a:t>
            </a:r>
          </a:p>
          <a:p>
            <a:r>
              <a:rPr lang="en-IN" dirty="0" smtClean="0"/>
              <a:t>There are no standard format for resume</a:t>
            </a:r>
          </a:p>
          <a:p>
            <a:r>
              <a:rPr lang="en-IN" dirty="0" smtClean="0"/>
              <a:t>Each one will write resume in their own way</a:t>
            </a:r>
          </a:p>
          <a:p>
            <a:r>
              <a:rPr lang="en-IN" dirty="0" smtClean="0"/>
              <a:t>Resume can be in any format.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How the parser map the different format of resumes?</a:t>
            </a:r>
          </a:p>
          <a:p>
            <a:r>
              <a:rPr lang="en-IN" dirty="0" smtClean="0"/>
              <a:t>Resume parser can support 3 formats (.</a:t>
            </a:r>
            <a:r>
              <a:rPr lang="en-IN" dirty="0" err="1" smtClean="0"/>
              <a:t>docx,.pdf,.txt</a:t>
            </a:r>
            <a:r>
              <a:rPr lang="en-IN" dirty="0" smtClean="0"/>
              <a:t>)</a:t>
            </a:r>
          </a:p>
          <a:p>
            <a:r>
              <a:rPr lang="en-IN" dirty="0" smtClean="0"/>
              <a:t>All 3 formats converted into text </a:t>
            </a:r>
            <a:r>
              <a:rPr lang="en-IN" dirty="0" smtClean="0"/>
              <a:t>format</a:t>
            </a:r>
            <a:endParaRPr lang="en-IN" dirty="0" smtClean="0"/>
          </a:p>
          <a:p>
            <a:r>
              <a:rPr lang="en-IN" dirty="0" smtClean="0"/>
              <a:t>.</a:t>
            </a:r>
            <a:r>
              <a:rPr lang="en-IN" dirty="0" err="1" smtClean="0"/>
              <a:t>docx</a:t>
            </a:r>
            <a:r>
              <a:rPr lang="en-IN" dirty="0" smtClean="0"/>
              <a:t>=docx2txt</a:t>
            </a:r>
          </a:p>
          <a:p>
            <a:r>
              <a:rPr lang="en-IN" dirty="0" smtClean="0"/>
              <a:t>.</a:t>
            </a:r>
            <a:r>
              <a:rPr lang="en-IN" dirty="0" err="1" smtClean="0"/>
              <a:t>pdf</a:t>
            </a:r>
            <a:r>
              <a:rPr lang="en-IN" dirty="0" smtClean="0"/>
              <a:t>	=</a:t>
            </a:r>
            <a:r>
              <a:rPr lang="en-IN" dirty="0" smtClean="0"/>
              <a:t>PyPDF2</a:t>
            </a:r>
          </a:p>
          <a:p>
            <a:r>
              <a:rPr lang="en-IN" dirty="0" smtClean="0"/>
              <a:t>Text format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492</TotalTime>
  <Words>976</Words>
  <Application>Microsoft Office PowerPoint</Application>
  <PresentationFormat>Custom</PresentationFormat>
  <Paragraphs>103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Organic</vt:lpstr>
      <vt:lpstr>RESUME PARSER WITH NLP</vt:lpstr>
      <vt:lpstr>AGENDA</vt:lpstr>
      <vt:lpstr>OBJECTIVE</vt:lpstr>
      <vt:lpstr>EXISTING SYSTEM</vt:lpstr>
      <vt:lpstr>PROPOSED SYSTEM</vt:lpstr>
      <vt:lpstr>COMMENTS OF REVIEW 0</vt:lpstr>
      <vt:lpstr>ENTITY EXTRACTION EXAMPLE</vt:lpstr>
      <vt:lpstr>Contd..</vt:lpstr>
      <vt:lpstr>Contd...</vt:lpstr>
      <vt:lpstr>     SYSTEM FLOW</vt:lpstr>
      <vt:lpstr>UPLOAD FILE </vt:lpstr>
      <vt:lpstr>CONVERTING PDF FILES INTO TEXT </vt:lpstr>
      <vt:lpstr>CONVERTING DOCUMENT INTO TEXT</vt:lpstr>
      <vt:lpstr>TOKENIZATION</vt:lpstr>
      <vt:lpstr>STOPWORD REMOVAL</vt:lpstr>
      <vt:lpstr>STOPWORDS IN NLP</vt:lpstr>
      <vt:lpstr>REMOVING STOPWORDS</vt:lpstr>
      <vt:lpstr>MODEL RESUME</vt:lpstr>
      <vt:lpstr>OUTPUT OF TOKENIZATION</vt:lpstr>
      <vt:lpstr>OUTPUT OF STOP WORDS REMOVAL</vt:lpstr>
      <vt:lpstr>USER INTERFACE DESIGN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PARSER WITH NLP</dc:title>
  <dc:creator>18mx37</dc:creator>
  <cp:lastModifiedBy>Windows User</cp:lastModifiedBy>
  <cp:revision>104</cp:revision>
  <dcterms:created xsi:type="dcterms:W3CDTF">2019-12-14T08:20:16Z</dcterms:created>
  <dcterms:modified xsi:type="dcterms:W3CDTF">2020-02-05T07:25:19Z</dcterms:modified>
</cp:coreProperties>
</file>