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8"/>
  </p:notesMasterIdLst>
  <p:handoutMasterIdLst>
    <p:handoutMasterId r:id="rId29"/>
  </p:handoutMasterIdLst>
  <p:sldIdLst>
    <p:sldId id="275" r:id="rId5"/>
    <p:sldId id="276" r:id="rId6"/>
    <p:sldId id="277" r:id="rId7"/>
    <p:sldId id="278" r:id="rId8"/>
    <p:sldId id="299" r:id="rId9"/>
    <p:sldId id="300" r:id="rId10"/>
    <p:sldId id="301" r:id="rId11"/>
    <p:sldId id="281" r:id="rId12"/>
    <p:sldId id="282" r:id="rId13"/>
    <p:sldId id="283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9" autoAdjust="0"/>
    <p:restoredTop sz="95033" autoAdjust="0"/>
  </p:normalViewPr>
  <p:slideViewPr>
    <p:cSldViewPr snapToGrid="0" snapToObjects="1">
      <p:cViewPr varScale="1">
        <p:scale>
          <a:sx n="117" d="100"/>
          <a:sy n="117" d="100"/>
        </p:scale>
        <p:origin x="-108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4E53E-33B3-4E59-98FA-25A062850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620" y="1964267"/>
            <a:ext cx="9099505" cy="1023632"/>
          </a:xfrm>
        </p:spPr>
        <p:txBody>
          <a:bodyPr/>
          <a:lstStyle/>
          <a:p>
            <a:pPr algn="ctr"/>
            <a:r>
              <a:rPr lang="en-IN" dirty="0"/>
              <a:t>RESUME PARSER WITH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2C0BE9-DC92-4383-928D-D7D10AFD5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361386"/>
            <a:ext cx="8637072" cy="2403310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PROJECT GUIDE: Ms. K.GAYATHRI </a:t>
            </a:r>
          </a:p>
          <a:p>
            <a:pPr algn="ctr"/>
            <a:r>
              <a:rPr lang="en-IN" sz="2000" dirty="0"/>
              <a:t>                                                                                                               BY</a:t>
            </a:r>
          </a:p>
          <a:p>
            <a:r>
              <a:rPr lang="en-IN" sz="2000" dirty="0"/>
              <a:t>ARULRAJ S (18MX203)</a:t>
            </a:r>
          </a:p>
          <a:p>
            <a:r>
              <a:rPr lang="en-IN" sz="2000" dirty="0"/>
              <a:t>BALA RAJENDRA KUMAR R A (19MX151)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240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3486" y="148107"/>
            <a:ext cx="9227713" cy="912067"/>
          </a:xfrm>
        </p:spPr>
        <p:txBody>
          <a:bodyPr/>
          <a:lstStyle/>
          <a:p>
            <a:r>
              <a:rPr lang="en-IN" dirty="0"/>
              <a:t>	SYSTEM 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56" y="1327644"/>
            <a:ext cx="5357610" cy="54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352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43" y="204717"/>
            <a:ext cx="10137912" cy="464023"/>
          </a:xfrm>
        </p:spPr>
        <p:txBody>
          <a:bodyPr>
            <a:normAutofit fontScale="90000"/>
          </a:bodyPr>
          <a:lstStyle/>
          <a:p>
            <a:r>
              <a:rPr lang="en-IN" dirty="0"/>
              <a:t>ENTITY RELATIONSHIP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54528"/>
            <a:ext cx="105809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1396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6" t="6766" r="11003" b="1094"/>
          <a:stretch/>
        </p:blipFill>
        <p:spPr>
          <a:xfrm>
            <a:off x="1487606" y="734096"/>
            <a:ext cx="8338782" cy="6048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45" y="0"/>
            <a:ext cx="9503581" cy="579549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3382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35517F-BED5-45DC-B3A1-26274715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WORKDONE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84F274-ECF8-4E41-8C4C-8A399B87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 UPLOAD</a:t>
            </a:r>
          </a:p>
          <a:p>
            <a:r>
              <a:rPr lang="en-IN" dirty="0"/>
              <a:t>READING .pdf,.docx,.txt RESUMES </a:t>
            </a:r>
          </a:p>
          <a:p>
            <a:r>
              <a:rPr lang="en-IN" dirty="0"/>
              <a:t>CONVERTING INTO TEXT FORMAT</a:t>
            </a:r>
          </a:p>
          <a:p>
            <a:r>
              <a:rPr lang="en-IN" dirty="0"/>
              <a:t>TOKENIZATION</a:t>
            </a:r>
          </a:p>
          <a:p>
            <a:r>
              <a:rPr lang="en-IN" dirty="0"/>
              <a:t>STOPWORDS REMOVAL</a:t>
            </a:r>
          </a:p>
          <a:p>
            <a:r>
              <a:rPr lang="en-IN" dirty="0"/>
              <a:t>ENTITY EXTRACTION</a:t>
            </a:r>
          </a:p>
          <a:p>
            <a:r>
              <a:rPr lang="en-IN" dirty="0"/>
              <a:t>CONVERT ENTITY INTO JSON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4558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AE7670-8301-45FC-9FC2-2A5432E3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3" y="215153"/>
            <a:ext cx="10516971" cy="887506"/>
          </a:xfrm>
        </p:spPr>
        <p:txBody>
          <a:bodyPr/>
          <a:lstStyle/>
          <a:p>
            <a:r>
              <a:rPr lang="en-IN" dirty="0"/>
              <a:t>USER INTERFACE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101"/>
          <a:stretch/>
        </p:blipFill>
        <p:spPr>
          <a:xfrm>
            <a:off x="537883" y="1102659"/>
            <a:ext cx="10945906" cy="5540187"/>
          </a:xfrm>
        </p:spPr>
      </p:pic>
    </p:spTree>
    <p:extLst>
      <p:ext uri="{BB962C8B-B14F-4D97-AF65-F5344CB8AC3E}">
        <p14:creationId xmlns:p14="http://schemas.microsoft.com/office/powerpoint/2010/main" xmlns="" val="380678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2660" y="295836"/>
            <a:ext cx="10354234" cy="5674658"/>
          </a:xfrm>
        </p:spPr>
      </p:pic>
    </p:spTree>
    <p:extLst>
      <p:ext uri="{BB962C8B-B14F-4D97-AF65-F5344CB8AC3E}">
        <p14:creationId xmlns:p14="http://schemas.microsoft.com/office/powerpoint/2010/main" xmlns="" val="421352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776" y="349624"/>
            <a:ext cx="11214848" cy="5405717"/>
          </a:xfrm>
        </p:spPr>
      </p:pic>
    </p:spTree>
    <p:extLst>
      <p:ext uri="{BB962C8B-B14F-4D97-AF65-F5344CB8AC3E}">
        <p14:creationId xmlns:p14="http://schemas.microsoft.com/office/powerpoint/2010/main" xmlns="" val="231494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5082" y="564776"/>
            <a:ext cx="10596283" cy="5325036"/>
          </a:xfrm>
        </p:spPr>
      </p:pic>
    </p:spTree>
    <p:extLst>
      <p:ext uri="{BB962C8B-B14F-4D97-AF65-F5344CB8AC3E}">
        <p14:creationId xmlns:p14="http://schemas.microsoft.com/office/powerpoint/2010/main" xmlns="" val="297058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1579" y="591670"/>
            <a:ext cx="10032209" cy="4900987"/>
          </a:xfrm>
        </p:spPr>
      </p:pic>
    </p:spTree>
    <p:extLst>
      <p:ext uri="{BB962C8B-B14F-4D97-AF65-F5344CB8AC3E}">
        <p14:creationId xmlns:p14="http://schemas.microsoft.com/office/powerpoint/2010/main" xmlns="" val="80100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459" y="376518"/>
            <a:ext cx="11241741" cy="5540188"/>
          </a:xfrm>
        </p:spPr>
      </p:pic>
    </p:spTree>
    <p:extLst>
      <p:ext uri="{BB962C8B-B14F-4D97-AF65-F5344CB8AC3E}">
        <p14:creationId xmlns:p14="http://schemas.microsoft.com/office/powerpoint/2010/main" xmlns="" val="283591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4B80D0-1A4D-49E3-8703-16A94F37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88" y="477078"/>
            <a:ext cx="10131425" cy="834887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B260D6-B214-4A41-BFC7-52CA21DB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9531"/>
            <a:ext cx="10131425" cy="4081670"/>
          </a:xfrm>
        </p:spPr>
        <p:txBody>
          <a:bodyPr>
            <a:normAutofit/>
          </a:bodyPr>
          <a:lstStyle/>
          <a:p>
            <a:r>
              <a:rPr lang="en-IN" sz="2400" dirty="0"/>
              <a:t>OBJECTIVE</a:t>
            </a:r>
          </a:p>
          <a:p>
            <a:r>
              <a:rPr lang="en-IN" sz="2400" dirty="0"/>
              <a:t>COMMENTS FROM REVIEW 1</a:t>
            </a:r>
          </a:p>
          <a:p>
            <a:r>
              <a:rPr lang="en-IN" sz="2400" dirty="0"/>
              <a:t>HOW EXISTING SYSTEM WORKS</a:t>
            </a:r>
            <a:r>
              <a:rPr lang="en-IN" sz="2400" dirty="0" smtClean="0"/>
              <a:t>?</a:t>
            </a:r>
          </a:p>
          <a:p>
            <a:r>
              <a:rPr lang="en-IN" sz="2400" dirty="0" smtClean="0"/>
              <a:t>NEW FEATURES OF PROPOSED SYSTEM</a:t>
            </a:r>
            <a:endParaRPr lang="en-IN" sz="2400" dirty="0"/>
          </a:p>
          <a:p>
            <a:r>
              <a:rPr lang="en-IN" sz="2400" dirty="0"/>
              <a:t>SYSTEM FLOW</a:t>
            </a:r>
          </a:p>
          <a:p>
            <a:r>
              <a:rPr lang="en-IN" sz="2400" dirty="0"/>
              <a:t>ER DIAGRAM</a:t>
            </a:r>
          </a:p>
          <a:p>
            <a:r>
              <a:rPr lang="en-IN" sz="2400" dirty="0"/>
              <a:t>USE CASE DIAGRAM</a:t>
            </a:r>
          </a:p>
          <a:p>
            <a:r>
              <a:rPr lang="en-IN" sz="2400" dirty="0"/>
              <a:t>USER INTERFACE DESIGN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0727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7505" y="403412"/>
            <a:ext cx="10757647" cy="5325035"/>
          </a:xfrm>
        </p:spPr>
      </p:pic>
    </p:spTree>
    <p:extLst>
      <p:ext uri="{BB962C8B-B14F-4D97-AF65-F5344CB8AC3E}">
        <p14:creationId xmlns:p14="http://schemas.microsoft.com/office/powerpoint/2010/main" xmlns="" val="239019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59" y="484095"/>
            <a:ext cx="10409395" cy="571973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459" y="1344706"/>
            <a:ext cx="10838329" cy="5136776"/>
          </a:xfrm>
        </p:spPr>
      </p:pic>
    </p:spTree>
    <p:extLst>
      <p:ext uri="{BB962C8B-B14F-4D97-AF65-F5344CB8AC3E}">
        <p14:creationId xmlns:p14="http://schemas.microsoft.com/office/powerpoint/2010/main" xmlns="" val="358322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44020-8E3A-437B-917A-02BD4C1C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TO BE DONE: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7BE66-2B96-4A47-B77E-CE29609F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RECRUITER POSTING JOB </a:t>
            </a:r>
            <a:r>
              <a:rPr lang="en-IN" dirty="0" smtClean="0"/>
              <a:t>DESCRIPTION</a:t>
            </a:r>
          </a:p>
          <a:p>
            <a:r>
              <a:rPr lang="en-IN" dirty="0" smtClean="0"/>
              <a:t>RECRUITER </a:t>
            </a:r>
            <a:r>
              <a:rPr lang="en-IN" dirty="0"/>
              <a:t>VIEWING THE ELIGIBLE </a:t>
            </a:r>
            <a:r>
              <a:rPr lang="en-IN" dirty="0" smtClean="0"/>
              <a:t>CANDIDATES</a:t>
            </a:r>
            <a:endParaRPr lang="en-IN" dirty="0"/>
          </a:p>
          <a:p>
            <a:r>
              <a:rPr lang="en-IN" dirty="0"/>
              <a:t>CANDIDATES VIEWING THE JOBS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/>
              <a:t> ALL JOBS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/>
              <a:t>JOBS BY COMPANY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/>
              <a:t>JOBS BY </a:t>
            </a:r>
            <a:r>
              <a:rPr lang="en-IN" dirty="0" smtClean="0"/>
              <a:t>LOCATION</a:t>
            </a:r>
          </a:p>
          <a:p>
            <a:pPr marL="400050" indent="-400050">
              <a:buFont typeface="Arial" pitchFamily="34" charset="0"/>
              <a:buChar char="•"/>
            </a:pPr>
            <a:r>
              <a:rPr lang="en-IN" dirty="0" smtClean="0"/>
              <a:t>ACCURACY </a:t>
            </a:r>
            <a:r>
              <a:rPr lang="en-IN" dirty="0" smtClean="0"/>
              <a:t>OF INFORMATION EXTRACTED </a:t>
            </a:r>
            <a:r>
              <a:rPr lang="en-IN" dirty="0" smtClean="0"/>
              <a:t>TO BE </a:t>
            </a:r>
            <a:r>
              <a:rPr lang="en-IN" dirty="0" smtClean="0"/>
              <a:t>ANALYSED</a:t>
            </a:r>
          </a:p>
          <a:p>
            <a:pPr marL="857250" lvl="1" indent="-40005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36795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318197"/>
            <a:ext cx="10131427" cy="95303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THANKYOU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91732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65044"/>
            <a:ext cx="10131425" cy="1232452"/>
          </a:xfrm>
        </p:spPr>
        <p:txBody>
          <a:bodyPr>
            <a:normAutofit/>
          </a:bodyPr>
          <a:lstStyle/>
          <a:p>
            <a:r>
              <a:rPr lang="en-IN" sz="44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0017"/>
            <a:ext cx="10131425" cy="4161183"/>
          </a:xfrm>
        </p:spPr>
        <p:txBody>
          <a:bodyPr/>
          <a:lstStyle/>
          <a:p>
            <a:r>
              <a:rPr lang="en-I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To design a model that can parse information from unstructured resumes and transform it to a structured JSON format. </a:t>
            </a:r>
          </a:p>
          <a:p>
            <a:r>
              <a:rPr lang="en-I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Extract resume information based on the constraints given in the job description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563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ABED27-E241-408B-9CB6-B2CFC0D5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225091"/>
          </a:xfrm>
        </p:spPr>
        <p:txBody>
          <a:bodyPr/>
          <a:lstStyle/>
          <a:p>
            <a:r>
              <a:rPr lang="en-IN" dirty="0"/>
              <a:t>COMMENTS FROM REVIEW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527D7D-6841-4875-9465-BA80F4C6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9043"/>
            <a:ext cx="10131425" cy="4002157"/>
          </a:xfrm>
        </p:spPr>
        <p:txBody>
          <a:bodyPr>
            <a:normAutofit/>
          </a:bodyPr>
          <a:lstStyle/>
          <a:p>
            <a:r>
              <a:rPr lang="en-IN" sz="2800" dirty="0"/>
              <a:t>Check the features of existing system?</a:t>
            </a:r>
          </a:p>
          <a:p>
            <a:r>
              <a:rPr lang="en-IN" sz="2800" dirty="0"/>
              <a:t>What are the new features added in the proposed system?</a:t>
            </a:r>
          </a:p>
          <a:p>
            <a:r>
              <a:rPr lang="en-IN" sz="2800" dirty="0"/>
              <a:t>Any other algorithm for extracting information other than NER?</a:t>
            </a:r>
          </a:p>
        </p:txBody>
      </p:sp>
    </p:spTree>
    <p:extLst>
      <p:ext uri="{BB962C8B-B14F-4D97-AF65-F5344CB8AC3E}">
        <p14:creationId xmlns:p14="http://schemas.microsoft.com/office/powerpoint/2010/main" xmlns="" val="16258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6243"/>
          </a:xfrm>
        </p:spPr>
        <p:txBody>
          <a:bodyPr/>
          <a:lstStyle/>
          <a:p>
            <a:r>
              <a:rPr lang="en-IN" dirty="0"/>
              <a:t>HOW EXISTING SYSTEM WORKS?</a:t>
            </a:r>
            <a:endParaRPr lang="en-US" dirty="0"/>
          </a:p>
        </p:txBody>
      </p:sp>
      <p:pic>
        <p:nvPicPr>
          <p:cNvPr id="1027" name="Picture 3" descr="C:\Users\User\Downloads\Screenshot_20200303-174830_Chrom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748" y="1545111"/>
            <a:ext cx="2307906" cy="439185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265961F-9EF7-45A1-898C-A74A519BA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63"/>
          <a:stretch/>
        </p:blipFill>
        <p:spPr>
          <a:xfrm>
            <a:off x="2597428" y="1545114"/>
            <a:ext cx="2307906" cy="4391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82E0AF1-66D4-4F55-B2FA-F8588006B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30" y="1545115"/>
            <a:ext cx="2307905" cy="4391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36A3549-1FEE-4DD0-9977-12D16D00E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347" y="1545110"/>
            <a:ext cx="2307905" cy="4391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43C3929-CEDC-42C3-AB5E-3053EEA7BB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30"/>
          <a:stretch/>
        </p:blipFill>
        <p:spPr>
          <a:xfrm>
            <a:off x="7460248" y="1545115"/>
            <a:ext cx="2192185" cy="4391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723D0-CF3A-490E-B227-D53AAD06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4800"/>
            <a:ext cx="10131425" cy="954157"/>
          </a:xfrm>
        </p:spPr>
        <p:txBody>
          <a:bodyPr/>
          <a:lstStyle/>
          <a:p>
            <a:r>
              <a:rPr lang="en-IN" dirty="0"/>
              <a:t>HOW EXISTING SYSTEM WORKS?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934C3A89-8E9B-4CE4-9F40-2FAD1D767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18" y="1361660"/>
            <a:ext cx="2110408" cy="4134679"/>
          </a:xfr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2E4018A-C2CF-46EE-8FA3-A9C2F5864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92"/>
          <a:stretch/>
        </p:blipFill>
        <p:spPr>
          <a:xfrm>
            <a:off x="2451652" y="1358346"/>
            <a:ext cx="2266122" cy="4134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0D0B9C8-08BB-4D42-8A5D-E1DEF8CDE8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300"/>
          <a:stretch/>
        </p:blipFill>
        <p:spPr>
          <a:xfrm>
            <a:off x="4869304" y="1361660"/>
            <a:ext cx="2266122" cy="41346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B2E0C32-3D1E-4C2F-ADD3-B47BB575DF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9" r="9421" b="50220"/>
          <a:stretch/>
        </p:blipFill>
        <p:spPr>
          <a:xfrm>
            <a:off x="7294452" y="1320248"/>
            <a:ext cx="1942313" cy="41760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D06E8512-58A4-471E-809A-E3603E8EB7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4735" b="2995"/>
          <a:stretch/>
        </p:blipFill>
        <p:spPr>
          <a:xfrm>
            <a:off x="9395791" y="3969028"/>
            <a:ext cx="2612954" cy="15273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4F24262-D1D1-41D4-A4AD-BADE313F9D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0483"/>
          <a:stretch/>
        </p:blipFill>
        <p:spPr>
          <a:xfrm>
            <a:off x="9395791" y="1258957"/>
            <a:ext cx="2612953" cy="27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20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ACFCE-D2DC-4F62-A6FC-5CCA31EF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7409"/>
          </a:xfrm>
        </p:spPr>
        <p:txBody>
          <a:bodyPr/>
          <a:lstStyle/>
          <a:p>
            <a:r>
              <a:rPr lang="en-IN" dirty="0"/>
              <a:t>DRAWBACKS OF EXISTING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DF172E-E424-489B-8FD7-39298122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2296"/>
            <a:ext cx="10131425" cy="4638261"/>
          </a:xfrm>
        </p:spPr>
        <p:txBody>
          <a:bodyPr>
            <a:normAutofit/>
          </a:bodyPr>
          <a:lstStyle/>
          <a:p>
            <a:r>
              <a:rPr lang="en-IN" sz="2400" dirty="0"/>
              <a:t>Job portals are interface between recruiter and job seeker</a:t>
            </a:r>
          </a:p>
          <a:p>
            <a:r>
              <a:rPr lang="en-IN" sz="2400" dirty="0"/>
              <a:t>Needs high storage repository to store all resumes</a:t>
            </a:r>
          </a:p>
          <a:p>
            <a:r>
              <a:rPr lang="en-IN" sz="2400" dirty="0"/>
              <a:t>Existing job portals may not </a:t>
            </a:r>
            <a:r>
              <a:rPr lang="en-IN" sz="2400" dirty="0" smtClean="0"/>
              <a:t>secured </a:t>
            </a:r>
            <a:endParaRPr lang="en-IN" sz="2400" dirty="0"/>
          </a:p>
          <a:p>
            <a:r>
              <a:rPr lang="en-IN" sz="2400" dirty="0" smtClean="0"/>
              <a:t>Frequent</a:t>
            </a:r>
            <a:r>
              <a:rPr lang="en-IN" sz="2400" dirty="0" smtClean="0"/>
              <a:t> </a:t>
            </a:r>
            <a:r>
              <a:rPr lang="en-IN" sz="2400" dirty="0"/>
              <a:t>job offers will be only visible for paid candidates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000" dirty="0"/>
              <a:t>Each candidate must pay the amount for </a:t>
            </a:r>
            <a:r>
              <a:rPr lang="en-IN" sz="2000" dirty="0" smtClean="0"/>
              <a:t>frequent</a:t>
            </a:r>
            <a:r>
              <a:rPr lang="en-IN" sz="2000" dirty="0" smtClean="0"/>
              <a:t> </a:t>
            </a:r>
            <a:r>
              <a:rPr lang="en-IN" sz="2000" dirty="0"/>
              <a:t>job offers</a:t>
            </a:r>
          </a:p>
          <a:p>
            <a:r>
              <a:rPr lang="en-IN" sz="2400" dirty="0"/>
              <a:t>Resumes must be in a predefined format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000" dirty="0"/>
              <a:t>Each resume must have a header information consist of 256 characters</a:t>
            </a:r>
          </a:p>
        </p:txBody>
      </p:sp>
    </p:spTree>
    <p:extLst>
      <p:ext uri="{BB962C8B-B14F-4D97-AF65-F5344CB8AC3E}">
        <p14:creationId xmlns:p14="http://schemas.microsoft.com/office/powerpoint/2010/main" xmlns="" val="40918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FEATURES Added in the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584173"/>
            <a:ext cx="10131425" cy="4015409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Only the registered recruiters can view the list of eligible candidates. So secured</a:t>
            </a:r>
          </a:p>
          <a:p>
            <a:r>
              <a:rPr lang="en-IN" sz="2400" dirty="0"/>
              <a:t>Resume parser is free of cost</a:t>
            </a:r>
          </a:p>
          <a:p>
            <a:r>
              <a:rPr lang="en-IN" sz="2400" dirty="0"/>
              <a:t>No need to store the resumes of all candidates into the database</a:t>
            </a:r>
          </a:p>
          <a:p>
            <a:r>
              <a:rPr lang="en-IN" sz="2400" dirty="0"/>
              <a:t>Resume parser will store only the extracted information from resumes into the database</a:t>
            </a:r>
          </a:p>
          <a:p>
            <a:r>
              <a:rPr lang="en-IN" sz="2400" dirty="0"/>
              <a:t>Resume data is extracted and stored in JSON format</a:t>
            </a:r>
          </a:p>
          <a:p>
            <a:r>
              <a:rPr lang="en-IN" sz="2400" dirty="0"/>
              <a:t>No predefined format and structure of </a:t>
            </a:r>
            <a:r>
              <a:rPr lang="en-IN" sz="2400" dirty="0" smtClean="0"/>
              <a:t>resume</a:t>
            </a:r>
          </a:p>
          <a:p>
            <a:r>
              <a:rPr lang="en-IN" sz="2400" dirty="0" smtClean="0"/>
              <a:t>Accuracy of information extracted </a:t>
            </a:r>
            <a:r>
              <a:rPr lang="en-IN" sz="2400" smtClean="0"/>
              <a:t>is to be analysed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8841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FOR ENTITY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09531"/>
            <a:ext cx="10131425" cy="4081670"/>
          </a:xfrm>
        </p:spPr>
        <p:txBody>
          <a:bodyPr>
            <a:normAutofit/>
          </a:bodyPr>
          <a:lstStyle/>
          <a:p>
            <a:r>
              <a:rPr lang="en-IN" sz="2400" b="1" dirty="0"/>
              <a:t>Named-entity recognition</a:t>
            </a:r>
            <a:r>
              <a:rPr lang="en-IN" sz="2400" dirty="0"/>
              <a:t> (</a:t>
            </a:r>
            <a:r>
              <a:rPr lang="en-IN" sz="2400" b="1" dirty="0"/>
              <a:t>NER</a:t>
            </a:r>
            <a:r>
              <a:rPr lang="en-IN" sz="2400" dirty="0"/>
              <a:t>) (also known as </a:t>
            </a:r>
            <a:r>
              <a:rPr lang="en-IN" sz="2400" b="1" dirty="0"/>
              <a:t>entity extraction</a:t>
            </a:r>
            <a:r>
              <a:rPr lang="en-IN" sz="2400" dirty="0"/>
              <a:t>) </a:t>
            </a:r>
          </a:p>
          <a:p>
            <a:r>
              <a:rPr lang="en-IN" sz="2400" dirty="0"/>
              <a:t>It is a sub-task of information extraction </a:t>
            </a:r>
          </a:p>
          <a:p>
            <a:r>
              <a:rPr lang="en-IN" sz="2400" dirty="0"/>
              <a:t>Locate and classify named entities in text into pre-defined categories</a:t>
            </a:r>
          </a:p>
          <a:p>
            <a:r>
              <a:rPr lang="en-IN" sz="2400" dirty="0"/>
              <a:t>Predefined Categories are</a:t>
            </a:r>
          </a:p>
          <a:p>
            <a:pPr lvl="1"/>
            <a:r>
              <a:rPr lang="en-IN" sz="2000" dirty="0"/>
              <a:t>names of persons</a:t>
            </a:r>
          </a:p>
          <a:p>
            <a:pPr lvl="1"/>
            <a:r>
              <a:rPr lang="en-IN" sz="2000" dirty="0"/>
              <a:t>organizations</a:t>
            </a:r>
          </a:p>
          <a:p>
            <a:pPr lvl="1"/>
            <a:r>
              <a:rPr lang="en-IN" sz="2000" dirty="0"/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734557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345</Words>
  <Application>Microsoft Office PowerPoint</Application>
  <PresentationFormat>Custom</PresentationFormat>
  <Paragraphs>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Celestial</vt:lpstr>
      <vt:lpstr>RESUME PARSER WITH NLP</vt:lpstr>
      <vt:lpstr>AGENDA</vt:lpstr>
      <vt:lpstr>OBJECTIVE</vt:lpstr>
      <vt:lpstr>COMMENTS FROM REVIEW 1</vt:lpstr>
      <vt:lpstr>HOW EXISTING SYSTEM WORKS?</vt:lpstr>
      <vt:lpstr>HOW EXISTING SYSTEM WORKS? </vt:lpstr>
      <vt:lpstr>DRAWBACKS OF EXISTING SYSTEM</vt:lpstr>
      <vt:lpstr>NEW FEATURES Added in the PROPOSED SYSTEM</vt:lpstr>
      <vt:lpstr>ALGORITHM FOR ENTITY EXTRACTION</vt:lpstr>
      <vt:lpstr> SYSTEM FLOW</vt:lpstr>
      <vt:lpstr>ENTITY RELATIONSHIP DIAGRAM</vt:lpstr>
      <vt:lpstr>USE CASE DIAGRAM</vt:lpstr>
      <vt:lpstr>WORKDONE TILL NOW</vt:lpstr>
      <vt:lpstr>USER INTERFACE DESIGN</vt:lpstr>
      <vt:lpstr>Slide 15</vt:lpstr>
      <vt:lpstr>Slide 16</vt:lpstr>
      <vt:lpstr>Slide 17</vt:lpstr>
      <vt:lpstr>Slide 18</vt:lpstr>
      <vt:lpstr>Slide 19</vt:lpstr>
      <vt:lpstr>Slide 20</vt:lpstr>
      <vt:lpstr>OUTPUT</vt:lpstr>
      <vt:lpstr>WORK TO BE DONE:</vt:lpstr>
      <vt:lpstr>THANKYOU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2020-03-03T10:44:58Z</dcterms:created>
  <dcterms:modified xsi:type="dcterms:W3CDTF">2020-03-04T07:53:37Z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