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F4E5-F873-5142-BC1D-F5BB797F5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D99A-CD83-294D-8C38-BF7C28375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7E43-36D8-8348-960C-D36D545D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2903-D55E-2C42-B2E1-7683A9A9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C68C-9F1B-F746-8306-E3A92595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C1C2-FB93-E445-9B31-9580EF9A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21BED-EBB7-3E4F-88EB-0C1C7157D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B9DD-C82E-554B-87C7-2D4C8C98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1119-A78A-DE47-A760-9639E266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27B7-19A0-6446-B977-1476B3CF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6D1F2-D166-AB4E-9E11-5C75E998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35AFF-58E1-BB4C-A5A2-177BB56D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7F1C-5469-614B-8C1C-345EC9DD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C1E1-795B-B743-BAF9-01AFA13B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7F56-8A33-A343-90F3-23BDD53D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3774-0D32-A742-9CAF-CC939C7F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CAA5-E14C-BF47-BDDE-8C3F4B47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95CB-8A3B-4840-A558-5871FB53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8FCF-2699-F14C-B308-D9E68DA0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EE0F-6B52-A24B-B97F-2376044F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2ED5-FB21-5046-A592-F0DEACD8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1BD1-5E1F-B844-9872-1B70CBFA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5FD0-E768-3F41-BE4C-CAB0534E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0F10-7D6F-AD4D-94D3-C97A2EBC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6E3F-B31F-5845-8A03-DC0F9011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3A6-055C-4945-97F8-85E74145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F168-9B6D-4A46-8AC8-E3C605D9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282D-0548-0C41-9BAA-0E6F9E45D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9C8D-885E-9447-BBFF-15A5983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5A4A-4E00-A049-BF5E-B9136FBC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060F-1A25-E646-91D1-66BBC8A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309-62B7-EB43-BBDA-9C9B3A09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D207-FCA9-B949-9592-76DCB76F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B4C5-CBDC-B746-9115-14E48C67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E016-7AE8-154E-8F40-01CE2B139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F01D-172B-1A4B-B618-D5EDD3809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A4281-49A9-C741-928B-E65DB83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F7C27-BD0A-CB4B-9111-9A4D7FD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06E6C-0DED-1E4C-85AF-10B0516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BD77-1EC8-A841-8CF4-004BC804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00590-78D6-1345-B391-3727CFC7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7A7C1-762C-354F-8EC3-6AFB30D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2DE04-EC66-2940-9C3E-40992CCD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EB8D1-9096-E246-A025-7B90C574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321FA-4BF4-BB46-8EF3-7D38673B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D7F8-1334-D94C-9D85-683CE117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2C47-7F7C-2C4F-A099-9AB26AE1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EF73-3E61-B141-ADE8-78195F12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0F24B-41CA-2E4F-91B1-DE5BDDF4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259D-32D2-014B-B1DE-924B3D0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EC69-FAB1-7D47-9C64-30396A5B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71BB-AE6C-9644-B215-1090017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FD62-076E-7545-81E1-EE8E77B1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0CD69-233C-AC42-A8D7-F4428B291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D570F-0495-6C4B-A52A-8A0CFBB0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1754-77F3-CC45-BAD2-E1E219A1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7A58-CB7B-D348-A601-E6A7219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CA20-6E00-4347-BF02-A54E7A4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84322-59B1-0341-8392-24A2763F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4356-3A2F-BF4E-AD75-60A24C2F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03A2-EE03-974E-8CC6-28BC61C1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E023-A571-7E4C-BD3E-A3BCD75D133A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E52B-DAB2-6342-9515-4F1BD5467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AA5D-AEB5-184D-9554-D26D3D54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391B-B17D-9F4A-B611-14461FE3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642BDC-9A70-3B43-B580-45B0501DF936}"/>
              </a:ext>
            </a:extLst>
          </p:cNvPr>
          <p:cNvSpPr/>
          <p:nvPr/>
        </p:nvSpPr>
        <p:spPr>
          <a:xfrm>
            <a:off x="1736576" y="3000484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Processor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(Expression Processor-Python)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DF81F4-B1DD-4945-8353-87DA1A7A774D}"/>
              </a:ext>
            </a:extLst>
          </p:cNvPr>
          <p:cNvSpPr/>
          <p:nvPr/>
        </p:nvSpPr>
        <p:spPr>
          <a:xfrm>
            <a:off x="5106563" y="848436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Compositeop</a:t>
            </a:r>
            <a:r>
              <a:rPr lang="en-US" sz="1400" dirty="0">
                <a:latin typeface="IBM Plex Mono" panose="020B0509050203000203" pitchFamily="49" charset="77"/>
              </a:rPr>
              <a:t> V1.0.0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2F9840-B351-5B40-A4B1-5DE788E09057}"/>
              </a:ext>
            </a:extLst>
          </p:cNvPr>
          <p:cNvSpPr/>
          <p:nvPr/>
        </p:nvSpPr>
        <p:spPr>
          <a:xfrm>
            <a:off x="5106563" y="3007057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Compositeop</a:t>
            </a:r>
            <a:r>
              <a:rPr lang="en-US" sz="1400" dirty="0">
                <a:latin typeface="IBM Plex Mono" panose="020B0509050203000203" pitchFamily="49" charset="77"/>
              </a:rPr>
              <a:t> V2.0.0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65D04B-D424-5046-8386-FADE01F98B34}"/>
              </a:ext>
            </a:extLst>
          </p:cNvPr>
          <p:cNvSpPr/>
          <p:nvPr/>
        </p:nvSpPr>
        <p:spPr>
          <a:xfrm>
            <a:off x="5106563" y="5165678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Compositeop</a:t>
            </a:r>
            <a:r>
              <a:rPr lang="en-US" sz="1400" dirty="0">
                <a:latin typeface="IBM Plex Mono" panose="020B0509050203000203" pitchFamily="49" charset="77"/>
              </a:rPr>
              <a:t> V3.0.0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E784D7-B39A-1644-8E65-66922064E9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97638" y="1394347"/>
            <a:ext cx="1008925" cy="215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48BF9E-70AF-3649-971B-7C8671D4161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97638" y="3546395"/>
            <a:ext cx="1008925" cy="65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B4AE08-7139-AB42-92FB-1A862AFE52B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097638" y="3546395"/>
            <a:ext cx="1008925" cy="21651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975BDF-7D21-A54B-912E-66F897BFA5F0}"/>
              </a:ext>
            </a:extLst>
          </p:cNvPr>
          <p:cNvSpPr/>
          <p:nvPr/>
        </p:nvSpPr>
        <p:spPr>
          <a:xfrm>
            <a:off x="9424563" y="302525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Add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</a:t>
            </a:r>
            <a:r>
              <a:rPr lang="en-US" sz="1400" dirty="0" err="1">
                <a:latin typeface="IBM Plex Mono" panose="020B0509050203000203" pitchFamily="49" charset="77"/>
              </a:rPr>
              <a:t>Node.js</a:t>
            </a:r>
            <a:r>
              <a:rPr lang="en-US" sz="1400" dirty="0">
                <a:latin typeface="IBM Plex Mono" panose="020B0509050203000203" pitchFamily="49" charset="77"/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5D19E5-A7CB-9B49-877F-DD22BDA490FF}"/>
              </a:ext>
            </a:extLst>
          </p:cNvPr>
          <p:cNvSpPr/>
          <p:nvPr/>
        </p:nvSpPr>
        <p:spPr>
          <a:xfrm>
            <a:off x="9424563" y="2063591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Subtract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(Python)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DC56CC-176E-7442-8FD7-D6925EF96A55}"/>
              </a:ext>
            </a:extLst>
          </p:cNvPr>
          <p:cNvSpPr/>
          <p:nvPr/>
        </p:nvSpPr>
        <p:spPr>
          <a:xfrm>
            <a:off x="9424563" y="3824657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Multiply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(Go)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07EE6D-A0C7-4345-9B83-120CEF7E341C}"/>
              </a:ext>
            </a:extLst>
          </p:cNvPr>
          <p:cNvSpPr/>
          <p:nvPr/>
        </p:nvSpPr>
        <p:spPr>
          <a:xfrm>
            <a:off x="9424563" y="5585723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Divide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(Ruby)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D92B5-1DA3-DE46-9870-7458483F93A6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7467625" y="848436"/>
            <a:ext cx="1956938" cy="5459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C65172-7300-114A-8A59-7CD109B0BDB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7467625" y="1394347"/>
            <a:ext cx="1956938" cy="12151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F9C37D-502D-F842-8AEB-851E02901B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467625" y="1394347"/>
            <a:ext cx="1956938" cy="29762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5BFAA0-B988-C540-B076-E16591AEB7E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67625" y="1394346"/>
            <a:ext cx="1956938" cy="47372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B3EC14-6600-8D4D-81F7-616F398A3FF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467625" y="2609502"/>
            <a:ext cx="1956938" cy="9434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DE1EF-8CFB-314F-B724-8EE05C09347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467625" y="3552968"/>
            <a:ext cx="1956938" cy="817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E27DCD-A6FF-454E-A16F-30A131F9DBB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7467625" y="3552968"/>
            <a:ext cx="1956938" cy="2578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73C46C-2452-6A48-AB87-7171F5F1186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67625" y="862969"/>
            <a:ext cx="1956938" cy="26899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58262AD-5E07-6540-B8C6-3FDAB2CB686F}"/>
              </a:ext>
            </a:extLst>
          </p:cNvPr>
          <p:cNvSpPr/>
          <p:nvPr/>
        </p:nvSpPr>
        <p:spPr>
          <a:xfrm>
            <a:off x="9424563" y="302524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IBM Plex Mono" panose="020B0509050203000203" pitchFamily="49" charset="77"/>
              </a:rPr>
              <a:t>Basicop</a:t>
            </a:r>
            <a:r>
              <a:rPr lang="en-US" sz="1400" dirty="0">
                <a:latin typeface="IBM Plex Mono" panose="020B0509050203000203" pitchFamily="49" charset="77"/>
              </a:rPr>
              <a:t> Add</a:t>
            </a:r>
          </a:p>
          <a:p>
            <a:pPr algn="ctr"/>
            <a:r>
              <a:rPr lang="en-US" sz="1400">
                <a:latin typeface="IBM Plex Mono" panose="020B0509050203000203" pitchFamily="49" charset="77"/>
              </a:rPr>
              <a:t>(NodeJS)</a:t>
            </a:r>
            <a:endParaRPr lang="en-US" sz="1400" dirty="0">
              <a:latin typeface="IBM Plex Mono" panose="020B0509050203000203" pitchFamily="49" charset="77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CB5767-E013-3548-ACC4-0DE5060F0A2B}"/>
              </a:ext>
            </a:extLst>
          </p:cNvPr>
          <p:cNvCxnSpPr>
            <a:cxnSpLocks/>
          </p:cNvCxnSpPr>
          <p:nvPr/>
        </p:nvCxnSpPr>
        <p:spPr>
          <a:xfrm flipV="1">
            <a:off x="7467625" y="968607"/>
            <a:ext cx="1956938" cy="47542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32EDAE-22B2-AD4B-BCB6-845A3F473FC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467625" y="2609501"/>
            <a:ext cx="1956938" cy="3102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AEB56B-6DF4-3B46-9E9D-CFC1F84DB0E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467625" y="4370567"/>
            <a:ext cx="1956938" cy="13410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C25DE6-5465-364E-BEDB-40032349B85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7467625" y="5711589"/>
            <a:ext cx="1956938" cy="4200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D5E741A-FA56-C94C-B3BB-4AA08AC57C84}"/>
              </a:ext>
            </a:extLst>
          </p:cNvPr>
          <p:cNvSpPr/>
          <p:nvPr/>
        </p:nvSpPr>
        <p:spPr>
          <a:xfrm>
            <a:off x="179723" y="1104773"/>
            <a:ext cx="2361062" cy="10918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IBM Plex Mono" panose="020B0509050203000203" pitchFamily="49" charset="77"/>
              </a:rPr>
              <a:t>UI</a:t>
            </a:r>
          </a:p>
          <a:p>
            <a:pPr algn="ctr"/>
            <a:r>
              <a:rPr lang="en-US" sz="1400" dirty="0">
                <a:latin typeface="IBM Plex Mono" panose="020B0509050203000203" pitchFamily="49" charset="77"/>
              </a:rPr>
              <a:t>(Angular JS)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66BAF-B68B-7043-8AED-E0D77061FB1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360254" y="2207969"/>
            <a:ext cx="376322" cy="133842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2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2018-04-09T04:02:55Z</dcterms:created>
  <dcterms:modified xsi:type="dcterms:W3CDTF">2018-04-16T01:26:20Z</dcterms:modified>
</cp:coreProperties>
</file>