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15" r:id="rId2"/>
    <p:sldId id="816" r:id="rId3"/>
    <p:sldId id="81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F4E5-F873-5142-BC1D-F5BB797F5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D99A-CD83-294D-8C38-BF7C28375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7E43-36D8-8348-960C-D36D545D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2903-D55E-2C42-B2E1-7683A9A9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C68C-9F1B-F746-8306-E3A92595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C1C2-FB93-E445-9B31-9580EF9A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21BED-EBB7-3E4F-88EB-0C1C7157D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B9DD-C82E-554B-87C7-2D4C8C98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1119-A78A-DE47-A760-9639E266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27B7-19A0-6446-B977-1476B3CF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6D1F2-D166-AB4E-9E11-5C75E998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35AFF-58E1-BB4C-A5A2-177BB56D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7F1C-5469-614B-8C1C-345EC9DD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C1E1-795B-B743-BAF9-01AFA13B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7F56-8A33-A343-90F3-23BDD53D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3774-0D32-A742-9CAF-CC939C7F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CAA5-E14C-BF47-BDDE-8C3F4B47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95CB-8A3B-4840-A558-5871FB53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8FCF-2699-F14C-B308-D9E68DA0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EE0F-6B52-A24B-B97F-2376044F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2ED5-FB21-5046-A592-F0DEACD8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11BD1-5E1F-B844-9872-1B70CBFA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5FD0-E768-3F41-BE4C-CAB0534E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0F10-7D6F-AD4D-94D3-C97A2EBC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6E3F-B31F-5845-8A03-DC0F9011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3A6-055C-4945-97F8-85E74145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F168-9B6D-4A46-8AC8-E3C605D98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4282D-0548-0C41-9BAA-0E6F9E45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9C8D-885E-9447-BBFF-15A5983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5A4A-4E00-A049-BF5E-B9136FBC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060F-1A25-E646-91D1-66BBC8A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2309-62B7-EB43-BBDA-9C9B3A0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3D207-FCA9-B949-9592-76DCB76F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DB4C5-CBDC-B746-9115-14E48C67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E016-7AE8-154E-8F40-01CE2B139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F01D-172B-1A4B-B618-D5EDD3809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A4281-49A9-C741-928B-E65DB831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F7C27-BD0A-CB4B-9111-9A4D7FDE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06E6C-0DED-1E4C-85AF-10B0516C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BD77-1EC8-A841-8CF4-004BC804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00590-78D6-1345-B391-3727CFC7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7A7C1-762C-354F-8EC3-6AFB30D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2DE04-EC66-2940-9C3E-40992CCD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EB8D1-9096-E246-A025-7B90C574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321FA-4BF4-BB46-8EF3-7D38673B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D7F8-1334-D94C-9D85-683CE117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2C47-7F7C-2C4F-A099-9AB26AE1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EF73-3E61-B141-ADE8-78195F12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0F24B-41CA-2E4F-91B1-DE5BDDF4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B259D-32D2-014B-B1DE-924B3D0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BEC69-FAB1-7D47-9C64-30396A5B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71BB-AE6C-9644-B215-1090017F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FD62-076E-7545-81E1-EE8E77B1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0CD69-233C-AC42-A8D7-F4428B291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D570F-0495-6C4B-A52A-8A0CFBB0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C1754-77F3-CC45-BAD2-E1E219A1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7A58-CB7B-D348-A601-E6A7219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CA20-6E00-4347-BF02-A54E7A4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0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84322-59B1-0341-8392-24A2763F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4356-3A2F-BF4E-AD75-60A24C2F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03A2-EE03-974E-8CC6-28BC61C1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E023-A571-7E4C-BD3E-A3BCD75D133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E52B-DAB2-6342-9515-4F1BD5467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AA5D-AEB5-184D-9554-D26D3D54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642BDC-9A70-3B43-B580-45B0501DF936}"/>
              </a:ext>
            </a:extLst>
          </p:cNvPr>
          <p:cNvSpPr/>
          <p:nvPr/>
        </p:nvSpPr>
        <p:spPr>
          <a:xfrm>
            <a:off x="1736577" y="1717586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Processor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(Python)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label:app</a:t>
            </a:r>
            <a:r>
              <a:rPr lang="en-US" sz="1400" dirty="0">
                <a:latin typeface="IBM Plex Mono" panose="020B0509050203000203" pitchFamily="49" charset="77"/>
              </a:rPr>
              <a:t>=processor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2F9840-B351-5B40-A4B1-5DE788E09057}"/>
              </a:ext>
            </a:extLst>
          </p:cNvPr>
          <p:cNvSpPr/>
          <p:nvPr/>
        </p:nvSpPr>
        <p:spPr>
          <a:xfrm>
            <a:off x="5841205" y="3007058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Compositeop</a:t>
            </a:r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(Python)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200" dirty="0" err="1">
                <a:latin typeface="IBM Plex Mono" panose="020B0509050203000203" pitchFamily="49" charset="77"/>
              </a:rPr>
              <a:t>label:app</a:t>
            </a:r>
            <a:r>
              <a:rPr lang="en-US" sz="1200" dirty="0">
                <a:latin typeface="IBM Plex Mono" panose="020B0509050203000203" pitchFamily="49" charset="77"/>
              </a:rPr>
              <a:t>=</a:t>
            </a:r>
            <a:r>
              <a:rPr lang="en-US" sz="1200" dirty="0" err="1">
                <a:latin typeface="IBM Plex Mono" panose="020B0509050203000203" pitchFamily="49" charset="77"/>
              </a:rPr>
              <a:t>compositeop</a:t>
            </a:r>
            <a:endParaRPr lang="en-US" sz="1200" dirty="0">
              <a:latin typeface="IBM Plex Mono" panose="020B0509050203000203" pitchFamily="49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975BDF-7D21-A54B-912E-66F897BFA5F0}"/>
              </a:ext>
            </a:extLst>
          </p:cNvPr>
          <p:cNvSpPr/>
          <p:nvPr/>
        </p:nvSpPr>
        <p:spPr>
          <a:xfrm>
            <a:off x="9424563" y="302526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Add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</a:t>
            </a:r>
            <a:r>
              <a:rPr lang="en-US" sz="1400" dirty="0" err="1">
                <a:latin typeface="IBM Plex Mono" panose="020B0509050203000203" pitchFamily="49" charset="77"/>
              </a:rPr>
              <a:t>Node.js</a:t>
            </a:r>
            <a:r>
              <a:rPr lang="en-US" sz="1400" dirty="0">
                <a:latin typeface="IBM Plex Mono" panose="020B0509050203000203" pitchFamily="49" charset="77"/>
              </a:rPr>
              <a:t>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C5D19E5-A7CB-9B49-877F-DD22BDA490FF}"/>
              </a:ext>
            </a:extLst>
          </p:cNvPr>
          <p:cNvSpPr/>
          <p:nvPr/>
        </p:nvSpPr>
        <p:spPr>
          <a:xfrm>
            <a:off x="9424563" y="2063592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Subtract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(Python)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label: app=subtract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DDC56CC-176E-7442-8FD7-D6925EF96A55}"/>
              </a:ext>
            </a:extLst>
          </p:cNvPr>
          <p:cNvSpPr/>
          <p:nvPr/>
        </p:nvSpPr>
        <p:spPr>
          <a:xfrm>
            <a:off x="9424563" y="3824658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Multiply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(Go)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label: app=multiply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07EE6D-A0C7-4345-9B83-120CEF7E341C}"/>
              </a:ext>
            </a:extLst>
          </p:cNvPr>
          <p:cNvSpPr/>
          <p:nvPr/>
        </p:nvSpPr>
        <p:spPr>
          <a:xfrm>
            <a:off x="9424563" y="5585724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Divide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(Ruby)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label: app=divide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B3EC14-6600-8D4D-81F7-616F398A3FF1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8202267" y="2609504"/>
            <a:ext cx="1222296" cy="94346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CDE1EF-8CFB-314F-B724-8EE05C09347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8202267" y="3552968"/>
            <a:ext cx="1222296" cy="8176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E27DCD-A6FF-454E-A16F-30A131F9DBB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8202267" y="3552968"/>
            <a:ext cx="1222296" cy="257866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73C46C-2452-6A48-AB87-7171F5F11863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 flipV="1">
            <a:off x="8202268" y="848435"/>
            <a:ext cx="1222295" cy="2704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58262AD-5E07-6540-B8C6-3FDAB2CB686F}"/>
              </a:ext>
            </a:extLst>
          </p:cNvPr>
          <p:cNvSpPr/>
          <p:nvPr/>
        </p:nvSpPr>
        <p:spPr>
          <a:xfrm>
            <a:off x="9424563" y="302524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Add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(NodeJS)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label: app=add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D5E741A-FA56-C94C-B3BB-4AA08AC57C84}"/>
              </a:ext>
            </a:extLst>
          </p:cNvPr>
          <p:cNvSpPr/>
          <p:nvPr/>
        </p:nvSpPr>
        <p:spPr>
          <a:xfrm>
            <a:off x="179723" y="299553"/>
            <a:ext cx="1758259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UI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(Angular JS)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label: app=</a:t>
            </a:r>
            <a:r>
              <a:rPr lang="en-US" sz="1400" dirty="0" err="1">
                <a:latin typeface="IBM Plex Mono" panose="020B0509050203000203" pitchFamily="49" charset="77"/>
              </a:rPr>
              <a:t>ui</a:t>
            </a:r>
            <a:endParaRPr lang="en-US" sz="1400" dirty="0">
              <a:latin typeface="IBM Plex Mono" panose="020B0509050203000203" pitchFamily="49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48762-C3D2-794E-8B40-86430E91AE90}"/>
              </a:ext>
            </a:extLst>
          </p:cNvPr>
          <p:cNvSpPr/>
          <p:nvPr/>
        </p:nvSpPr>
        <p:spPr>
          <a:xfrm>
            <a:off x="5477440" y="188119"/>
            <a:ext cx="6470721" cy="6532459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BDCD2-5AE2-FD44-AD75-1EF5F21D6AE1}"/>
              </a:ext>
            </a:extLst>
          </p:cNvPr>
          <p:cNvSpPr txBox="1"/>
          <p:nvPr/>
        </p:nvSpPr>
        <p:spPr>
          <a:xfrm>
            <a:off x="5477439" y="6012693"/>
            <a:ext cx="3784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namespace: calc-backend</a:t>
            </a:r>
          </a:p>
          <a:p>
            <a:r>
              <a:rPr lang="en-US" sz="2000" dirty="0"/>
              <a:t>label: purpose=calc-backend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43352F-4C04-9544-BE18-BF767A5AFE60}"/>
              </a:ext>
            </a:extLst>
          </p:cNvPr>
          <p:cNvSpPr/>
          <p:nvPr/>
        </p:nvSpPr>
        <p:spPr>
          <a:xfrm>
            <a:off x="96393" y="188119"/>
            <a:ext cx="4263776" cy="3636539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33593F-26F5-5A44-AF3B-CF12B2E14502}"/>
              </a:ext>
            </a:extLst>
          </p:cNvPr>
          <p:cNvSpPr txBox="1"/>
          <p:nvPr/>
        </p:nvSpPr>
        <p:spPr>
          <a:xfrm>
            <a:off x="80133" y="3116773"/>
            <a:ext cx="385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namespace: calc-frontend</a:t>
            </a:r>
          </a:p>
          <a:p>
            <a:r>
              <a:rPr lang="en-US" sz="2000" dirty="0"/>
              <a:t>label: purpose=calc-frontend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88363B5-2F4D-0D47-A1E5-0238FC09B0D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97640" y="2263497"/>
            <a:ext cx="1743565" cy="1289472"/>
          </a:xfrm>
          <a:prstGeom prst="bentConnector3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A6693A6-0BC8-974F-9012-562A1A95BE41}"/>
              </a:ext>
            </a:extLst>
          </p:cNvPr>
          <p:cNvCxnSpPr>
            <a:cxnSpLocks/>
            <a:stCxn id="26" idx="2"/>
            <a:endCxn id="4" idx="1"/>
          </p:cNvCxnSpPr>
          <p:nvPr/>
        </p:nvCxnSpPr>
        <p:spPr>
          <a:xfrm rot="16200000" flipH="1">
            <a:off x="961654" y="1488573"/>
            <a:ext cx="872123" cy="677724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B97D1E-CCF1-DF4C-8A49-231A48CFD177}"/>
              </a:ext>
            </a:extLst>
          </p:cNvPr>
          <p:cNvSpPr/>
          <p:nvPr/>
        </p:nvSpPr>
        <p:spPr>
          <a:xfrm>
            <a:off x="96393" y="3944429"/>
            <a:ext cx="4263776" cy="2778507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FCA7F1-B791-FB4C-BE42-DD184D6487E0}"/>
              </a:ext>
            </a:extLst>
          </p:cNvPr>
          <p:cNvSpPr txBox="1"/>
          <p:nvPr/>
        </p:nvSpPr>
        <p:spPr>
          <a:xfrm>
            <a:off x="80133" y="5969659"/>
            <a:ext cx="426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namespace: debug</a:t>
            </a:r>
          </a:p>
          <a:p>
            <a:r>
              <a:rPr lang="en-US" sz="2000" dirty="0"/>
              <a:t>label: purpose=debug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0E64013-41D5-BA40-9AEE-B8EC652A6140}"/>
              </a:ext>
            </a:extLst>
          </p:cNvPr>
          <p:cNvSpPr/>
          <p:nvPr/>
        </p:nvSpPr>
        <p:spPr>
          <a:xfrm>
            <a:off x="5841204" y="308117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Debug Client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(Curl)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label: app=</a:t>
            </a:r>
            <a:r>
              <a:rPr lang="en-US" sz="1400" dirty="0" err="1">
                <a:latin typeface="IBM Plex Mono" panose="020B0509050203000203" pitchFamily="49" charset="77"/>
              </a:rPr>
              <a:t>cmdpodbe</a:t>
            </a:r>
            <a:endParaRPr lang="en-US" sz="1400" dirty="0">
              <a:latin typeface="IBM Plex Mono" panose="020B0509050203000203" pitchFamily="49" charset="77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989D678-06FF-CB4F-8CE0-B481FEB44337}"/>
              </a:ext>
            </a:extLst>
          </p:cNvPr>
          <p:cNvSpPr/>
          <p:nvPr/>
        </p:nvSpPr>
        <p:spPr>
          <a:xfrm>
            <a:off x="2021312" y="308116"/>
            <a:ext cx="223383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Debug Client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(Curl)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label:app</a:t>
            </a:r>
            <a:r>
              <a:rPr lang="en-US" sz="1400" dirty="0">
                <a:latin typeface="IBM Plex Mono" panose="020B0509050203000203" pitchFamily="49" charset="77"/>
              </a:rPr>
              <a:t>=</a:t>
            </a:r>
            <a:r>
              <a:rPr lang="en-US" sz="1400" dirty="0" err="1">
                <a:latin typeface="IBM Plex Mono" panose="020B0509050203000203" pitchFamily="49" charset="77"/>
              </a:rPr>
              <a:t>cmdpodfe</a:t>
            </a:r>
            <a:endParaRPr lang="en-US" sz="1400" dirty="0">
              <a:latin typeface="IBM Plex Mono" panose="020B0509050203000203" pitchFamily="49" charset="77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75ABF30-8280-574E-9C77-EC17696DE3ED}"/>
              </a:ext>
            </a:extLst>
          </p:cNvPr>
          <p:cNvSpPr/>
          <p:nvPr/>
        </p:nvSpPr>
        <p:spPr>
          <a:xfrm>
            <a:off x="1023545" y="4484634"/>
            <a:ext cx="2674998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Debug Client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(Curl)</a:t>
            </a: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label: app=curl</a:t>
            </a:r>
          </a:p>
        </p:txBody>
      </p:sp>
    </p:spTree>
    <p:extLst>
      <p:ext uri="{BB962C8B-B14F-4D97-AF65-F5344CB8AC3E}">
        <p14:creationId xmlns:p14="http://schemas.microsoft.com/office/powerpoint/2010/main" val="1046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2F9840-B351-5B40-A4B1-5DE788E09057}"/>
              </a:ext>
            </a:extLst>
          </p:cNvPr>
          <p:cNvSpPr/>
          <p:nvPr/>
        </p:nvSpPr>
        <p:spPr>
          <a:xfrm>
            <a:off x="3162773" y="5149764"/>
            <a:ext cx="2361063" cy="123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Compositeop</a:t>
            </a:r>
            <a:endParaRPr lang="en-US" sz="1400" dirty="0">
              <a:latin typeface="IBM Plex Mono" panose="020B0509050203000203" pitchFamily="49" charset="77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73C46C-2452-6A48-AB87-7171F5F11863}"/>
              </a:ext>
            </a:extLst>
          </p:cNvPr>
          <p:cNvCxnSpPr>
            <a:cxnSpLocks/>
          </p:cNvCxnSpPr>
          <p:nvPr/>
        </p:nvCxnSpPr>
        <p:spPr>
          <a:xfrm>
            <a:off x="5523836" y="5557699"/>
            <a:ext cx="1791365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58262AD-5E07-6540-B8C6-3FDAB2CB686F}"/>
              </a:ext>
            </a:extLst>
          </p:cNvPr>
          <p:cNvSpPr/>
          <p:nvPr/>
        </p:nvSpPr>
        <p:spPr>
          <a:xfrm>
            <a:off x="7315201" y="3191828"/>
            <a:ext cx="4562622" cy="3049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          </a:t>
            </a:r>
            <a:r>
              <a:rPr lang="en-US" sz="1000" dirty="0">
                <a:latin typeface="IBM Plex Mono" panose="020B0509050203000203" pitchFamily="49" charset="77"/>
              </a:rPr>
              <a:t>(Add/Subtract/Multiply/Divide)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48762-C3D2-794E-8B40-86430E91AE90}"/>
              </a:ext>
            </a:extLst>
          </p:cNvPr>
          <p:cNvSpPr/>
          <p:nvPr/>
        </p:nvSpPr>
        <p:spPr>
          <a:xfrm>
            <a:off x="3018971" y="2961564"/>
            <a:ext cx="8929191" cy="3759014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BDCD2-5AE2-FD44-AD75-1EF5F21D6AE1}"/>
              </a:ext>
            </a:extLst>
          </p:cNvPr>
          <p:cNvSpPr txBox="1"/>
          <p:nvPr/>
        </p:nvSpPr>
        <p:spPr>
          <a:xfrm>
            <a:off x="3018971" y="6320468"/>
            <a:ext cx="378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namespace: calc-backend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0E64013-41D5-BA40-9AEE-B8EC652A6140}"/>
              </a:ext>
            </a:extLst>
          </p:cNvPr>
          <p:cNvSpPr/>
          <p:nvPr/>
        </p:nvSpPr>
        <p:spPr>
          <a:xfrm>
            <a:off x="3176330" y="4018348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Debug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DEF27-FFBF-754C-A41B-AF04B5BE424D}"/>
              </a:ext>
            </a:extLst>
          </p:cNvPr>
          <p:cNvSpPr/>
          <p:nvPr/>
        </p:nvSpPr>
        <p:spPr>
          <a:xfrm>
            <a:off x="9224286" y="545001"/>
            <a:ext cx="2682931" cy="1745369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76E4D9-62CC-664E-87AB-ECB22081297E}"/>
              </a:ext>
            </a:extLst>
          </p:cNvPr>
          <p:cNvSpPr/>
          <p:nvPr/>
        </p:nvSpPr>
        <p:spPr>
          <a:xfrm>
            <a:off x="6360527" y="557473"/>
            <a:ext cx="2724948" cy="1745667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FC5CB3D-9706-F641-8B0F-C483C0341D98}"/>
              </a:ext>
            </a:extLst>
          </p:cNvPr>
          <p:cNvSpPr/>
          <p:nvPr/>
        </p:nvSpPr>
        <p:spPr>
          <a:xfrm>
            <a:off x="10910378" y="959340"/>
            <a:ext cx="875248" cy="5204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Pod 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1DF2537-C2B8-214A-9F5A-3B152D2731B4}"/>
              </a:ext>
            </a:extLst>
          </p:cNvPr>
          <p:cNvSpPr/>
          <p:nvPr/>
        </p:nvSpPr>
        <p:spPr>
          <a:xfrm>
            <a:off x="10910378" y="1584625"/>
            <a:ext cx="875248" cy="520445"/>
          </a:xfrm>
          <a:prstGeom prst="roundRect">
            <a:avLst>
              <a:gd name="adj" fmla="val 47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Pod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20161A-9C5C-BD4D-BF5F-8A571901FBF7}"/>
              </a:ext>
            </a:extLst>
          </p:cNvPr>
          <p:cNvSpPr/>
          <p:nvPr/>
        </p:nvSpPr>
        <p:spPr>
          <a:xfrm>
            <a:off x="10510186" y="552513"/>
            <a:ext cx="1385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namespace: ...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04A567-F798-B645-818C-0BFA56DFF7FC}"/>
              </a:ext>
            </a:extLst>
          </p:cNvPr>
          <p:cNvSpPr/>
          <p:nvPr/>
        </p:nvSpPr>
        <p:spPr>
          <a:xfrm>
            <a:off x="7186076" y="552513"/>
            <a:ext cx="1752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namespace: debug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381CF0-CF14-844D-B990-00427009A1C6}"/>
              </a:ext>
            </a:extLst>
          </p:cNvPr>
          <p:cNvSpPr/>
          <p:nvPr/>
        </p:nvSpPr>
        <p:spPr>
          <a:xfrm>
            <a:off x="8062277" y="959340"/>
            <a:ext cx="876202" cy="458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Pod 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3801E5A-165F-5743-B59D-8DC38FBD5686}"/>
              </a:ext>
            </a:extLst>
          </p:cNvPr>
          <p:cNvSpPr/>
          <p:nvPr/>
        </p:nvSpPr>
        <p:spPr>
          <a:xfrm>
            <a:off x="8062277" y="1552126"/>
            <a:ext cx="875248" cy="5204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Debug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0D9A9E-2F8B-4C42-8EC4-D89702946315}"/>
              </a:ext>
            </a:extLst>
          </p:cNvPr>
          <p:cNvCxnSpPr>
            <a:cxnSpLocks/>
          </p:cNvCxnSpPr>
          <p:nvPr/>
        </p:nvCxnSpPr>
        <p:spPr>
          <a:xfrm>
            <a:off x="10054036" y="2322856"/>
            <a:ext cx="0" cy="86897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EAF418-C363-D442-BFEC-E0F40CA1E48D}"/>
              </a:ext>
            </a:extLst>
          </p:cNvPr>
          <p:cNvSpPr txBox="1"/>
          <p:nvPr/>
        </p:nvSpPr>
        <p:spPr>
          <a:xfrm>
            <a:off x="9801906" y="2138608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728EAD0-2671-D745-995D-94C2BBF27601}"/>
              </a:ext>
            </a:extLst>
          </p:cNvPr>
          <p:cNvCxnSpPr>
            <a:cxnSpLocks/>
          </p:cNvCxnSpPr>
          <p:nvPr/>
        </p:nvCxnSpPr>
        <p:spPr>
          <a:xfrm rot="5400000">
            <a:off x="7320146" y="2778763"/>
            <a:ext cx="876399" cy="3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CB6DED-688D-7F4A-A4BB-3C34EB8D8A45}"/>
              </a:ext>
            </a:extLst>
          </p:cNvPr>
          <p:cNvSpPr/>
          <p:nvPr/>
        </p:nvSpPr>
        <p:spPr>
          <a:xfrm>
            <a:off x="10910378" y="5975156"/>
            <a:ext cx="882098" cy="3564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 53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6355EA-7E9C-864D-A458-D13DBA1CCDA2}"/>
              </a:ext>
            </a:extLst>
          </p:cNvPr>
          <p:cNvCxnSpPr>
            <a:cxnSpLocks/>
          </p:cNvCxnSpPr>
          <p:nvPr/>
        </p:nvCxnSpPr>
        <p:spPr>
          <a:xfrm flipH="1" flipV="1">
            <a:off x="5523837" y="5937601"/>
            <a:ext cx="1791364" cy="2664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6CF57E8-FE27-6E4C-B9A3-FAFDC387D5AB}"/>
              </a:ext>
            </a:extLst>
          </p:cNvPr>
          <p:cNvSpPr txBox="1"/>
          <p:nvPr/>
        </p:nvSpPr>
        <p:spPr>
          <a:xfrm>
            <a:off x="6096294" y="5373660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EABE6CB-87D7-6E41-A8F0-0E3AF78A8197}"/>
              </a:ext>
            </a:extLst>
          </p:cNvPr>
          <p:cNvCxnSpPr>
            <a:cxnSpLocks/>
          </p:cNvCxnSpPr>
          <p:nvPr/>
        </p:nvCxnSpPr>
        <p:spPr>
          <a:xfrm>
            <a:off x="5537393" y="4343080"/>
            <a:ext cx="1777808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9F725FF-3D7A-AD42-85A6-09D29B7C9209}"/>
              </a:ext>
            </a:extLst>
          </p:cNvPr>
          <p:cNvCxnSpPr>
            <a:cxnSpLocks/>
          </p:cNvCxnSpPr>
          <p:nvPr/>
        </p:nvCxnSpPr>
        <p:spPr>
          <a:xfrm flipH="1">
            <a:off x="5523837" y="4754012"/>
            <a:ext cx="1791364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880AFF6-BDB9-8E40-9810-8B1146389300}"/>
              </a:ext>
            </a:extLst>
          </p:cNvPr>
          <p:cNvSpPr txBox="1"/>
          <p:nvPr/>
        </p:nvSpPr>
        <p:spPr>
          <a:xfrm>
            <a:off x="6124364" y="4171143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CEFE087E-F03E-BB48-B76A-21423830AB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3226" y="2751898"/>
            <a:ext cx="879858" cy="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77618-AAEA-1C46-B69B-0350B1336112}"/>
              </a:ext>
            </a:extLst>
          </p:cNvPr>
          <p:cNvSpPr txBox="1"/>
          <p:nvPr/>
        </p:nvSpPr>
        <p:spPr>
          <a:xfrm>
            <a:off x="8096147" y="2150068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8F2D397-FAD9-514C-AED4-74D5893F949E}"/>
              </a:ext>
            </a:extLst>
          </p:cNvPr>
          <p:cNvCxnSpPr>
            <a:cxnSpLocks/>
          </p:cNvCxnSpPr>
          <p:nvPr/>
        </p:nvCxnSpPr>
        <p:spPr>
          <a:xfrm flipH="1" flipV="1">
            <a:off x="10651316" y="2297882"/>
            <a:ext cx="1" cy="89394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D686503-B7C9-0141-897E-0E788581BCF7}"/>
              </a:ext>
            </a:extLst>
          </p:cNvPr>
          <p:cNvSpPr txBox="1"/>
          <p:nvPr/>
        </p:nvSpPr>
        <p:spPr>
          <a:xfrm>
            <a:off x="10397223" y="2131879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C9B9EDA-868F-0244-9CEA-8614932D934B}"/>
              </a:ext>
            </a:extLst>
          </p:cNvPr>
          <p:cNvSpPr/>
          <p:nvPr/>
        </p:nvSpPr>
        <p:spPr>
          <a:xfrm>
            <a:off x="7556683" y="3212172"/>
            <a:ext cx="4092452" cy="2671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   8080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A920D24-05A9-1847-9041-C0EB304B84F9}"/>
              </a:ext>
            </a:extLst>
          </p:cNvPr>
          <p:cNvSpPr/>
          <p:nvPr/>
        </p:nvSpPr>
        <p:spPr>
          <a:xfrm>
            <a:off x="7301644" y="3439952"/>
            <a:ext cx="241481" cy="2623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90000" rtlCol="0" anchor="ctr"/>
          <a:lstStyle/>
          <a:p>
            <a:pPr algn="ctr"/>
            <a:r>
              <a:rPr lang="en-US" sz="1000" dirty="0"/>
              <a:t>Port 8080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8341D1C-0DEF-9B45-974C-29627D8053E6}"/>
              </a:ext>
            </a:extLst>
          </p:cNvPr>
          <p:cNvSpPr/>
          <p:nvPr/>
        </p:nvSpPr>
        <p:spPr>
          <a:xfrm>
            <a:off x="371117" y="3022333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External Traffic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180044A1-76AF-AD43-92B5-E5546CF48D73}"/>
              </a:ext>
            </a:extLst>
          </p:cNvPr>
          <p:cNvCxnSpPr>
            <a:cxnSpLocks/>
          </p:cNvCxnSpPr>
          <p:nvPr/>
        </p:nvCxnSpPr>
        <p:spPr>
          <a:xfrm>
            <a:off x="2732180" y="3730171"/>
            <a:ext cx="4583021" cy="158193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D617732-651B-6741-A668-0032EA7794CA}"/>
              </a:ext>
            </a:extLst>
          </p:cNvPr>
          <p:cNvCxnSpPr>
            <a:cxnSpLocks/>
          </p:cNvCxnSpPr>
          <p:nvPr/>
        </p:nvCxnSpPr>
        <p:spPr>
          <a:xfrm>
            <a:off x="2732180" y="3396343"/>
            <a:ext cx="4583021" cy="22898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4BDB0C4-412A-D94D-8AEB-751E71D26335}"/>
              </a:ext>
            </a:extLst>
          </p:cNvPr>
          <p:cNvSpPr txBox="1"/>
          <p:nvPr/>
        </p:nvSpPr>
        <p:spPr>
          <a:xfrm>
            <a:off x="6364105" y="3323946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854AB5B-B059-0346-A9B9-B94DCF65D1F7}"/>
              </a:ext>
            </a:extLst>
          </p:cNvPr>
          <p:cNvSpPr txBox="1"/>
          <p:nvPr/>
        </p:nvSpPr>
        <p:spPr>
          <a:xfrm>
            <a:off x="6019145" y="3040567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2EFBD5D-AC3F-9A4A-BF88-A3A590863332}"/>
              </a:ext>
            </a:extLst>
          </p:cNvPr>
          <p:cNvCxnSpPr>
            <a:cxnSpLocks/>
          </p:cNvCxnSpPr>
          <p:nvPr/>
        </p:nvCxnSpPr>
        <p:spPr>
          <a:xfrm rot="5400000">
            <a:off x="10937537" y="6592691"/>
            <a:ext cx="530617" cy="1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7D278F-F2E9-C741-ADC8-274F9276895F}"/>
              </a:ext>
            </a:extLst>
          </p:cNvPr>
          <p:cNvCxnSpPr>
            <a:cxnSpLocks/>
          </p:cNvCxnSpPr>
          <p:nvPr/>
        </p:nvCxnSpPr>
        <p:spPr>
          <a:xfrm flipV="1">
            <a:off x="11485687" y="6311162"/>
            <a:ext cx="1" cy="5468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4FD4EA-97A4-ED46-B87A-1B3C6136BDE6}"/>
              </a:ext>
            </a:extLst>
          </p:cNvPr>
          <p:cNvSpPr txBox="1"/>
          <p:nvPr/>
        </p:nvSpPr>
        <p:spPr>
          <a:xfrm>
            <a:off x="11255091" y="6052930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675625-78D4-A349-A1FD-44549BAB2B61}"/>
              </a:ext>
            </a:extLst>
          </p:cNvPr>
          <p:cNvSpPr/>
          <p:nvPr/>
        </p:nvSpPr>
        <p:spPr>
          <a:xfrm>
            <a:off x="85034" y="4847024"/>
            <a:ext cx="2251027" cy="1745667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E2896BC-CE97-D843-9771-B7057B490D3C}"/>
              </a:ext>
            </a:extLst>
          </p:cNvPr>
          <p:cNvSpPr/>
          <p:nvPr/>
        </p:nvSpPr>
        <p:spPr>
          <a:xfrm>
            <a:off x="165798" y="5462718"/>
            <a:ext cx="1483290" cy="458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Processor 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3341F44-9321-9946-9442-D62B9741DE4E}"/>
              </a:ext>
            </a:extLst>
          </p:cNvPr>
          <p:cNvSpPr/>
          <p:nvPr/>
        </p:nvSpPr>
        <p:spPr>
          <a:xfrm>
            <a:off x="165798" y="5981362"/>
            <a:ext cx="1420726" cy="5204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Pod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7FE7C9-47C2-7949-85A1-DB804B104ED1}"/>
              </a:ext>
            </a:extLst>
          </p:cNvPr>
          <p:cNvSpPr/>
          <p:nvPr/>
        </p:nvSpPr>
        <p:spPr>
          <a:xfrm>
            <a:off x="37263" y="4852864"/>
            <a:ext cx="2337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namespace: calc-frontend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A47739-FB6B-9140-984F-AA9E147D385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649088" y="5667953"/>
            <a:ext cx="1527242" cy="239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25FB23-8230-3B46-8F5F-DB25606B9929}"/>
              </a:ext>
            </a:extLst>
          </p:cNvPr>
          <p:cNvCxnSpPr>
            <a:cxnSpLocks/>
          </p:cNvCxnSpPr>
          <p:nvPr/>
        </p:nvCxnSpPr>
        <p:spPr>
          <a:xfrm flipH="1">
            <a:off x="2326663" y="6015968"/>
            <a:ext cx="792643" cy="565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96C713-5EDE-8749-81B9-3EBAA4C9C037}"/>
              </a:ext>
            </a:extLst>
          </p:cNvPr>
          <p:cNvSpPr txBox="1"/>
          <p:nvPr/>
        </p:nvSpPr>
        <p:spPr>
          <a:xfrm>
            <a:off x="2424562" y="5442588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722DDB-990C-1E41-832E-6AC592F25E15}"/>
              </a:ext>
            </a:extLst>
          </p:cNvPr>
          <p:cNvCxnSpPr>
            <a:cxnSpLocks/>
          </p:cNvCxnSpPr>
          <p:nvPr/>
        </p:nvCxnSpPr>
        <p:spPr>
          <a:xfrm flipV="1">
            <a:off x="1586525" y="6264836"/>
            <a:ext cx="1589805" cy="1244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B11D5B4-7B33-704C-9D75-AEDD79D07487}"/>
              </a:ext>
            </a:extLst>
          </p:cNvPr>
          <p:cNvSpPr txBox="1"/>
          <p:nvPr/>
        </p:nvSpPr>
        <p:spPr>
          <a:xfrm>
            <a:off x="1576416" y="5705928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9586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58262AD-5E07-6540-B8C6-3FDAB2CB686F}"/>
              </a:ext>
            </a:extLst>
          </p:cNvPr>
          <p:cNvSpPr/>
          <p:nvPr/>
        </p:nvSpPr>
        <p:spPr>
          <a:xfrm>
            <a:off x="9424563" y="3902237"/>
            <a:ext cx="2453259" cy="233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api</a:t>
            </a:r>
            <a:r>
              <a:rPr lang="en-US" sz="1400" dirty="0">
                <a:latin typeface="IBM Plex Mono" panose="020B0509050203000203" pitchFamily="49" charset="77"/>
              </a:rPr>
              <a:t>-processor/</a:t>
            </a:r>
            <a:r>
              <a:rPr lang="en-US" sz="1400" dirty="0" err="1">
                <a:latin typeface="IBM Plex Mono" panose="020B0509050203000203" pitchFamily="49" charset="77"/>
              </a:rPr>
              <a:t>ui</a:t>
            </a:r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endParaRPr lang="en-US" sz="1400" dirty="0">
              <a:latin typeface="IBM Plex Mono" panose="020B0509050203000203" pitchFamily="49" charset="77"/>
            </a:endParaRP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48762-C3D2-794E-8B40-86430E91AE90}"/>
              </a:ext>
            </a:extLst>
          </p:cNvPr>
          <p:cNvSpPr/>
          <p:nvPr/>
        </p:nvSpPr>
        <p:spPr>
          <a:xfrm>
            <a:off x="5013852" y="2961564"/>
            <a:ext cx="6934310" cy="3759014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0E64013-41D5-BA40-9AEE-B8EC652A6140}"/>
              </a:ext>
            </a:extLst>
          </p:cNvPr>
          <p:cNvSpPr/>
          <p:nvPr/>
        </p:nvSpPr>
        <p:spPr>
          <a:xfrm>
            <a:off x="5135758" y="4018348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Debug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DEF27-FFBF-754C-A41B-AF04B5BE424D}"/>
              </a:ext>
            </a:extLst>
          </p:cNvPr>
          <p:cNvSpPr/>
          <p:nvPr/>
        </p:nvSpPr>
        <p:spPr>
          <a:xfrm>
            <a:off x="9089865" y="1408266"/>
            <a:ext cx="2817352" cy="1448160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76E4D9-62CC-664E-87AB-ECB22081297E}"/>
              </a:ext>
            </a:extLst>
          </p:cNvPr>
          <p:cNvSpPr/>
          <p:nvPr/>
        </p:nvSpPr>
        <p:spPr>
          <a:xfrm>
            <a:off x="6047848" y="1408564"/>
            <a:ext cx="2817352" cy="1448160"/>
          </a:xfrm>
          <a:prstGeom prst="rect">
            <a:avLst/>
          </a:prstGeom>
          <a:ln w="31750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FC5CB3D-9706-F641-8B0F-C483C0341D98}"/>
              </a:ext>
            </a:extLst>
          </p:cNvPr>
          <p:cNvSpPr/>
          <p:nvPr/>
        </p:nvSpPr>
        <p:spPr>
          <a:xfrm>
            <a:off x="10910378" y="1525396"/>
            <a:ext cx="875248" cy="520445"/>
          </a:xfrm>
          <a:prstGeom prst="roundRect">
            <a:avLst>
              <a:gd name="adj" fmla="val 41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Pod 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1DF2537-C2B8-214A-9F5A-3B152D2731B4}"/>
              </a:ext>
            </a:extLst>
          </p:cNvPr>
          <p:cNvSpPr/>
          <p:nvPr/>
        </p:nvSpPr>
        <p:spPr>
          <a:xfrm>
            <a:off x="10910378" y="2150681"/>
            <a:ext cx="875248" cy="520445"/>
          </a:xfrm>
          <a:prstGeom prst="roundRect">
            <a:avLst>
              <a:gd name="adj" fmla="val 38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Pod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20161A-9C5C-BD4D-BF5F-8A571901FBF7}"/>
              </a:ext>
            </a:extLst>
          </p:cNvPr>
          <p:cNvSpPr/>
          <p:nvPr/>
        </p:nvSpPr>
        <p:spPr>
          <a:xfrm>
            <a:off x="9132204" y="2410903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namespace: ...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04A567-F798-B645-818C-0BFA56DFF7FC}"/>
              </a:ext>
            </a:extLst>
          </p:cNvPr>
          <p:cNvSpPr/>
          <p:nvPr/>
        </p:nvSpPr>
        <p:spPr>
          <a:xfrm>
            <a:off x="6047848" y="2410903"/>
            <a:ext cx="1752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namespace: debug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381CF0-CF14-844D-B990-00427009A1C6}"/>
              </a:ext>
            </a:extLst>
          </p:cNvPr>
          <p:cNvSpPr/>
          <p:nvPr/>
        </p:nvSpPr>
        <p:spPr>
          <a:xfrm>
            <a:off x="7837552" y="1525396"/>
            <a:ext cx="875248" cy="520445"/>
          </a:xfrm>
          <a:prstGeom prst="roundRect">
            <a:avLst>
              <a:gd name="adj" fmla="val 38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Pod 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3801E5A-165F-5743-B59D-8DC38FBD5686}"/>
              </a:ext>
            </a:extLst>
          </p:cNvPr>
          <p:cNvSpPr/>
          <p:nvPr/>
        </p:nvSpPr>
        <p:spPr>
          <a:xfrm>
            <a:off x="7837552" y="2145163"/>
            <a:ext cx="875248" cy="520445"/>
          </a:xfrm>
          <a:prstGeom prst="roundRect">
            <a:avLst>
              <a:gd name="adj" fmla="val 41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Debug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0D9A9E-2F8B-4C42-8EC4-D89702946315}"/>
              </a:ext>
            </a:extLst>
          </p:cNvPr>
          <p:cNvCxnSpPr>
            <a:cxnSpLocks/>
          </p:cNvCxnSpPr>
          <p:nvPr/>
        </p:nvCxnSpPr>
        <p:spPr>
          <a:xfrm>
            <a:off x="10786924" y="2856426"/>
            <a:ext cx="0" cy="104581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728EAD0-2671-D745-995D-94C2BBF276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76363" y="1782145"/>
            <a:ext cx="1045513" cy="3194669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CB6DED-688D-7F4A-A4BB-3C34EB8D8A45}"/>
              </a:ext>
            </a:extLst>
          </p:cNvPr>
          <p:cNvSpPr/>
          <p:nvPr/>
        </p:nvSpPr>
        <p:spPr>
          <a:xfrm>
            <a:off x="10943685" y="5994124"/>
            <a:ext cx="882098" cy="3523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 53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EABE6CB-87D7-6E41-A8F0-0E3AF78A8197}"/>
              </a:ext>
            </a:extLst>
          </p:cNvPr>
          <p:cNvCxnSpPr>
            <a:cxnSpLocks/>
          </p:cNvCxnSpPr>
          <p:nvPr/>
        </p:nvCxnSpPr>
        <p:spPr>
          <a:xfrm>
            <a:off x="7496821" y="4343080"/>
            <a:ext cx="1906122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9F725FF-3D7A-AD42-85A6-09D29B7C9209}"/>
              </a:ext>
            </a:extLst>
          </p:cNvPr>
          <p:cNvCxnSpPr>
            <a:cxnSpLocks/>
          </p:cNvCxnSpPr>
          <p:nvPr/>
        </p:nvCxnSpPr>
        <p:spPr>
          <a:xfrm flipH="1">
            <a:off x="7496821" y="4754012"/>
            <a:ext cx="187709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880AFF6-BDB9-8E40-9810-8B1146389300}"/>
              </a:ext>
            </a:extLst>
          </p:cNvPr>
          <p:cNvSpPr txBox="1"/>
          <p:nvPr/>
        </p:nvSpPr>
        <p:spPr>
          <a:xfrm>
            <a:off x="8257943" y="4215150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CEFE087E-F03E-BB48-B76A-21423830AB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14562" y="1776326"/>
            <a:ext cx="1045513" cy="3194669"/>
          </a:xfrm>
          <a:prstGeom prst="bentConnector3">
            <a:avLst>
              <a:gd name="adj1" fmla="val 30565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8F2D397-FAD9-514C-AED4-74D5893F949E}"/>
              </a:ext>
            </a:extLst>
          </p:cNvPr>
          <p:cNvCxnSpPr>
            <a:cxnSpLocks/>
          </p:cNvCxnSpPr>
          <p:nvPr/>
        </p:nvCxnSpPr>
        <p:spPr>
          <a:xfrm flipV="1">
            <a:off x="11159316" y="2850904"/>
            <a:ext cx="0" cy="1045513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D65192E-7975-4549-8617-8B1EBDBAEC1A}"/>
              </a:ext>
            </a:extLst>
          </p:cNvPr>
          <p:cNvSpPr/>
          <p:nvPr/>
        </p:nvSpPr>
        <p:spPr>
          <a:xfrm>
            <a:off x="9655635" y="3896417"/>
            <a:ext cx="1771154" cy="2467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Port   8080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BEF1D0-5C83-D546-8B56-A3B54E72438F}"/>
              </a:ext>
            </a:extLst>
          </p:cNvPr>
          <p:cNvSpPr/>
          <p:nvPr/>
        </p:nvSpPr>
        <p:spPr>
          <a:xfrm>
            <a:off x="9417457" y="4118124"/>
            <a:ext cx="289265" cy="20632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90000" rtlCol="0" anchor="ctr"/>
          <a:lstStyle/>
          <a:p>
            <a:pPr algn="ctr"/>
            <a:r>
              <a:rPr lang="en-US" sz="1000" dirty="0"/>
              <a:t>Port 8080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81BA1-44AF-C240-B71D-05AEF239CD1B}"/>
              </a:ext>
            </a:extLst>
          </p:cNvPr>
          <p:cNvSpPr txBox="1"/>
          <p:nvPr/>
        </p:nvSpPr>
        <p:spPr>
          <a:xfrm>
            <a:off x="10094248" y="2982201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8F9056-44A7-4F44-9797-2610844EC12E}"/>
              </a:ext>
            </a:extLst>
          </p:cNvPr>
          <p:cNvSpPr txBox="1"/>
          <p:nvPr/>
        </p:nvSpPr>
        <p:spPr>
          <a:xfrm>
            <a:off x="10913188" y="2949544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A92BCA7-DE7B-D443-9D45-0BDB45A8807C}"/>
              </a:ext>
            </a:extLst>
          </p:cNvPr>
          <p:cNvSpPr/>
          <p:nvPr/>
        </p:nvSpPr>
        <p:spPr>
          <a:xfrm>
            <a:off x="1479118" y="5149764"/>
            <a:ext cx="2361063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External Traffic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56D03B-58FF-5141-865A-685713363392}"/>
              </a:ext>
            </a:extLst>
          </p:cNvPr>
          <p:cNvCxnSpPr>
            <a:cxnSpLocks/>
          </p:cNvCxnSpPr>
          <p:nvPr/>
        </p:nvCxnSpPr>
        <p:spPr>
          <a:xfrm>
            <a:off x="3840181" y="5585467"/>
            <a:ext cx="5533735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E43FB9-645C-7846-AAB0-F38B44343DB1}"/>
              </a:ext>
            </a:extLst>
          </p:cNvPr>
          <p:cNvCxnSpPr>
            <a:cxnSpLocks/>
          </p:cNvCxnSpPr>
          <p:nvPr/>
        </p:nvCxnSpPr>
        <p:spPr>
          <a:xfrm flipH="1">
            <a:off x="3840181" y="5994124"/>
            <a:ext cx="5533735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E7FC76-904A-C449-82EC-8EAC5479F5D7}"/>
              </a:ext>
            </a:extLst>
          </p:cNvPr>
          <p:cNvSpPr txBox="1"/>
          <p:nvPr/>
        </p:nvSpPr>
        <p:spPr>
          <a:xfrm>
            <a:off x="4340531" y="5438029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1AA7F-F9BD-474A-BD62-378D88757508}"/>
              </a:ext>
            </a:extLst>
          </p:cNvPr>
          <p:cNvSpPr txBox="1"/>
          <p:nvPr/>
        </p:nvSpPr>
        <p:spPr>
          <a:xfrm>
            <a:off x="5053140" y="6143756"/>
            <a:ext cx="37845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namespace: calc-frontend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5EBF49C-D15C-B94C-BF42-BD9B66304A7D}"/>
              </a:ext>
            </a:extLst>
          </p:cNvPr>
          <p:cNvCxnSpPr>
            <a:cxnSpLocks/>
          </p:cNvCxnSpPr>
          <p:nvPr/>
        </p:nvCxnSpPr>
        <p:spPr>
          <a:xfrm rot="5400000">
            <a:off x="10937537" y="6592691"/>
            <a:ext cx="530617" cy="1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39921-146B-324B-BDF1-426801770402}"/>
              </a:ext>
            </a:extLst>
          </p:cNvPr>
          <p:cNvCxnSpPr>
            <a:cxnSpLocks/>
          </p:cNvCxnSpPr>
          <p:nvPr/>
        </p:nvCxnSpPr>
        <p:spPr>
          <a:xfrm flipV="1">
            <a:off x="11485687" y="6311162"/>
            <a:ext cx="1" cy="5468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E7F8DF-BF48-BE47-9EC1-3B03BF5658EB}"/>
              </a:ext>
            </a:extLst>
          </p:cNvPr>
          <p:cNvSpPr txBox="1"/>
          <p:nvPr/>
        </p:nvSpPr>
        <p:spPr>
          <a:xfrm>
            <a:off x="11255091" y="6052930"/>
            <a:ext cx="55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8659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209</Words>
  <Application>Microsoft Macintosh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2018-04-09T04:02:55Z</dcterms:created>
  <dcterms:modified xsi:type="dcterms:W3CDTF">2018-07-15T05:25:23Z</dcterms:modified>
</cp:coreProperties>
</file>