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8E6EAE-F6CD-4785-A600-D922DB218087}" v="13" dt="2020-06-03T17:27:04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FA47-A397-455C-A0C7-FE36DDFA5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23877E-D5E0-48CA-A86B-C989E59A4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30220C-C82C-4514-9CF4-8D751285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23/6/2020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8B2B8D-3F21-4FA9-BA5C-5EC1EEF3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B99042-840E-450C-8EAD-12D651EF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552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FBD9B-C3A1-49C9-AF98-7CB8DF44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72DE24-C6DD-42D5-8489-6896E627E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421C32-0292-4324-9CDE-EDCB744A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23/6/2020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2917DA-61EB-4493-B5AE-A72541EA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FFABBB-BFAE-4591-A83E-4CA5EC9B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41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4D7DBB-7C32-4D2E-81E2-88F5D0DF6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B13A1F-16A9-4513-8508-549D60BF8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31800B-F0FE-4EB0-BD2F-D9E6F9B2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23/6/2020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DAFD98-0251-406D-A1C5-C714F307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59794F-1855-4473-A2F8-22C3E5E2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977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058D8-75B0-4224-9AD8-689D536A6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7CEBAF-4851-4803-B385-C85FD9FBA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24C364-11E4-49AA-86C4-03D1A7E0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23/6/2020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BAF97C-A40D-4AB5-BF34-BC7AC050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3B706D-4762-4E2E-8EB0-4ACCF70D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029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1E661-911E-4287-9757-7EB28E7B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20BF61-180E-48A2-B7DA-26B294EA0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DC0909-5037-4428-B483-2EE74AB2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23/6/2020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4061F0-3C5F-4DB8-A1B8-194B27CC6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873848-9CCF-4EF3-B1D9-E58DDBC1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211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4C229-42F3-4305-B360-E338B906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2FA2EF-0583-4B35-8B61-490C5B3B3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41E266-1261-4F26-9628-93C503C13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8FFE9A-25B6-4AAB-B8B6-708B9264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23/6/2020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5B7100-64DD-4FE2-95EC-E21B0871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AED5C6-B127-4B7D-88F2-1CC0B946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770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98EBE-BF36-4BB7-8131-C8417CF4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7E6990-9B16-476D-8C74-9931A169F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62881F-7D8E-4670-937C-C38EB7607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D87AEB7-78BE-401F-9D42-AAC0CA56C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4DB76A9-EFAB-4D07-83BA-890EAB921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7FDF2F-D056-4E90-BFEF-0B0B78CC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23/6/2020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9B7780C-0B0E-42AE-88A0-AFE2C1232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5A21984-F4BB-44A1-B540-4A6729149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560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BB926-50F4-4E85-BFE5-39574285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6C0974-7B66-4B0A-B427-F3402617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23/6/2020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6ECA54-7B31-4D0D-904C-F245D803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2FDF1E-8FD6-4EC0-9854-273BC5A3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31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039F627-DF3A-44AF-A809-FA7CCC6E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23/6/2020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9B37C1C-14D8-414C-8517-3ACA8AD24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BF7439-4100-4300-BF38-CB7E9F2B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018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BE444-6E9E-4484-BE57-3F1574F9D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47902B-2E4F-4F9E-AC51-051594591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DAF9F6-9AF8-432B-9AB1-ACF478E0E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90D97F-5B5D-4B63-B554-D2122A8D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23/6/2020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FED21F-6B45-435B-8EEC-17565E43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E4BDB8-0032-4143-BCC3-F63F15C5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6821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2E5C4-B24E-4A0E-9457-33C655878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EC0F4B8-C13A-41A0-A8A7-FFAEAA1AD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E752B1-37E6-4568-BC1B-32750AF2C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95EA75-6CB0-4A0B-B6D6-7644DA74D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13C0-3A49-448D-9605-40B66E8A4246}" type="datetimeFigureOut">
              <a:rPr lang="es-AR" smtClean="0"/>
              <a:t>23/6/2020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6F2D49-3490-4BDF-84B5-5CB23FDD2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CB297A-8157-4593-AF6A-C2B9562D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613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7606066-D6A9-4B0E-9909-DF807A010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DED3EA-C631-4501-A145-70C4E26E6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C3B915-1C41-4823-9564-070626522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A13C0-3A49-448D-9605-40B66E8A4246}" type="datetimeFigureOut">
              <a:rPr lang="es-AR" smtClean="0"/>
              <a:t>23/6/2020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1B2983-378B-4730-89E2-472E3AFD3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A0F52A-57BB-43AB-B869-6E4556707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13D93-BC59-4F8A-B09B-9EBC0062324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453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C1E58-AC38-4902-B834-3D21DDCC2D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/>
              <a:t>Presentación TP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20AA4A-75CA-492A-A127-E72995F496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/>
              <a:t>Múltiples hilos en Python</a:t>
            </a:r>
          </a:p>
        </p:txBody>
      </p:sp>
    </p:spTree>
    <p:extLst>
      <p:ext uri="{BB962C8B-B14F-4D97-AF65-F5344CB8AC3E}">
        <p14:creationId xmlns:p14="http://schemas.microsoft.com/office/powerpoint/2010/main" val="89366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F8378-15EA-4D0D-83CD-BA435550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Escenario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5725B9-3C61-47E3-8236-49B1192A6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/>
              <a:t>Se generan n archivos de texto</a:t>
            </a:r>
          </a:p>
          <a:p>
            <a:r>
              <a:rPr lang="es-AR"/>
              <a:t>Los archivos se leen y escriben en paralelo dentro de una base de datos en tablas</a:t>
            </a:r>
          </a:p>
        </p:txBody>
      </p:sp>
    </p:spTree>
    <p:extLst>
      <p:ext uri="{BB962C8B-B14F-4D97-AF65-F5344CB8AC3E}">
        <p14:creationId xmlns:p14="http://schemas.microsoft.com/office/powerpoint/2010/main" val="147165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5F0B0-3298-4F66-8588-CF8CAD9D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Herramientas utilizadas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2C8338-5127-48ED-8497-D0FF74D40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/>
              <a:t>Python</a:t>
            </a:r>
          </a:p>
          <a:p>
            <a:r>
              <a:rPr lang="es-AR"/>
              <a:t>Visual Studio Code</a:t>
            </a:r>
          </a:p>
          <a:p>
            <a:r>
              <a:rPr lang="es-AR"/>
              <a:t>GitHub</a:t>
            </a:r>
          </a:p>
          <a:p>
            <a:r>
              <a:rPr lang="es-AR"/>
              <a:t>SQL Server (Developer Edition)</a:t>
            </a:r>
          </a:p>
          <a:p>
            <a:r>
              <a:rPr lang="es-AR"/>
              <a:t>SQL Management Studio</a:t>
            </a:r>
          </a:p>
          <a:p>
            <a:r>
              <a:rPr lang="es-AR"/>
              <a:t>SQL Profiler</a:t>
            </a:r>
          </a:p>
          <a:p>
            <a:r>
              <a:rPr lang="es-AR"/>
              <a:t>Performance Monitor</a:t>
            </a:r>
          </a:p>
          <a:p>
            <a:r>
              <a:rPr lang="es-AR"/>
              <a:t>Cliente ODBC para SQL Server</a:t>
            </a:r>
          </a:p>
          <a:p>
            <a:r>
              <a:rPr lang="es-AR"/>
              <a:t>PowerPoint</a:t>
            </a:r>
          </a:p>
        </p:txBody>
      </p:sp>
    </p:spTree>
    <p:extLst>
      <p:ext uri="{BB962C8B-B14F-4D97-AF65-F5344CB8AC3E}">
        <p14:creationId xmlns:p14="http://schemas.microsoft.com/office/powerpoint/2010/main" val="146647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E3F9F-1DBC-41C6-B66C-F2E5FCA8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Librerías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8322C1-F971-42E0-8BFA-4B064DC14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import pyodbc</a:t>
            </a:r>
          </a:p>
          <a:p>
            <a:r>
              <a:rPr lang="en-US"/>
              <a:t>import time</a:t>
            </a:r>
          </a:p>
          <a:p>
            <a:r>
              <a:rPr lang="en-US"/>
              <a:t>from multiprocessing import Pool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367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3343D6C-F6C2-471D-83C5-D51190B8E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314" y="694948"/>
            <a:ext cx="7079868" cy="486308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C8D0ED1-1124-4048-B8C5-26102972D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218" y="3772514"/>
            <a:ext cx="1458893" cy="133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5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7490D-5BDD-4618-A1A6-D7FAB932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Escenarios de prueba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779C6A-3244-44BA-96D6-151D68706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/>
              <a:t>Un proceso </a:t>
            </a:r>
          </a:p>
          <a:p>
            <a:r>
              <a:rPr lang="es-AR"/>
              <a:t>Cuatro procesos, cuatro archivos, cuatro tablas</a:t>
            </a:r>
          </a:p>
          <a:p>
            <a:r>
              <a:rPr lang="es-AR"/>
              <a:t>Ocho procesos, ocho archivos, ocho tablas</a:t>
            </a:r>
          </a:p>
          <a:p>
            <a:r>
              <a:rPr lang="es-AR"/>
              <a:t>Ocho procesos, ocho archivos, una tabla autonumerada</a:t>
            </a:r>
          </a:p>
          <a:p>
            <a:endParaRPr lang="es-AR"/>
          </a:p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822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135922" y="643309"/>
            <a:ext cx="4625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Ejemplos de pruebas realizadas:</a:t>
            </a:r>
          </a:p>
          <a:p>
            <a:endParaRPr lang="es-ES" sz="2400" b="1" dirty="0"/>
          </a:p>
          <a:p>
            <a:endParaRPr lang="en-US" sz="24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1135922" y="1381973"/>
            <a:ext cx="8504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s-MX" dirty="0"/>
              <a:t>Un archivo (proceso) de 380 kb con un hilo de ejecución tardo 57, 83 segundos </a:t>
            </a:r>
          </a:p>
          <a:p>
            <a:r>
              <a:rPr lang="es-MX" dirty="0"/>
              <a:t>en insertar el archivo en la base de datos. La base llego a 2000 inserciones por segundos:</a:t>
            </a:r>
          </a:p>
          <a:p>
            <a:r>
              <a:rPr lang="es-MX" dirty="0"/>
              <a:t> 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22" y="2487082"/>
            <a:ext cx="9475634" cy="213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74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88622" y="1083733"/>
            <a:ext cx="90198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2) Con 4 procesos del mismo tamaño tardo 28.78 segundos y llego a un pico de inserciones de   6000 por segundos.</a:t>
            </a:r>
          </a:p>
          <a:p>
            <a:endParaRPr lang="es-MX" dirty="0"/>
          </a:p>
          <a:p>
            <a:r>
              <a:rPr lang="es-MX" dirty="0"/>
              <a:t>3) Con 8 procesos del mismo tamaño tardó 53 segundos con un pico de 10000 y un promedio de 6000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22" y="2945909"/>
            <a:ext cx="8737600" cy="220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24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78933" y="327378"/>
            <a:ext cx="98910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Ejecución de 8 procesos con </a:t>
            </a:r>
            <a:r>
              <a:rPr lang="es-ES" b="1" dirty="0" err="1"/>
              <a:t>Identity</a:t>
            </a:r>
            <a:r>
              <a:rPr lang="es-ES" b="1" dirty="0"/>
              <a:t>:</a:t>
            </a:r>
          </a:p>
          <a:p>
            <a:endParaRPr lang="es-ES" dirty="0"/>
          </a:p>
          <a:p>
            <a:r>
              <a:rPr lang="es-MX" dirty="0"/>
              <a:t>4) Con 8 procesos, 8 archivos tardo 67.58 segundo con un pico de 6000. Se usaron 8 procesos a una tabla con propiedad de </a:t>
            </a:r>
            <a:r>
              <a:rPr lang="es-MX" dirty="0" err="1"/>
              <a:t>Identity</a:t>
            </a:r>
            <a:r>
              <a:rPr lang="es-MX" dirty="0"/>
              <a:t>, que es la que genera un incremento </a:t>
            </a:r>
            <a:r>
              <a:rPr lang="es-MX" dirty="0" err="1"/>
              <a:t>autocalculado</a:t>
            </a:r>
            <a:r>
              <a:rPr lang="es-MX" dirty="0"/>
              <a:t> de SQL y detectamos que se produjeron saltos en la numeración porque no pudo procesar todo junto:</a:t>
            </a:r>
          </a:p>
          <a:p>
            <a:endParaRPr lang="es-MX" dirty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55" y="1835406"/>
            <a:ext cx="7360356" cy="362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964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243</Words>
  <Application>Microsoft Office PowerPoint</Application>
  <PresentationFormat>Panorámica</PresentationFormat>
  <Paragraphs>34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TP</vt:lpstr>
      <vt:lpstr>Escenario</vt:lpstr>
      <vt:lpstr>Herramientas utilizadas</vt:lpstr>
      <vt:lpstr>Librerías</vt:lpstr>
      <vt:lpstr>Presentación de PowerPoint</vt:lpstr>
      <vt:lpstr>Escenarios de prueba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TP</dc:title>
  <dc:creator>Gaston Abalde</dc:creator>
  <cp:lastModifiedBy>Gaston Abalde</cp:lastModifiedBy>
  <cp:revision>8</cp:revision>
  <dcterms:created xsi:type="dcterms:W3CDTF">2020-06-02T19:32:49Z</dcterms:created>
  <dcterms:modified xsi:type="dcterms:W3CDTF">2020-06-23T11:09:29Z</dcterms:modified>
</cp:coreProperties>
</file>