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6EAE-F6CD-4785-A600-D922DB218087}" v="13" dt="2020-06-03T17:27:0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on Abalde" userId="c6fa59824ab3963e" providerId="LiveId" clId="{DE8E6EAE-F6CD-4785-A600-D922DB218087}"/>
    <pc:docChg chg="custSel addSld delSld modSld">
      <pc:chgData name="Gaston Abalde" userId="c6fa59824ab3963e" providerId="LiveId" clId="{DE8E6EAE-F6CD-4785-A600-D922DB218087}" dt="2020-06-03T17:28:26.256" v="554" actId="20577"/>
      <pc:docMkLst>
        <pc:docMk/>
      </pc:docMkLst>
      <pc:sldChg chg="modSp add">
        <pc:chgData name="Gaston Abalde" userId="c6fa59824ab3963e" providerId="LiveId" clId="{DE8E6EAE-F6CD-4785-A600-D922DB218087}" dt="2020-06-02T19:33:20.820" v="50" actId="20577"/>
        <pc:sldMkLst>
          <pc:docMk/>
          <pc:sldMk cId="893669218" sldId="256"/>
        </pc:sldMkLst>
        <pc:spChg chg="mod">
          <ac:chgData name="Gaston Abalde" userId="c6fa59824ab3963e" providerId="LiveId" clId="{DE8E6EAE-F6CD-4785-A600-D922DB218087}" dt="2020-06-02T19:32:55.379" v="15" actId="20577"/>
          <ac:spMkLst>
            <pc:docMk/>
            <pc:sldMk cId="893669218" sldId="256"/>
            <ac:spMk id="2" creationId="{634C1E58-AC38-4902-B834-3D21DDCC2DEC}"/>
          </ac:spMkLst>
        </pc:spChg>
        <pc:spChg chg="mod">
          <ac:chgData name="Gaston Abalde" userId="c6fa59824ab3963e" providerId="LiveId" clId="{DE8E6EAE-F6CD-4785-A600-D922DB218087}" dt="2020-06-02T19:33:20.820" v="50" actId="20577"/>
          <ac:spMkLst>
            <pc:docMk/>
            <pc:sldMk cId="893669218" sldId="256"/>
            <ac:spMk id="3" creationId="{BE20AA4A-75CA-492A-A127-E72995F49695}"/>
          </ac:spMkLst>
        </pc:spChg>
      </pc:sldChg>
      <pc:sldChg chg="modSp add">
        <pc:chgData name="Gaston Abalde" userId="c6fa59824ab3963e" providerId="LiveId" clId="{DE8E6EAE-F6CD-4785-A600-D922DB218087}" dt="2020-06-03T16:06:04.204" v="376" actId="20577"/>
        <pc:sldMkLst>
          <pc:docMk/>
          <pc:sldMk cId="1471657919" sldId="257"/>
        </pc:sldMkLst>
        <pc:spChg chg="mod">
          <ac:chgData name="Gaston Abalde" userId="c6fa59824ab3963e" providerId="LiveId" clId="{DE8E6EAE-F6CD-4785-A600-D922DB218087}" dt="2020-06-02T19:33:34.944" v="60" actId="20577"/>
          <ac:spMkLst>
            <pc:docMk/>
            <pc:sldMk cId="1471657919" sldId="257"/>
            <ac:spMk id="2" creationId="{B5AF8378-15EA-4D0D-83CD-BA4355509D88}"/>
          </ac:spMkLst>
        </pc:spChg>
        <pc:spChg chg="mod">
          <ac:chgData name="Gaston Abalde" userId="c6fa59824ab3963e" providerId="LiveId" clId="{DE8E6EAE-F6CD-4785-A600-D922DB218087}" dt="2020-06-03T16:06:04.204" v="376" actId="20577"/>
          <ac:spMkLst>
            <pc:docMk/>
            <pc:sldMk cId="1471657919" sldId="257"/>
            <ac:spMk id="3" creationId="{BE5725B9-3C61-47E3-8236-49B1192A60A2}"/>
          </ac:spMkLst>
        </pc:spChg>
      </pc:sldChg>
      <pc:sldChg chg="addSp delSp modSp add">
        <pc:chgData name="Gaston Abalde" userId="c6fa59824ab3963e" providerId="LiveId" clId="{DE8E6EAE-F6CD-4785-A600-D922DB218087}" dt="2020-06-02T19:51:36.008" v="195" actId="1076"/>
        <pc:sldMkLst>
          <pc:docMk/>
          <pc:sldMk cId="3473457372" sldId="258"/>
        </pc:sldMkLst>
        <pc:spChg chg="del">
          <ac:chgData name="Gaston Abalde" userId="c6fa59824ab3963e" providerId="LiveId" clId="{DE8E6EAE-F6CD-4785-A600-D922DB218087}" dt="2020-06-02T19:49:58.554" v="189" actId="478"/>
          <ac:spMkLst>
            <pc:docMk/>
            <pc:sldMk cId="3473457372" sldId="258"/>
            <ac:spMk id="2" creationId="{BDDDA80F-7095-43A9-8077-781F221600D4}"/>
          </ac:spMkLst>
        </pc:spChg>
        <pc:spChg chg="del">
          <ac:chgData name="Gaston Abalde" userId="c6fa59824ab3963e" providerId="LiveId" clId="{DE8E6EAE-F6CD-4785-A600-D922DB218087}" dt="2020-06-02T19:49:52.479" v="186" actId="478"/>
          <ac:spMkLst>
            <pc:docMk/>
            <pc:sldMk cId="3473457372" sldId="258"/>
            <ac:spMk id="3" creationId="{0A86B5A0-0D19-41CE-86F8-D939ADFC306E}"/>
          </ac:spMkLst>
        </pc:spChg>
        <pc:picChg chg="add mod">
          <ac:chgData name="Gaston Abalde" userId="c6fa59824ab3963e" providerId="LiveId" clId="{DE8E6EAE-F6CD-4785-A600-D922DB218087}" dt="2020-06-02T19:50:03.476" v="192" actId="1076"/>
          <ac:picMkLst>
            <pc:docMk/>
            <pc:sldMk cId="3473457372" sldId="258"/>
            <ac:picMk id="4" creationId="{63343D6C-F6C2-471D-83C5-D51190B8E7B4}"/>
          </ac:picMkLst>
        </pc:picChg>
        <pc:picChg chg="add mod">
          <ac:chgData name="Gaston Abalde" userId="c6fa59824ab3963e" providerId="LiveId" clId="{DE8E6EAE-F6CD-4785-A600-D922DB218087}" dt="2020-06-02T19:51:36.008" v="195" actId="1076"/>
          <ac:picMkLst>
            <pc:docMk/>
            <pc:sldMk cId="3473457372" sldId="258"/>
            <ac:picMk id="5" creationId="{FC8D0ED1-1124-4048-B8C5-26102972D036}"/>
          </ac:picMkLst>
        </pc:picChg>
      </pc:sldChg>
      <pc:sldChg chg="modSp add">
        <pc:chgData name="Gaston Abalde" userId="c6fa59824ab3963e" providerId="LiveId" clId="{DE8E6EAE-F6CD-4785-A600-D922DB218087}" dt="2020-06-03T17:28:26.256" v="554" actId="20577"/>
        <pc:sldMkLst>
          <pc:docMk/>
          <pc:sldMk cId="1466474985" sldId="259"/>
        </pc:sldMkLst>
        <pc:spChg chg="mod">
          <ac:chgData name="Gaston Abalde" userId="c6fa59824ab3963e" providerId="LiveId" clId="{DE8E6EAE-F6CD-4785-A600-D922DB218087}" dt="2020-06-03T12:34:49.387" v="219" actId="20577"/>
          <ac:spMkLst>
            <pc:docMk/>
            <pc:sldMk cId="1466474985" sldId="259"/>
            <ac:spMk id="2" creationId="{C445F0B0-3298-4F66-8588-CF8CAD9D0426}"/>
          </ac:spMkLst>
        </pc:spChg>
        <pc:spChg chg="mod">
          <ac:chgData name="Gaston Abalde" userId="c6fa59824ab3963e" providerId="LiveId" clId="{DE8E6EAE-F6CD-4785-A600-D922DB218087}" dt="2020-06-03T17:28:26.256" v="554" actId="20577"/>
          <ac:spMkLst>
            <pc:docMk/>
            <pc:sldMk cId="1466474985" sldId="259"/>
            <ac:spMk id="3" creationId="{122C8338-5127-48ED-8497-D0FF74D40848}"/>
          </ac:spMkLst>
        </pc:spChg>
      </pc:sldChg>
      <pc:sldChg chg="modSp add">
        <pc:chgData name="Gaston Abalde" userId="c6fa59824ab3963e" providerId="LiveId" clId="{DE8E6EAE-F6CD-4785-A600-D922DB218087}" dt="2020-06-03T16:07:35.724" v="503" actId="20577"/>
        <pc:sldMkLst>
          <pc:docMk/>
          <pc:sldMk cId="1738228909" sldId="260"/>
        </pc:sldMkLst>
        <pc:spChg chg="mod">
          <ac:chgData name="Gaston Abalde" userId="c6fa59824ab3963e" providerId="LiveId" clId="{DE8E6EAE-F6CD-4785-A600-D922DB218087}" dt="2020-06-03T16:06:45.863" v="397" actId="20577"/>
          <ac:spMkLst>
            <pc:docMk/>
            <pc:sldMk cId="1738228909" sldId="260"/>
            <ac:spMk id="2" creationId="{7507490D-5BDD-4618-A1A6-D7FAB932AB52}"/>
          </ac:spMkLst>
        </pc:spChg>
        <pc:spChg chg="mod">
          <ac:chgData name="Gaston Abalde" userId="c6fa59824ab3963e" providerId="LiveId" clId="{DE8E6EAE-F6CD-4785-A600-D922DB218087}" dt="2020-06-03T16:07:35.724" v="503" actId="20577"/>
          <ac:spMkLst>
            <pc:docMk/>
            <pc:sldMk cId="1738228909" sldId="260"/>
            <ac:spMk id="3" creationId="{72779C6A-3244-44BA-96D6-151D68706649}"/>
          </ac:spMkLst>
        </pc:spChg>
      </pc:sldChg>
      <pc:sldChg chg="add del">
        <pc:chgData name="Gaston Abalde" userId="c6fa59824ab3963e" providerId="LiveId" clId="{DE8E6EAE-F6CD-4785-A600-D922DB218087}" dt="2020-06-03T12:36:26.779" v="366" actId="2696"/>
        <pc:sldMkLst>
          <pc:docMk/>
          <pc:sldMk cId="2351841552" sldId="260"/>
        </pc:sldMkLst>
      </pc:sldChg>
      <pc:sldChg chg="modSp add">
        <pc:chgData name="Gaston Abalde" userId="c6fa59824ab3963e" providerId="LiveId" clId="{DE8E6EAE-F6CD-4785-A600-D922DB218087}" dt="2020-06-03T17:27:09.699" v="520" actId="6549"/>
        <pc:sldMkLst>
          <pc:docMk/>
          <pc:sldMk cId="4123676817" sldId="261"/>
        </pc:sldMkLst>
        <pc:spChg chg="mod">
          <ac:chgData name="Gaston Abalde" userId="c6fa59824ab3963e" providerId="LiveId" clId="{DE8E6EAE-F6CD-4785-A600-D922DB218087}" dt="2020-06-03T17:27:07.271" v="519" actId="20577"/>
          <ac:spMkLst>
            <pc:docMk/>
            <pc:sldMk cId="4123676817" sldId="261"/>
            <ac:spMk id="2" creationId="{833E3F9F-1DBC-41C6-B66C-F2E5FCA87D20}"/>
          </ac:spMkLst>
        </pc:spChg>
        <pc:spChg chg="mod">
          <ac:chgData name="Gaston Abalde" userId="c6fa59824ab3963e" providerId="LiveId" clId="{DE8E6EAE-F6CD-4785-A600-D922DB218087}" dt="2020-06-03T17:27:09.699" v="520" actId="6549"/>
          <ac:spMkLst>
            <pc:docMk/>
            <pc:sldMk cId="4123676817" sldId="261"/>
            <ac:spMk id="3" creationId="{658322C1-F971-42E0-8BFA-4B064DC14A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5DFA47-A397-455C-A0C7-FE36DDFA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23877E-D5E0-48CA-A86B-C989E59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030220C-C82C-4514-9CF4-8D75128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F8B2B8D-3F21-4FA9-BA5C-5EC1EEF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CB99042-840E-450C-8EAD-12D651E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5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FBD9B-C3A1-49C9-AF98-7CB8DF4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D72DE24-C6DD-42D5-8489-6896E627E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2421C32-0292-4324-9CDE-EDCB74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D2917DA-61EB-4493-B5AE-A72541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1FFABBB-BFAE-4591-A83E-4CA5EC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E4D7DBB-7C32-4D2E-81E2-88F5D0DF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3B13A1F-16A9-4513-8508-549D60B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331800B-F0FE-4EB0-BD2F-D9E6F9B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6DAFD98-0251-406D-A1C5-C714F30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559794F-1855-4473-A2F8-22C3E5E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0058D8-75B0-4224-9AD8-689D536A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CEBAF-4851-4803-B385-C85FD9FB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824C364-11E4-49AA-86C4-03D1A7E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4BAF97C-A40D-4AB5-BF34-BC7AC05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D3B706D-4762-4E2E-8EB0-4ACCF70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81E661-911E-4287-9757-7EB28E7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A20BF61-180E-48A2-B7DA-26B294EA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0DC0909-5037-4428-B483-2EE74AB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14061F0-3C5F-4DB8-A1B8-194B27C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8873848-9CCF-4EF3-B1D9-E58DDBC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84C229-42F3-4305-B360-E338B90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2FA2EF-0583-4B35-8B61-490C5B3B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A41E266-1261-4F26-9628-93C503C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8FFE9A-25B6-4AAB-B8B6-708B9264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65B7100-64DD-4FE2-95EC-E21B087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AED5C6-B127-4B7D-88F2-1CC0B9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B98EBE-BF36-4BB7-8131-C8417C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B7E6990-9B16-476D-8C74-9931A169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62881F-7D8E-4670-937C-C38EB760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D87AEB7-78BE-401F-9D42-AAC0CA56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4DB76A9-EFAB-4D07-83BA-890EAB92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D7FDF2F-D056-4E90-BFEF-0B0B78CC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9B7780C-0B0E-42AE-88A0-AFE2C12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5A21984-F4BB-44A1-B540-4A6729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CBB926-50F4-4E85-BFE5-3957428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26C0974-7B66-4B0A-B427-F34026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F6ECA54-7B31-4D0D-904C-F245D80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52FDF1E-8FD6-4EC0-9854-273BC5A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039F627-DF3A-44AF-A809-FA7CCC6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9B37C1C-14D8-414C-8517-3ACA8AD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7BF7439-4100-4300-BF38-CB7E9F2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1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FBE444-6E9E-4484-BE57-3F1574F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847902B-2E4F-4F9E-AC51-0515945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FDAF9F6-9AF8-432B-9AB1-ACF478E0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F90D97F-5B5D-4B63-B554-D2122A8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5FED21F-6B45-435B-8EEC-17565E4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EE4BDB8-0032-4143-BCC3-F63F15C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2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32E5C4-B24E-4A0E-9457-33C6558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EC0F4B8-C13A-41A0-A8A7-FFAEAA1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3E752B1-37E6-4568-BC1B-32750AF2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295EA75-6CB0-4A0B-B6D6-7644DA7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16F2D49-3490-4BDF-84B5-5CB23FD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CCB297A-8157-4593-AF6A-C2B9562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7606066-D6A9-4B0E-9909-DF807A0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9DED3EA-C631-4501-A145-70C4E26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C3B915-1C41-4823-9564-07062652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3C0-3A49-448D-9605-40B66E8A4246}" type="datetimeFigureOut">
              <a:rPr lang="es-AR" smtClean="0"/>
              <a:t>20/06/2020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51B2983-378B-4730-89E2-472E3AFD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7A0F52A-57BB-43AB-B869-6E455670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4C1E58-AC38-4902-B834-3D21DDCC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Presentación 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E20AA4A-75CA-492A-A127-E72995F4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Múltiples hilos en Python</a:t>
            </a:r>
          </a:p>
        </p:txBody>
      </p:sp>
    </p:spTree>
    <p:extLst>
      <p:ext uri="{BB962C8B-B14F-4D97-AF65-F5344CB8AC3E}">
        <p14:creationId xmlns:p14="http://schemas.microsoft.com/office/powerpoint/2010/main" val="893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AF8378-15EA-4D0D-83CD-BA43555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E5725B9-3C61-47E3-8236-49B1192A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 generan n archivos de texto</a:t>
            </a:r>
          </a:p>
          <a:p>
            <a:r>
              <a:rPr lang="es-AR"/>
              <a:t>Los archivos se leen y escriben en paralelo dentro de una base de datos en tablas</a:t>
            </a:r>
          </a:p>
        </p:txBody>
      </p:sp>
    </p:spTree>
    <p:extLst>
      <p:ext uri="{BB962C8B-B14F-4D97-AF65-F5344CB8AC3E}">
        <p14:creationId xmlns:p14="http://schemas.microsoft.com/office/powerpoint/2010/main" val="14716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45F0B0-3298-4F66-8588-CF8CAD9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2C8338-5127-48ED-8497-D0FF74D4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/>
              <a:t>Python</a:t>
            </a:r>
          </a:p>
          <a:p>
            <a:r>
              <a:rPr lang="es-AR"/>
              <a:t>Visual Studio Code</a:t>
            </a:r>
          </a:p>
          <a:p>
            <a:r>
              <a:rPr lang="es-AR"/>
              <a:t>GitHub</a:t>
            </a:r>
          </a:p>
          <a:p>
            <a:r>
              <a:rPr lang="es-AR"/>
              <a:t>SQL Server (Developer Edition)</a:t>
            </a:r>
          </a:p>
          <a:p>
            <a:r>
              <a:rPr lang="es-AR"/>
              <a:t>SQL Management Studio</a:t>
            </a:r>
          </a:p>
          <a:p>
            <a:r>
              <a:rPr lang="es-AR"/>
              <a:t>SQL Profiler</a:t>
            </a:r>
          </a:p>
          <a:p>
            <a:r>
              <a:rPr lang="es-AR"/>
              <a:t>Performance Monitor</a:t>
            </a:r>
          </a:p>
          <a:p>
            <a:r>
              <a:rPr lang="es-AR"/>
              <a:t>Cliente ODBC para SQL Server</a:t>
            </a:r>
          </a:p>
          <a:p>
            <a:r>
              <a:rPr lang="es-AR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4664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33E3F9F-1DBC-41C6-B66C-F2E5FCA8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58322C1-F971-42E0-8BFA-4B064DC1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pyodbc</a:t>
            </a:r>
          </a:p>
          <a:p>
            <a:r>
              <a:rPr lang="en-US"/>
              <a:t>import time</a:t>
            </a:r>
          </a:p>
          <a:p>
            <a:r>
              <a:rPr lang="es-AR"/>
              <a:t>from threading import Thread</a:t>
            </a:r>
            <a:endParaRPr lang="en-US"/>
          </a:p>
          <a:p>
            <a:r>
              <a:rPr lang="en-US"/>
              <a:t>from multiprocessing import Pool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367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3343D6C-F6C2-471D-83C5-D51190B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4" y="694948"/>
            <a:ext cx="7079868" cy="4863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C8D0ED1-1124-4048-B8C5-2610297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3772514"/>
            <a:ext cx="1458893" cy="1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07490D-5BDD-4618-A1A6-D7FAB93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2779C6A-3244-44BA-96D6-151D6870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Multithreading</a:t>
            </a:r>
          </a:p>
          <a:p>
            <a:r>
              <a:rPr lang="es-AR"/>
              <a:t>Multiproceso real</a:t>
            </a:r>
          </a:p>
          <a:p>
            <a:r>
              <a:rPr lang="es-AR"/>
              <a:t>Varios procesos a una tabla</a:t>
            </a:r>
          </a:p>
          <a:p>
            <a:r>
              <a:rPr lang="es-AR"/>
              <a:t>Cada proceso con su tabla</a:t>
            </a:r>
          </a:p>
          <a:p>
            <a:r>
              <a:rPr lang="es-AR"/>
              <a:t>Timeouts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2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5922" y="643309"/>
            <a:ext cx="462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Ejemplos de pruebas realizadas:</a:t>
            </a:r>
          </a:p>
          <a:p>
            <a:endParaRPr lang="es-ES" sz="2400" b="1" dirty="0"/>
          </a:p>
          <a:p>
            <a:endParaRPr lang="en-U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135922" y="1381973"/>
            <a:ext cx="8504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MX" dirty="0" smtClean="0"/>
              <a:t>Un </a:t>
            </a:r>
            <a:r>
              <a:rPr lang="es-MX" dirty="0"/>
              <a:t>archivo (proceso) de 380 kb con un hilo de </a:t>
            </a:r>
            <a:r>
              <a:rPr lang="es-MX" dirty="0" smtClean="0"/>
              <a:t>ejecución </a:t>
            </a:r>
            <a:r>
              <a:rPr lang="es-MX" dirty="0"/>
              <a:t>tardo 57, 83 segundos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insertar el archivo en la base de datos. La base llego a 2000 inserciones por </a:t>
            </a:r>
            <a:r>
              <a:rPr lang="es-MX" dirty="0" smtClean="0"/>
              <a:t>segundos:</a:t>
            </a:r>
            <a:endParaRPr lang="es-MX" dirty="0"/>
          </a:p>
          <a:p>
            <a:r>
              <a:rPr lang="es-MX" dirty="0"/>
              <a:t> 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22" y="2487082"/>
            <a:ext cx="9475634" cy="21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8622" y="1083733"/>
            <a:ext cx="901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 Con 4 procesos del mismo tamaño tardo 28.78 segundos y </a:t>
            </a:r>
            <a:r>
              <a:rPr lang="es-MX" dirty="0" smtClean="0"/>
              <a:t>llego </a:t>
            </a:r>
            <a:r>
              <a:rPr lang="es-MX" dirty="0"/>
              <a:t>a un pico de inserciones de  </a:t>
            </a:r>
            <a:r>
              <a:rPr lang="es-MX" dirty="0" smtClean="0"/>
              <a:t> 6000 </a:t>
            </a:r>
            <a:r>
              <a:rPr lang="es-MX" dirty="0"/>
              <a:t>por segundos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3) </a:t>
            </a:r>
            <a:r>
              <a:rPr lang="es-MX" dirty="0" smtClean="0"/>
              <a:t>Con </a:t>
            </a:r>
            <a:r>
              <a:rPr lang="es-MX" dirty="0"/>
              <a:t>8 procesos del mismo tamaño tardó 53 segundos con un pico de 10000 y un promedio de 6000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" y="2945909"/>
            <a:ext cx="8737600" cy="22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2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8933" y="327378"/>
            <a:ext cx="9891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Ejecución de 8 procesos con </a:t>
            </a:r>
            <a:r>
              <a:rPr lang="es-ES" b="1" dirty="0" err="1" smtClean="0"/>
              <a:t>Identity</a:t>
            </a:r>
            <a:r>
              <a:rPr lang="es-ES" b="1" dirty="0" smtClean="0"/>
              <a:t>:</a:t>
            </a:r>
          </a:p>
          <a:p>
            <a:endParaRPr lang="es-ES" dirty="0"/>
          </a:p>
          <a:p>
            <a:r>
              <a:rPr lang="es-MX" dirty="0"/>
              <a:t>4) Con 8 procesos, 8 archivos tardo 67.58 segundo con un pico de 6000. </a:t>
            </a:r>
            <a:r>
              <a:rPr lang="es-MX" dirty="0" smtClean="0"/>
              <a:t>Se </a:t>
            </a:r>
            <a:r>
              <a:rPr lang="es-MX" dirty="0"/>
              <a:t>usaron 8 procesos a una tabla con propiedad de </a:t>
            </a:r>
            <a:r>
              <a:rPr lang="es-MX" dirty="0" err="1" smtClean="0"/>
              <a:t>Identity</a:t>
            </a:r>
            <a:r>
              <a:rPr lang="es-MX" dirty="0"/>
              <a:t>, que es la que genera un incremento </a:t>
            </a:r>
            <a:r>
              <a:rPr lang="es-MX" dirty="0" err="1" smtClean="0"/>
              <a:t>autocalculado</a:t>
            </a:r>
            <a:r>
              <a:rPr lang="es-MX" dirty="0" smtClean="0"/>
              <a:t> </a:t>
            </a:r>
            <a:r>
              <a:rPr lang="es-MX" dirty="0"/>
              <a:t>de </a:t>
            </a:r>
            <a:r>
              <a:rPr lang="es-MX" dirty="0" smtClean="0"/>
              <a:t>SQL y detectamos </a:t>
            </a:r>
            <a:r>
              <a:rPr lang="es-MX" dirty="0"/>
              <a:t>que se produjeron saltos en la </a:t>
            </a:r>
            <a:r>
              <a:rPr lang="es-MX" dirty="0" smtClean="0"/>
              <a:t>numeración </a:t>
            </a:r>
            <a:r>
              <a:rPr lang="es-MX" dirty="0"/>
              <a:t>porque no pudo procesar todo </a:t>
            </a:r>
            <a:r>
              <a:rPr lang="es-MX" dirty="0" smtClean="0"/>
              <a:t>junto: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" y="1835406"/>
            <a:ext cx="7360356" cy="36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227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TP</vt:lpstr>
      <vt:lpstr>Escenario</vt:lpstr>
      <vt:lpstr>Herramientas utilizadas</vt:lpstr>
      <vt:lpstr>Librerías</vt:lpstr>
      <vt:lpstr>Presentación de PowerPoint</vt:lpstr>
      <vt:lpstr>Escenarios de prueba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TP</dc:title>
  <dc:creator>Gaston Abalde</dc:creator>
  <cp:lastModifiedBy>Miguel Alonso</cp:lastModifiedBy>
  <cp:revision>4</cp:revision>
  <dcterms:created xsi:type="dcterms:W3CDTF">2020-06-02T19:32:49Z</dcterms:created>
  <dcterms:modified xsi:type="dcterms:W3CDTF">2020-06-20T21:24:06Z</dcterms:modified>
</cp:coreProperties>
</file>