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6EAE-F6CD-4785-A600-D922DB218087}" v="7" dt="2020-06-03T12:36:2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on Abalde" userId="c6fa59824ab3963e" providerId="LiveId" clId="{DE8E6EAE-F6CD-4785-A600-D922DB218087}"/>
    <pc:docChg chg="custSel addSld delSld modSld">
      <pc:chgData name="Gaston Abalde" userId="c6fa59824ab3963e" providerId="LiveId" clId="{DE8E6EAE-F6CD-4785-A600-D922DB218087}" dt="2020-06-03T12:36:26.779" v="366" actId="2696"/>
      <pc:docMkLst>
        <pc:docMk/>
      </pc:docMkLst>
      <pc:sldChg chg="modSp add">
        <pc:chgData name="Gaston Abalde" userId="c6fa59824ab3963e" providerId="LiveId" clId="{DE8E6EAE-F6CD-4785-A600-D922DB218087}" dt="2020-06-02T19:33:20.820" v="50" actId="20577"/>
        <pc:sldMkLst>
          <pc:docMk/>
          <pc:sldMk cId="893669218" sldId="256"/>
        </pc:sldMkLst>
        <pc:spChg chg="mod">
          <ac:chgData name="Gaston Abalde" userId="c6fa59824ab3963e" providerId="LiveId" clId="{DE8E6EAE-F6CD-4785-A600-D922DB218087}" dt="2020-06-02T19:32:55.379" v="15" actId="20577"/>
          <ac:spMkLst>
            <pc:docMk/>
            <pc:sldMk cId="893669218" sldId="256"/>
            <ac:spMk id="2" creationId="{634C1E58-AC38-4902-B834-3D21DDCC2DEC}"/>
          </ac:spMkLst>
        </pc:spChg>
        <pc:spChg chg="mod">
          <ac:chgData name="Gaston Abalde" userId="c6fa59824ab3963e" providerId="LiveId" clId="{DE8E6EAE-F6CD-4785-A600-D922DB218087}" dt="2020-06-02T19:33:20.820" v="50" actId="20577"/>
          <ac:spMkLst>
            <pc:docMk/>
            <pc:sldMk cId="893669218" sldId="256"/>
            <ac:spMk id="3" creationId="{BE20AA4A-75CA-492A-A127-E72995F49695}"/>
          </ac:spMkLst>
        </pc:spChg>
      </pc:sldChg>
      <pc:sldChg chg="modSp add">
        <pc:chgData name="Gaston Abalde" userId="c6fa59824ab3963e" providerId="LiveId" clId="{DE8E6EAE-F6CD-4785-A600-D922DB218087}" dt="2020-06-02T19:34:13.966" v="184" actId="20577"/>
        <pc:sldMkLst>
          <pc:docMk/>
          <pc:sldMk cId="1471657919" sldId="257"/>
        </pc:sldMkLst>
        <pc:spChg chg="mod">
          <ac:chgData name="Gaston Abalde" userId="c6fa59824ab3963e" providerId="LiveId" clId="{DE8E6EAE-F6CD-4785-A600-D922DB218087}" dt="2020-06-02T19:33:34.944" v="60" actId="20577"/>
          <ac:spMkLst>
            <pc:docMk/>
            <pc:sldMk cId="1471657919" sldId="257"/>
            <ac:spMk id="2" creationId="{B5AF8378-15EA-4D0D-83CD-BA4355509D88}"/>
          </ac:spMkLst>
        </pc:spChg>
        <pc:spChg chg="mod">
          <ac:chgData name="Gaston Abalde" userId="c6fa59824ab3963e" providerId="LiveId" clId="{DE8E6EAE-F6CD-4785-A600-D922DB218087}" dt="2020-06-02T19:34:13.966" v="184" actId="20577"/>
          <ac:spMkLst>
            <pc:docMk/>
            <pc:sldMk cId="1471657919" sldId="257"/>
            <ac:spMk id="3" creationId="{BE5725B9-3C61-47E3-8236-49B1192A60A2}"/>
          </ac:spMkLst>
        </pc:spChg>
      </pc:sldChg>
      <pc:sldChg chg="addSp delSp modSp add">
        <pc:chgData name="Gaston Abalde" userId="c6fa59824ab3963e" providerId="LiveId" clId="{DE8E6EAE-F6CD-4785-A600-D922DB218087}" dt="2020-06-02T19:51:36.008" v="195" actId="1076"/>
        <pc:sldMkLst>
          <pc:docMk/>
          <pc:sldMk cId="3473457372" sldId="258"/>
        </pc:sldMkLst>
        <pc:spChg chg="del">
          <ac:chgData name="Gaston Abalde" userId="c6fa59824ab3963e" providerId="LiveId" clId="{DE8E6EAE-F6CD-4785-A600-D922DB218087}" dt="2020-06-02T19:49:58.554" v="189" actId="478"/>
          <ac:spMkLst>
            <pc:docMk/>
            <pc:sldMk cId="3473457372" sldId="258"/>
            <ac:spMk id="2" creationId="{BDDDA80F-7095-43A9-8077-781F221600D4}"/>
          </ac:spMkLst>
        </pc:spChg>
        <pc:spChg chg="del">
          <ac:chgData name="Gaston Abalde" userId="c6fa59824ab3963e" providerId="LiveId" clId="{DE8E6EAE-F6CD-4785-A600-D922DB218087}" dt="2020-06-02T19:49:52.479" v="186" actId="478"/>
          <ac:spMkLst>
            <pc:docMk/>
            <pc:sldMk cId="3473457372" sldId="258"/>
            <ac:spMk id="3" creationId="{0A86B5A0-0D19-41CE-86F8-D939ADFC306E}"/>
          </ac:spMkLst>
        </pc:spChg>
        <pc:picChg chg="add mod">
          <ac:chgData name="Gaston Abalde" userId="c6fa59824ab3963e" providerId="LiveId" clId="{DE8E6EAE-F6CD-4785-A600-D922DB218087}" dt="2020-06-02T19:50:03.476" v="192" actId="1076"/>
          <ac:picMkLst>
            <pc:docMk/>
            <pc:sldMk cId="3473457372" sldId="258"/>
            <ac:picMk id="4" creationId="{63343D6C-F6C2-471D-83C5-D51190B8E7B4}"/>
          </ac:picMkLst>
        </pc:picChg>
        <pc:picChg chg="add mod">
          <ac:chgData name="Gaston Abalde" userId="c6fa59824ab3963e" providerId="LiveId" clId="{DE8E6EAE-F6CD-4785-A600-D922DB218087}" dt="2020-06-02T19:51:36.008" v="195" actId="1076"/>
          <ac:picMkLst>
            <pc:docMk/>
            <pc:sldMk cId="3473457372" sldId="258"/>
            <ac:picMk id="5" creationId="{FC8D0ED1-1124-4048-B8C5-26102972D036}"/>
          </ac:picMkLst>
        </pc:picChg>
      </pc:sldChg>
      <pc:sldChg chg="modSp add">
        <pc:chgData name="Gaston Abalde" userId="c6fa59824ab3963e" providerId="LiveId" clId="{DE8E6EAE-F6CD-4785-A600-D922DB218087}" dt="2020-06-03T12:36:16.326" v="364" actId="20577"/>
        <pc:sldMkLst>
          <pc:docMk/>
          <pc:sldMk cId="1466474985" sldId="259"/>
        </pc:sldMkLst>
        <pc:spChg chg="mod">
          <ac:chgData name="Gaston Abalde" userId="c6fa59824ab3963e" providerId="LiveId" clId="{DE8E6EAE-F6CD-4785-A600-D922DB218087}" dt="2020-06-03T12:34:49.387" v="219" actId="20577"/>
          <ac:spMkLst>
            <pc:docMk/>
            <pc:sldMk cId="1466474985" sldId="259"/>
            <ac:spMk id="2" creationId="{C445F0B0-3298-4F66-8588-CF8CAD9D0426}"/>
          </ac:spMkLst>
        </pc:spChg>
        <pc:spChg chg="mod">
          <ac:chgData name="Gaston Abalde" userId="c6fa59824ab3963e" providerId="LiveId" clId="{DE8E6EAE-F6CD-4785-A600-D922DB218087}" dt="2020-06-03T12:36:16.326" v="364" actId="20577"/>
          <ac:spMkLst>
            <pc:docMk/>
            <pc:sldMk cId="1466474985" sldId="259"/>
            <ac:spMk id="3" creationId="{122C8338-5127-48ED-8497-D0FF74D40848}"/>
          </ac:spMkLst>
        </pc:spChg>
      </pc:sldChg>
      <pc:sldChg chg="add del">
        <pc:chgData name="Gaston Abalde" userId="c6fa59824ab3963e" providerId="LiveId" clId="{DE8E6EAE-F6CD-4785-A600-D922DB218087}" dt="2020-06-03T12:36:26.779" v="366" actId="2696"/>
        <pc:sldMkLst>
          <pc:docMk/>
          <pc:sldMk cId="235184155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FA47-A397-455C-A0C7-FE36DDFA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877E-D5E0-48CA-A86B-C989E59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0220C-C82C-4514-9CF4-8D75128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B2B8D-3F21-4FA9-BA5C-5EC1EEF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99042-840E-450C-8EAD-12D651EF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5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BD9B-C3A1-49C9-AF98-7CB8DF4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2DE24-C6DD-42D5-8489-6896E627E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21C32-0292-4324-9CDE-EDCB74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917DA-61EB-4493-B5AE-A72541E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FABBB-BFAE-4591-A83E-4CA5EC9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D7DBB-7C32-4D2E-81E2-88F5D0DF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13A1F-16A9-4513-8508-549D60BF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1800B-F0FE-4EB0-BD2F-D9E6F9B2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AFD98-0251-406D-A1C5-C714F30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9794F-1855-4473-A2F8-22C3E5E2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7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58D8-75B0-4224-9AD8-689D536A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EBAF-4851-4803-B385-C85FD9FB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4C364-11E4-49AA-86C4-03D1A7E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AF97C-A40D-4AB5-BF34-BC7AC05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B706D-4762-4E2E-8EB0-4ACCF70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2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E661-911E-4287-9757-7EB28E7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0BF61-180E-48A2-B7DA-26B294EA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C0909-5037-4428-B483-2EE74AB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061F0-3C5F-4DB8-A1B8-194B27C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73848-9CCF-4EF3-B1D9-E58DDBC1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4C229-42F3-4305-B360-E338B90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FA2EF-0583-4B35-8B61-490C5B3B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1E266-1261-4F26-9628-93C503C1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FE9A-25B6-4AAB-B8B6-708B9264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5B7100-64DD-4FE2-95EC-E21B087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ED5C6-B127-4B7D-88F2-1CC0B94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EBE-BF36-4BB7-8131-C8417C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6990-9B16-476D-8C74-9931A169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2881F-7D8E-4670-937C-C38EB760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87AEB7-78BE-401F-9D42-AAC0CA56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B76A9-EFAB-4D07-83BA-890EAB92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FDF2F-D056-4E90-BFEF-0B0B78CC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B7780C-0B0E-42AE-88A0-AFE2C123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21984-F4BB-44A1-B540-4A67291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56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B926-50F4-4E85-BFE5-3957428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C0974-7B66-4B0A-B427-F340261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6ECA54-7B31-4D0D-904C-F245D80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FDF1E-8FD6-4EC0-9854-273BC5A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9F627-DF3A-44AF-A809-FA7CCC6E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37C1C-14D8-414C-8517-3ACA8AD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7439-4100-4300-BF38-CB7E9F2B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1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E444-6E9E-4484-BE57-3F1574F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7902B-2E4F-4F9E-AC51-05159459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AF9F6-9AF8-432B-9AB1-ACF478E0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0D97F-5B5D-4B63-B554-D2122A8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ED21F-6B45-435B-8EEC-17565E4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4BDB8-0032-4143-BCC3-F63F15C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82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E5C4-B24E-4A0E-9457-33C6558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C0F4B8-C13A-41A0-A8A7-FFAEAA1A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E752B1-37E6-4568-BC1B-32750AF2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5EA75-6CB0-4A0B-B6D6-7644DA7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F2D49-3490-4BDF-84B5-5CB23FD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B297A-8157-4593-AF6A-C2B9562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606066-D6A9-4B0E-9909-DF807A0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ED3EA-C631-4501-A145-70C4E26E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3B915-1C41-4823-9564-07062652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13C0-3A49-448D-9605-40B66E8A4246}" type="datetimeFigureOut">
              <a:rPr lang="es-AR" smtClean="0"/>
              <a:t>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B2983-378B-4730-89E2-472E3AFD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0F52A-57BB-43AB-B869-6E455670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5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1E58-AC38-4902-B834-3D21DDCC2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Presentación 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0AA4A-75CA-492A-A127-E72995F4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Múltiples hilos en Python</a:t>
            </a:r>
          </a:p>
        </p:txBody>
      </p:sp>
    </p:spTree>
    <p:extLst>
      <p:ext uri="{BB962C8B-B14F-4D97-AF65-F5344CB8AC3E}">
        <p14:creationId xmlns:p14="http://schemas.microsoft.com/office/powerpoint/2010/main" val="8936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8378-15EA-4D0D-83CD-BA43555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725B9-3C61-47E3-8236-49B1192A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Se generan n archivos de texto</a:t>
            </a:r>
          </a:p>
          <a:p>
            <a:r>
              <a:rPr lang="es-AR"/>
              <a:t>Los archivos se leen y escriben en paralelo dentro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4716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F0B0-3298-4F66-8588-CF8CAD9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C8338-5127-48ED-8497-D0FF74D4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Python</a:t>
            </a:r>
          </a:p>
          <a:p>
            <a:r>
              <a:rPr lang="es-AR"/>
              <a:t>Visual Studio Code</a:t>
            </a:r>
          </a:p>
          <a:p>
            <a:r>
              <a:rPr lang="es-AR"/>
              <a:t>GitHub</a:t>
            </a:r>
          </a:p>
          <a:p>
            <a:r>
              <a:rPr lang="es-AR"/>
              <a:t>SQL Server (Developer Edition)</a:t>
            </a:r>
          </a:p>
          <a:p>
            <a:r>
              <a:rPr lang="es-AR"/>
              <a:t>SQL Management Studio</a:t>
            </a:r>
          </a:p>
          <a:p>
            <a:r>
              <a:rPr lang="es-AR"/>
              <a:t>Cliente ODBC para SQL Server</a:t>
            </a:r>
          </a:p>
          <a:p>
            <a:r>
              <a:rPr lang="es-AR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4664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343D6C-F6C2-471D-83C5-D51190B8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4" y="694948"/>
            <a:ext cx="7079868" cy="4863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8D0ED1-1124-4048-B8C5-2610297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18" y="3772514"/>
            <a:ext cx="1458893" cy="1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TP</vt:lpstr>
      <vt:lpstr>Escenario</vt:lpstr>
      <vt:lpstr>Herramientas utilizadas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TP</dc:title>
  <dc:creator>Gaston Abalde</dc:creator>
  <cp:lastModifiedBy>Gaston Abalde</cp:lastModifiedBy>
  <cp:revision>1</cp:revision>
  <dcterms:created xsi:type="dcterms:W3CDTF">2020-06-02T19:32:49Z</dcterms:created>
  <dcterms:modified xsi:type="dcterms:W3CDTF">2020-06-03T12:36:28Z</dcterms:modified>
</cp:coreProperties>
</file>