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8" dt="2020-06-03T16:06:3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Abalde" userId="c6fa59824ab3963e" providerId="LiveId" clId="{DE8E6EAE-F6CD-4785-A600-D922DB218087}"/>
    <pc:docChg chg="custSel addSld delSld modSld">
      <pc:chgData name="Gaston Abalde" userId="c6fa59824ab3963e" providerId="LiveId" clId="{DE8E6EAE-F6CD-4785-A600-D922DB218087}" dt="2020-06-03T16:07:35.724" v="503" actId="20577"/>
      <pc:docMkLst>
        <pc:docMk/>
      </pc:docMkLst>
      <pc:sldChg chg="modSp add">
        <pc:chgData name="Gaston Abalde" userId="c6fa59824ab3963e" providerId="LiveId" clId="{DE8E6EAE-F6CD-4785-A600-D922DB218087}" dt="2020-06-02T19:33:20.820" v="50" actId="20577"/>
        <pc:sldMkLst>
          <pc:docMk/>
          <pc:sldMk cId="893669218" sldId="256"/>
        </pc:sldMkLst>
        <pc:spChg chg="mod">
          <ac:chgData name="Gaston Abalde" userId="c6fa59824ab3963e" providerId="LiveId" clId="{DE8E6EAE-F6CD-4785-A600-D922DB218087}" dt="2020-06-02T19:32:55.379" v="15" actId="20577"/>
          <ac:spMkLst>
            <pc:docMk/>
            <pc:sldMk cId="893669218" sldId="256"/>
            <ac:spMk id="2" creationId="{634C1E58-AC38-4902-B834-3D21DDCC2DEC}"/>
          </ac:spMkLst>
        </pc:spChg>
        <pc:spChg chg="mod">
          <ac:chgData name="Gaston Abalde" userId="c6fa59824ab3963e" providerId="LiveId" clId="{DE8E6EAE-F6CD-4785-A600-D922DB218087}" dt="2020-06-02T19:33:20.820" v="50" actId="20577"/>
          <ac:spMkLst>
            <pc:docMk/>
            <pc:sldMk cId="893669218" sldId="256"/>
            <ac:spMk id="3" creationId="{BE20AA4A-75CA-492A-A127-E72995F49695}"/>
          </ac:spMkLst>
        </pc:spChg>
      </pc:sldChg>
      <pc:sldChg chg="modSp add">
        <pc:chgData name="Gaston Abalde" userId="c6fa59824ab3963e" providerId="LiveId" clId="{DE8E6EAE-F6CD-4785-A600-D922DB218087}" dt="2020-06-03T16:06:04.204" v="376" actId="20577"/>
        <pc:sldMkLst>
          <pc:docMk/>
          <pc:sldMk cId="1471657919" sldId="257"/>
        </pc:sldMkLst>
        <pc:spChg chg="mod">
          <ac:chgData name="Gaston Abalde" userId="c6fa59824ab3963e" providerId="LiveId" clId="{DE8E6EAE-F6CD-4785-A600-D922DB218087}" dt="2020-06-02T19:33:34.944" v="60" actId="20577"/>
          <ac:spMkLst>
            <pc:docMk/>
            <pc:sldMk cId="1471657919" sldId="257"/>
            <ac:spMk id="2" creationId="{B5AF8378-15EA-4D0D-83CD-BA4355509D88}"/>
          </ac:spMkLst>
        </pc:spChg>
        <pc:spChg chg="mod">
          <ac:chgData name="Gaston Abalde" userId="c6fa59824ab3963e" providerId="LiveId" clId="{DE8E6EAE-F6CD-4785-A600-D922DB218087}" dt="2020-06-03T16:06:04.204" v="376" actId="20577"/>
          <ac:spMkLst>
            <pc:docMk/>
            <pc:sldMk cId="1471657919" sldId="257"/>
            <ac:spMk id="3" creationId="{BE5725B9-3C61-47E3-8236-49B1192A60A2}"/>
          </ac:spMkLst>
        </pc:spChg>
      </pc:sldChg>
      <pc:sldChg chg="addSp delSp modSp add">
        <pc:chgData name="Gaston Abalde" userId="c6fa59824ab3963e" providerId="LiveId" clId="{DE8E6EAE-F6CD-4785-A600-D922DB218087}" dt="2020-06-02T19:51:36.008" v="195" actId="1076"/>
        <pc:sldMkLst>
          <pc:docMk/>
          <pc:sldMk cId="3473457372" sldId="258"/>
        </pc:sldMkLst>
        <pc:spChg chg="del">
          <ac:chgData name="Gaston Abalde" userId="c6fa59824ab3963e" providerId="LiveId" clId="{DE8E6EAE-F6CD-4785-A600-D922DB218087}" dt="2020-06-02T19:49:58.554" v="189" actId="478"/>
          <ac:spMkLst>
            <pc:docMk/>
            <pc:sldMk cId="3473457372" sldId="258"/>
            <ac:spMk id="2" creationId="{BDDDA80F-7095-43A9-8077-781F221600D4}"/>
          </ac:spMkLst>
        </pc:spChg>
        <pc:spChg chg="del">
          <ac:chgData name="Gaston Abalde" userId="c6fa59824ab3963e" providerId="LiveId" clId="{DE8E6EAE-F6CD-4785-A600-D922DB218087}" dt="2020-06-02T19:49:52.479" v="186" actId="478"/>
          <ac:spMkLst>
            <pc:docMk/>
            <pc:sldMk cId="3473457372" sldId="258"/>
            <ac:spMk id="3" creationId="{0A86B5A0-0D19-41CE-86F8-D939ADFC306E}"/>
          </ac:spMkLst>
        </pc:spChg>
        <pc:picChg chg="add mod">
          <ac:chgData name="Gaston Abalde" userId="c6fa59824ab3963e" providerId="LiveId" clId="{DE8E6EAE-F6CD-4785-A600-D922DB218087}" dt="2020-06-02T19:50:03.476" v="192" actId="1076"/>
          <ac:picMkLst>
            <pc:docMk/>
            <pc:sldMk cId="3473457372" sldId="258"/>
            <ac:picMk id="4" creationId="{63343D6C-F6C2-471D-83C5-D51190B8E7B4}"/>
          </ac:picMkLst>
        </pc:picChg>
        <pc:picChg chg="add mod">
          <ac:chgData name="Gaston Abalde" userId="c6fa59824ab3963e" providerId="LiveId" clId="{DE8E6EAE-F6CD-4785-A600-D922DB218087}" dt="2020-06-02T19:51:36.008" v="195" actId="1076"/>
          <ac:picMkLst>
            <pc:docMk/>
            <pc:sldMk cId="3473457372" sldId="258"/>
            <ac:picMk id="5" creationId="{FC8D0ED1-1124-4048-B8C5-26102972D036}"/>
          </ac:picMkLst>
        </pc:picChg>
      </pc:sldChg>
      <pc:sldChg chg="modSp add">
        <pc:chgData name="Gaston Abalde" userId="c6fa59824ab3963e" providerId="LiveId" clId="{DE8E6EAE-F6CD-4785-A600-D922DB218087}" dt="2020-06-03T12:36:16.326" v="364" actId="20577"/>
        <pc:sldMkLst>
          <pc:docMk/>
          <pc:sldMk cId="1466474985" sldId="259"/>
        </pc:sldMkLst>
        <pc:spChg chg="mod">
          <ac:chgData name="Gaston Abalde" userId="c6fa59824ab3963e" providerId="LiveId" clId="{DE8E6EAE-F6CD-4785-A600-D922DB218087}" dt="2020-06-03T12:34:49.387" v="219" actId="20577"/>
          <ac:spMkLst>
            <pc:docMk/>
            <pc:sldMk cId="1466474985" sldId="259"/>
            <ac:spMk id="2" creationId="{C445F0B0-3298-4F66-8588-CF8CAD9D0426}"/>
          </ac:spMkLst>
        </pc:spChg>
        <pc:spChg chg="mod">
          <ac:chgData name="Gaston Abalde" userId="c6fa59824ab3963e" providerId="LiveId" clId="{DE8E6EAE-F6CD-4785-A600-D922DB218087}" dt="2020-06-03T12:36:16.326" v="364" actId="20577"/>
          <ac:spMkLst>
            <pc:docMk/>
            <pc:sldMk cId="1466474985" sldId="259"/>
            <ac:spMk id="3" creationId="{122C8338-5127-48ED-8497-D0FF74D40848}"/>
          </ac:spMkLst>
        </pc:spChg>
      </pc:sldChg>
      <pc:sldChg chg="modSp add">
        <pc:chgData name="Gaston Abalde" userId="c6fa59824ab3963e" providerId="LiveId" clId="{DE8E6EAE-F6CD-4785-A600-D922DB218087}" dt="2020-06-03T16:07:35.724" v="503" actId="20577"/>
        <pc:sldMkLst>
          <pc:docMk/>
          <pc:sldMk cId="1738228909" sldId="260"/>
        </pc:sldMkLst>
        <pc:spChg chg="mod">
          <ac:chgData name="Gaston Abalde" userId="c6fa59824ab3963e" providerId="LiveId" clId="{DE8E6EAE-F6CD-4785-A600-D922DB218087}" dt="2020-06-03T16:06:45.863" v="397" actId="20577"/>
          <ac:spMkLst>
            <pc:docMk/>
            <pc:sldMk cId="1738228909" sldId="260"/>
            <ac:spMk id="2" creationId="{7507490D-5BDD-4618-A1A6-D7FAB932AB52}"/>
          </ac:spMkLst>
        </pc:spChg>
        <pc:spChg chg="mod">
          <ac:chgData name="Gaston Abalde" userId="c6fa59824ab3963e" providerId="LiveId" clId="{DE8E6EAE-F6CD-4785-A600-D922DB218087}" dt="2020-06-03T16:07:35.724" v="503" actId="20577"/>
          <ac:spMkLst>
            <pc:docMk/>
            <pc:sldMk cId="1738228909" sldId="260"/>
            <ac:spMk id="3" creationId="{72779C6A-3244-44BA-96D6-151D68706649}"/>
          </ac:spMkLst>
        </pc:spChg>
      </pc:sldChg>
      <pc:sldChg chg="add del">
        <pc:chgData name="Gaston Abalde" userId="c6fa59824ab3963e" providerId="LiveId" clId="{DE8E6EAE-F6CD-4785-A600-D922DB218087}" dt="2020-06-03T12:36:26.779" v="366" actId="2696"/>
        <pc:sldMkLst>
          <pc:docMk/>
          <pc:sldMk cId="235184155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 en tablas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F0B0-3298-4F66-8588-CF8CAD9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C8338-5127-48ED-8497-D0FF74D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Python</a:t>
            </a:r>
          </a:p>
          <a:p>
            <a:r>
              <a:rPr lang="es-AR"/>
              <a:t>Visual Studio Code</a:t>
            </a:r>
          </a:p>
          <a:p>
            <a:r>
              <a:rPr lang="es-AR"/>
              <a:t>GitHub</a:t>
            </a:r>
          </a:p>
          <a:p>
            <a:r>
              <a:rPr lang="es-AR"/>
              <a:t>SQL Server (Developer Edition)</a:t>
            </a:r>
          </a:p>
          <a:p>
            <a:r>
              <a:rPr lang="es-AR"/>
              <a:t>SQL Management Studio</a:t>
            </a:r>
          </a:p>
          <a:p>
            <a:r>
              <a:rPr lang="es-AR"/>
              <a:t>Cliente ODBC para SQL Server</a:t>
            </a:r>
          </a:p>
          <a:p>
            <a:r>
              <a:rPr lang="es-AR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4664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7490D-5BDD-4618-A1A6-D7FAB93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79C6A-3244-44BA-96D6-151D6870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Multithreading</a:t>
            </a:r>
          </a:p>
          <a:p>
            <a:r>
              <a:rPr lang="es-AR"/>
              <a:t>Multiproceso real</a:t>
            </a:r>
          </a:p>
          <a:p>
            <a:r>
              <a:rPr lang="es-AR"/>
              <a:t>Varios procesos a una tabla</a:t>
            </a:r>
          </a:p>
          <a:p>
            <a:r>
              <a:rPr lang="es-AR"/>
              <a:t>Cada proceso con su tabla</a:t>
            </a:r>
          </a:p>
          <a:p>
            <a:r>
              <a:rPr lang="es-AR"/>
              <a:t>Timeouts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228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TP</vt:lpstr>
      <vt:lpstr>Escenario</vt:lpstr>
      <vt:lpstr>Herramientas utilizadas</vt:lpstr>
      <vt:lpstr>Presentación de PowerPoint</vt:lpstr>
      <vt:lpstr>Escenarios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Gaston Abalde</cp:lastModifiedBy>
  <cp:revision>1</cp:revision>
  <dcterms:created xsi:type="dcterms:W3CDTF">2020-06-02T19:32:49Z</dcterms:created>
  <dcterms:modified xsi:type="dcterms:W3CDTF">2020-06-03T16:07:38Z</dcterms:modified>
</cp:coreProperties>
</file>