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A9C830-DE3A-4A36-BEC1-0E58D3856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902888F-0D14-445D-865A-775C56A89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09EB5F-42F8-4A1E-AC28-BD0B36C7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4387DB-DACC-4E77-9C3C-903CD070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A012CA-46C9-4A7B-B055-B2229B5C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6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9ABB2-4888-4739-9F10-0982C7A1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45F32D4-B1DA-4318-A331-ACEF4956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B655C0-7CE9-49AD-9B43-6B215FED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E58E57-7C7A-4866-8DF1-458A9259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1793FE-90D3-423A-8773-A7841210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1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A84C541-9326-4916-B81B-14DDFE966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A90C2FA-008C-41F9-AE2D-4AFD417E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62DA2C-8BF3-411E-A2B5-223AA906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DA2949-54DB-42FF-B875-E5CF09FC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70CA1C-9DE4-47DA-BD6F-6BFF5459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4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A13C7F-A638-4C17-B219-494FD93E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3084C-99F1-423B-8534-A0D4C32D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44262C-A67D-429F-959E-162A51B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52D32C-D5F0-4316-9E70-56CC3131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1A045C-C9AC-4A4D-9639-901BB348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84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4F49AD-C31A-4F5A-89DB-4BC99DFF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D6D812-7E59-4EC5-B9A2-EC50124A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98DDCF-F59B-44CB-B531-5424EE8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B7BAFB-69F9-4325-95D6-B4501EE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018AE9-EB74-49CB-9DD4-6DE055E5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30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2428FF-8346-47A7-9834-AB74CBAE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06E0CF-1F83-41AC-ACC5-0ABA23368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9F95AD-2A0F-42B0-B205-8A3D9315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68D02FC-05FA-4424-A99E-B981B3D1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D29AE5-F012-40FB-AE43-2FF391C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A3C38F-3F63-407F-9675-0FA6844D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4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C2762-2633-46D2-9E9F-1825A96B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0E24B8-0CDB-4297-B1F5-D83709F1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7DA13E-7011-479A-B3C1-EB46C0922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8E3D24D-C326-46CF-94D5-3162408C9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F4EF797-E9C1-4BEA-A258-1869FD1F1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CCA7B01-8653-4ACA-8520-EF9FA1B1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C9D0333-933D-4910-9ACF-73077CCA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F840E7-F91E-4652-9910-35D61140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47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87F56-962E-4A19-A44F-A5B0AD6A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E7FC45E-81E5-49AD-B2D7-62BE82D6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CED94A2-0DA9-4D4E-A209-E1CB3400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EA433B2-2D42-45E0-BA6B-CC879A20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5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F163A02-394D-4822-A152-3A100788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5918FC-BCD9-413D-B76D-D873ADE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E9D627-51F7-4291-AEA1-59ACD508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4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92734F-4089-4D90-8881-FBFE14BA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68BCC3-BD9D-4D76-A47F-97A0D044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9C72623-2988-4AB1-A9BA-14B7ED94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66517A-271C-4C86-9328-87C0E767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213573-C6E2-4D77-B6E6-085A1488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EEF822-7946-41A2-A510-E49922AC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7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7FF321-A0D3-4CCE-A995-0AF2DC24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48D7493-70DF-4CEB-B7F5-854380319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7F6105-7B41-4742-B850-FBB11BDE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64BB13-F5BA-4660-86F5-6FE1B6BC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7422D8-7D71-4B5D-BF7B-2D01C77D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6AA008-4955-4567-B0B0-10D4ED44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64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1FECD24-CD92-42A7-881C-682E8349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D34F9F-D8A2-4B82-B059-991A461A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98F511-A101-43D3-AD1E-43F61A299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BB32-C97F-4E83-9BAC-4CDA9B14E759}" type="datetimeFigureOut">
              <a:rPr lang="hu-HU" smtClean="0"/>
              <a:t>2020. 01. 10.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AABBAD-B88D-4392-A358-CA214028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A31164-7BAE-4937-8326-85D31CCAD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CC2C-6241-43CF-B1A4-21B08E4E24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7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267EC2E-CA49-46E7-934B-FE2FFBB27611}"/>
              </a:ext>
            </a:extLst>
          </p:cNvPr>
          <p:cNvSpPr txBox="1"/>
          <p:nvPr/>
        </p:nvSpPr>
        <p:spPr>
          <a:xfrm>
            <a:off x="3231719" y="100209"/>
            <a:ext cx="140291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Read records from </a:t>
            </a:r>
            <a:r>
              <a:rPr lang="en-GB" sz="1200" b="1"/>
              <a:t>Pub/Sub </a:t>
            </a:r>
            <a:r>
              <a:rPr lang="en-GB" sz="1200"/>
              <a:t>topic: </a:t>
            </a:r>
            <a:r>
              <a:rPr lang="en-GB" sz="1200" i="1"/>
              <a:t>beamdemo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9740389-77DB-4D83-AE83-F1C293A66DD8}"/>
              </a:ext>
            </a:extLst>
          </p:cNvPr>
          <p:cNvSpPr txBox="1"/>
          <p:nvPr/>
        </p:nvSpPr>
        <p:spPr>
          <a:xfrm>
            <a:off x="4008327" y="2558630"/>
            <a:ext cx="24882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Write filtered record to </a:t>
            </a:r>
            <a:r>
              <a:rPr lang="en-GB" sz="1200" b="1"/>
              <a:t>console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D457B27-11C2-4556-955E-F99877CCC236}"/>
              </a:ext>
            </a:extLst>
          </p:cNvPr>
          <p:cNvSpPr txBox="1"/>
          <p:nvPr/>
        </p:nvSpPr>
        <p:spPr>
          <a:xfrm>
            <a:off x="1379951" y="2558630"/>
            <a:ext cx="24822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Save translated record to local file:</a:t>
            </a:r>
          </a:p>
          <a:p>
            <a:pPr algn="ctr"/>
            <a:r>
              <a:rPr lang="en-GB" sz="1200"/>
              <a:t>data/output-xxxxx-of-xxxxx.json 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C40BFD7-B50C-42D9-96CD-1896C9760F3C}"/>
              </a:ext>
            </a:extLst>
          </p:cNvPr>
          <p:cNvSpPr txBox="1"/>
          <p:nvPr/>
        </p:nvSpPr>
        <p:spPr>
          <a:xfrm>
            <a:off x="4008327" y="1925166"/>
            <a:ext cx="24882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Capitalize name field value</a:t>
            </a:r>
            <a:endParaRPr lang="en-GB" sz="1200" i="1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31BEFE1-8C02-4F27-BA94-0108D0F1D70A}"/>
              </a:ext>
            </a:extLst>
          </p:cNvPr>
          <p:cNvSpPr txBox="1"/>
          <p:nvPr/>
        </p:nvSpPr>
        <p:spPr>
          <a:xfrm>
            <a:off x="1379951" y="1925166"/>
            <a:ext cx="24822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Translate keys and gender value </a:t>
            </a:r>
            <a:br>
              <a:rPr lang="en-GB" sz="1200"/>
            </a:br>
            <a:r>
              <a:rPr lang="en-GB" sz="1200"/>
              <a:t>to Hungarian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41E510C-582A-4862-B51D-BDAAD1F51D45}"/>
              </a:ext>
            </a:extLst>
          </p:cNvPr>
          <p:cNvSpPr txBox="1"/>
          <p:nvPr/>
        </p:nvSpPr>
        <p:spPr>
          <a:xfrm>
            <a:off x="3231717" y="974266"/>
            <a:ext cx="140291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Filter messages:</a:t>
            </a:r>
          </a:p>
          <a:p>
            <a:pPr algn="ctr"/>
            <a:r>
              <a:rPr lang="en-GB" sz="1200"/>
              <a:t>age &lt; 20</a:t>
            </a:r>
          </a:p>
        </p:txBody>
      </p: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505A3741-94CF-47BE-AF4E-CE299E6AE75E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3933175" y="746540"/>
            <a:ext cx="2" cy="22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4767B676-5FB5-4BA9-8EE3-F7D8256E2A75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3032507" y="1024497"/>
            <a:ext cx="489235" cy="13121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54ED38AA-3975-4A09-B90C-B99EE1334024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rot="16200000" flipH="1">
            <a:off x="4348199" y="1020907"/>
            <a:ext cx="489235" cy="1319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BAB4F35D-F82F-49A3-8217-0511917BD9FA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2621072" y="2386831"/>
            <a:ext cx="0" cy="17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F050B0FC-8CE4-42EB-87FE-191AEC2EDECA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5252457" y="2202165"/>
            <a:ext cx="0" cy="35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8BF8B379-740D-4D9D-8F35-A504A9F38D3C}"/>
              </a:ext>
            </a:extLst>
          </p:cNvPr>
          <p:cNvSpPr txBox="1"/>
          <p:nvPr/>
        </p:nvSpPr>
        <p:spPr>
          <a:xfrm>
            <a:off x="49186" y="12239"/>
            <a:ext cx="1969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Batch processing</a:t>
            </a:r>
          </a:p>
          <a:p>
            <a:r>
              <a:rPr lang="en-GB" sz="2000" b="1"/>
              <a:t>with Beam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F539E2D2-2CBD-400E-A504-E79FFD55FB98}"/>
              </a:ext>
            </a:extLst>
          </p:cNvPr>
          <p:cNvSpPr txBox="1"/>
          <p:nvPr/>
        </p:nvSpPr>
        <p:spPr>
          <a:xfrm>
            <a:off x="4935444" y="184170"/>
            <a:ext cx="2785946" cy="25736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{„name”, „Victor”, „age”, 12, „gender”, „m”}</a:t>
            </a: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5D0D474F-05EF-4877-9D32-13A5DF02A079}"/>
              </a:ext>
            </a:extLst>
          </p:cNvPr>
          <p:cNvSpPr txBox="1"/>
          <p:nvPr/>
        </p:nvSpPr>
        <p:spPr>
          <a:xfrm>
            <a:off x="4992587" y="317518"/>
            <a:ext cx="2793648" cy="26718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{„name”, „Lucy”, „age”, 77 „gender”, „f”}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08DF6067-D2C4-4A09-BD09-D14DD80F07E0}"/>
              </a:ext>
            </a:extLst>
          </p:cNvPr>
          <p:cNvSpPr txBox="1"/>
          <p:nvPr/>
        </p:nvSpPr>
        <p:spPr>
          <a:xfrm>
            <a:off x="5054489" y="445803"/>
            <a:ext cx="2793648" cy="26718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{„name”, „David”, „age”, 19 „gender”, „M”}</a:t>
            </a:r>
          </a:p>
        </p:txBody>
      </p:sp>
      <p:sp>
        <p:nvSpPr>
          <p:cNvPr id="94" name="Nyíl: jobbra mutató 93">
            <a:extLst>
              <a:ext uri="{FF2B5EF4-FFF2-40B4-BE49-F238E27FC236}">
                <a16:creationId xmlns:a16="http://schemas.microsoft.com/office/drawing/2014/main" id="{EB265500-F2B3-4FED-AF58-5A319B097A2A}"/>
              </a:ext>
            </a:extLst>
          </p:cNvPr>
          <p:cNvSpPr/>
          <p:nvPr/>
        </p:nvSpPr>
        <p:spPr>
          <a:xfrm flipH="1">
            <a:off x="4700583" y="380507"/>
            <a:ext cx="171450" cy="15680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5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267EC2E-CA49-46E7-934B-FE2FFBB27611}"/>
              </a:ext>
            </a:extLst>
          </p:cNvPr>
          <p:cNvSpPr txBox="1"/>
          <p:nvPr/>
        </p:nvSpPr>
        <p:spPr>
          <a:xfrm>
            <a:off x="3231719" y="100209"/>
            <a:ext cx="140291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Read records from </a:t>
            </a:r>
            <a:r>
              <a:rPr lang="en-GB" sz="1200" b="1"/>
              <a:t>Pub/Sub </a:t>
            </a:r>
            <a:r>
              <a:rPr lang="en-GB" sz="1200"/>
              <a:t>topic: </a:t>
            </a:r>
            <a:r>
              <a:rPr lang="en-GB" sz="1200" i="1"/>
              <a:t>beamdemo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EC6D17A-BF4D-4C7C-B5C5-8E76DF345B53}"/>
              </a:ext>
            </a:extLst>
          </p:cNvPr>
          <p:cNvSpPr txBox="1"/>
          <p:nvPr/>
        </p:nvSpPr>
        <p:spPr>
          <a:xfrm>
            <a:off x="3231718" y="903962"/>
            <a:ext cx="14029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Parse JSON structure to Python dictionary</a:t>
            </a:r>
            <a:endParaRPr lang="en-GB" sz="1200" i="1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E3E56635-A03F-407E-82E4-78282C09FD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933176" y="746540"/>
            <a:ext cx="1" cy="15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487CC02D-3E08-45A4-B76F-E98A01A90B01}"/>
              </a:ext>
            </a:extLst>
          </p:cNvPr>
          <p:cNvSpPr txBox="1"/>
          <p:nvPr/>
        </p:nvSpPr>
        <p:spPr>
          <a:xfrm>
            <a:off x="5676381" y="1383930"/>
            <a:ext cx="212734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Add timestamp to the record</a:t>
            </a:r>
            <a:endParaRPr lang="en-GB" sz="1200" i="1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5064DB-0C06-43E6-BCA0-D3D3653C6CC6}"/>
              </a:ext>
            </a:extLst>
          </p:cNvPr>
          <p:cNvSpPr txBox="1"/>
          <p:nvPr/>
        </p:nvSpPr>
        <p:spPr>
          <a:xfrm>
            <a:off x="5676381" y="1813509"/>
            <a:ext cx="212734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Store bad message in </a:t>
            </a:r>
            <a:r>
              <a:rPr lang="en-GB" sz="1200" b="1"/>
              <a:t>BigQuery</a:t>
            </a:r>
            <a:r>
              <a:rPr lang="en-GB" sz="1200"/>
              <a:t> table: </a:t>
            </a:r>
            <a:r>
              <a:rPr lang="en-GB" sz="1200" i="1"/>
              <a:t>beam.error_log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5F4454D-1A5A-4D15-AED9-F1642F5D5F42}"/>
              </a:ext>
            </a:extLst>
          </p:cNvPr>
          <p:cNvSpPr txBox="1"/>
          <p:nvPr/>
        </p:nvSpPr>
        <p:spPr>
          <a:xfrm>
            <a:off x="5348613" y="3397872"/>
            <a:ext cx="24852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Standardize gender value by uppercasing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9740389-77DB-4D83-AE83-F1C293A66DD8}"/>
              </a:ext>
            </a:extLst>
          </p:cNvPr>
          <p:cNvSpPr txBox="1"/>
          <p:nvPr/>
        </p:nvSpPr>
        <p:spPr>
          <a:xfrm>
            <a:off x="2680571" y="3397872"/>
            <a:ext cx="24882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Store filtered raw record to </a:t>
            </a:r>
            <a:r>
              <a:rPr lang="en-GB" sz="1200" b="1"/>
              <a:t>BigQuery</a:t>
            </a:r>
            <a:r>
              <a:rPr lang="en-GB" sz="1200"/>
              <a:t> table: </a:t>
            </a:r>
            <a:r>
              <a:rPr lang="en-GB" sz="1200" i="1"/>
              <a:t>beam.filtered_messages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D457B27-11C2-4556-955E-F99877CCC236}"/>
              </a:ext>
            </a:extLst>
          </p:cNvPr>
          <p:cNvSpPr txBox="1"/>
          <p:nvPr/>
        </p:nvSpPr>
        <p:spPr>
          <a:xfrm>
            <a:off x="52195" y="3397872"/>
            <a:ext cx="24822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Write filtered raw Hungarian record to </a:t>
            </a:r>
            <a:r>
              <a:rPr lang="en-GB" sz="1200" b="1"/>
              <a:t>console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527D45C-646E-406A-B369-F85E19DFE6AC}"/>
              </a:ext>
            </a:extLst>
          </p:cNvPr>
          <p:cNvSpPr txBox="1"/>
          <p:nvPr/>
        </p:nvSpPr>
        <p:spPr>
          <a:xfrm>
            <a:off x="5346527" y="2764408"/>
            <a:ext cx="24822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Define fix unshifted windowing </a:t>
            </a:r>
            <a:br>
              <a:rPr lang="en-GB" sz="1200"/>
            </a:br>
            <a:r>
              <a:rPr lang="en-GB" sz="1200"/>
              <a:t>of 60 sec length</a:t>
            </a:r>
            <a:endParaRPr lang="en-GB" sz="1200" i="1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C40BFD7-B50C-42D9-96CD-1896C9760F3C}"/>
              </a:ext>
            </a:extLst>
          </p:cNvPr>
          <p:cNvSpPr txBox="1"/>
          <p:nvPr/>
        </p:nvSpPr>
        <p:spPr>
          <a:xfrm>
            <a:off x="2680571" y="2764408"/>
            <a:ext cx="24882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Add processing timestamp to the message</a:t>
            </a:r>
            <a:endParaRPr lang="en-GB" sz="1200" i="1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31BEFE1-8C02-4F27-BA94-0108D0F1D70A}"/>
              </a:ext>
            </a:extLst>
          </p:cNvPr>
          <p:cNvSpPr txBox="1"/>
          <p:nvPr/>
        </p:nvSpPr>
        <p:spPr>
          <a:xfrm>
            <a:off x="52195" y="2764408"/>
            <a:ext cx="24822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Translate keys and gender value </a:t>
            </a:r>
            <a:br>
              <a:rPr lang="en-GB" sz="1200"/>
            </a:br>
            <a:r>
              <a:rPr lang="en-GB" sz="1200"/>
              <a:t>to Hungarian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441E510C-582A-4862-B51D-BDAAD1F51D45}"/>
              </a:ext>
            </a:extLst>
          </p:cNvPr>
          <p:cNvSpPr txBox="1"/>
          <p:nvPr/>
        </p:nvSpPr>
        <p:spPr>
          <a:xfrm>
            <a:off x="3231717" y="1813508"/>
            <a:ext cx="140291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Filter messages:</a:t>
            </a:r>
          </a:p>
          <a:p>
            <a:pPr algn="ctr"/>
            <a:r>
              <a:rPr lang="en-GB" sz="1200"/>
              <a:t>age &lt; 20</a:t>
            </a:r>
          </a:p>
        </p:txBody>
      </p: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96060C49-93E1-486D-8B56-65516CE2619C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4634633" y="1227128"/>
            <a:ext cx="2105420" cy="1568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DD2854EA-6C40-4A51-9F1B-1844DC5AF8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740053" y="1660929"/>
            <a:ext cx="0" cy="15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505A3741-94CF-47BE-AF4E-CE299E6AE75E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3933175" y="1550293"/>
            <a:ext cx="1" cy="26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4767B676-5FB5-4BA9-8EE3-F7D8256E2A75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2368629" y="1199861"/>
            <a:ext cx="489235" cy="2639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54ED38AA-3975-4A09-B90C-B99EE1334024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rot="5400000">
            <a:off x="3684321" y="2515553"/>
            <a:ext cx="489235" cy="84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A0168E55-DBE1-49C3-9671-2B9479BCE5E0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16200000" flipH="1">
            <a:off x="5015794" y="1192553"/>
            <a:ext cx="489235" cy="26544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8ED7235C-DBAE-415D-A260-B3C6A65E5B95}"/>
              </a:ext>
            </a:extLst>
          </p:cNvPr>
          <p:cNvSpPr txBox="1"/>
          <p:nvPr/>
        </p:nvSpPr>
        <p:spPr>
          <a:xfrm>
            <a:off x="5353464" y="974089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message error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BAB4F35D-F82F-49A3-8217-0511917BD9FA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1293316" y="3226073"/>
            <a:ext cx="0" cy="17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F050B0FC-8CE4-42EB-87FE-191AEC2EDECA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3924701" y="3226073"/>
            <a:ext cx="0" cy="17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3E634B3D-1126-4767-8E99-C1C7C7672020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6587648" y="3226073"/>
            <a:ext cx="3591" cy="17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79EC06C2-7B92-4716-A69A-149E272503EA}"/>
              </a:ext>
            </a:extLst>
          </p:cNvPr>
          <p:cNvSpPr txBox="1"/>
          <p:nvPr/>
        </p:nvSpPr>
        <p:spPr>
          <a:xfrm>
            <a:off x="5344354" y="4019327"/>
            <a:ext cx="24852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Group by gender field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863757C2-3153-4F6C-82DE-FED07AEEA323}"/>
              </a:ext>
            </a:extLst>
          </p:cNvPr>
          <p:cNvSpPr txBox="1"/>
          <p:nvPr/>
        </p:nvSpPr>
        <p:spPr>
          <a:xfrm>
            <a:off x="5344353" y="4470710"/>
            <a:ext cx="24852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Count by groups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1AF2C6F8-0CAB-494F-B3B1-85A88EFA4BB3}"/>
              </a:ext>
            </a:extLst>
          </p:cNvPr>
          <p:cNvSpPr txBox="1"/>
          <p:nvPr/>
        </p:nvSpPr>
        <p:spPr>
          <a:xfrm>
            <a:off x="5344352" y="4904794"/>
            <a:ext cx="24852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Add window info</a:t>
            </a:r>
          </a:p>
        </p:txBody>
      </p: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90B6EE23-8E0B-463F-89E4-D2977688FB80}"/>
              </a:ext>
            </a:extLst>
          </p:cNvPr>
          <p:cNvCxnSpPr>
            <a:stCxn id="10" idx="2"/>
            <a:endCxn id="61" idx="0"/>
          </p:cNvCxnSpPr>
          <p:nvPr/>
        </p:nvCxnSpPr>
        <p:spPr>
          <a:xfrm flipH="1">
            <a:off x="6586980" y="3859537"/>
            <a:ext cx="4259" cy="15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DACD40A4-47EA-4D1D-BAA1-200BD1E5C97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6586979" y="4296326"/>
            <a:ext cx="1" cy="17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79">
            <a:extLst>
              <a:ext uri="{FF2B5EF4-FFF2-40B4-BE49-F238E27FC236}">
                <a16:creationId xmlns:a16="http://schemas.microsoft.com/office/drawing/2014/main" id="{0EF04E83-F008-40D7-80AA-986352C14A20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flipH="1">
            <a:off x="6586978" y="4747709"/>
            <a:ext cx="1" cy="15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78047BC-9FC4-4DD5-A5A5-F091B0496A24}"/>
              </a:ext>
            </a:extLst>
          </p:cNvPr>
          <p:cNvSpPr txBox="1"/>
          <p:nvPr/>
        </p:nvSpPr>
        <p:spPr>
          <a:xfrm>
            <a:off x="5340938" y="5559548"/>
            <a:ext cx="24852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Save aggregation results to </a:t>
            </a:r>
            <a:r>
              <a:rPr lang="en-GB" sz="1200" b="1"/>
              <a:t>Storage</a:t>
            </a:r>
            <a:r>
              <a:rPr lang="en-GB" sz="1200"/>
              <a:t> bucket: </a:t>
            </a:r>
            <a:r>
              <a:rPr lang="en-GB" sz="1200" i="1"/>
              <a:t>beamdemo</a:t>
            </a:r>
          </a:p>
        </p:txBody>
      </p: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BB191ACB-EEC5-494E-9176-399984C62168}"/>
              </a:ext>
            </a:extLst>
          </p:cNvPr>
          <p:cNvCxnSpPr>
            <a:stCxn id="63" idx="2"/>
            <a:endCxn id="81" idx="0"/>
          </p:cNvCxnSpPr>
          <p:nvPr/>
        </p:nvCxnSpPr>
        <p:spPr>
          <a:xfrm flipH="1">
            <a:off x="6583564" y="5181793"/>
            <a:ext cx="3414" cy="37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F4064FF7-C961-4B7D-83D8-E32525A922FB}"/>
              </a:ext>
            </a:extLst>
          </p:cNvPr>
          <p:cNvSpPr txBox="1"/>
          <p:nvPr/>
        </p:nvSpPr>
        <p:spPr>
          <a:xfrm>
            <a:off x="2680571" y="5559548"/>
            <a:ext cx="24852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Save aggregation results to </a:t>
            </a:r>
            <a:r>
              <a:rPr lang="en-GB" sz="1200" b="1"/>
              <a:t>Console</a:t>
            </a:r>
            <a:endParaRPr lang="en-GB" sz="1200" i="1"/>
          </a:p>
        </p:txBody>
      </p: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7B1FA5DE-A86D-4220-A69A-BDB4868C6C55}"/>
              </a:ext>
            </a:extLst>
          </p:cNvPr>
          <p:cNvSpPr txBox="1"/>
          <p:nvPr/>
        </p:nvSpPr>
        <p:spPr>
          <a:xfrm>
            <a:off x="49186" y="5559547"/>
            <a:ext cx="24852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Save aggregation results to </a:t>
            </a:r>
            <a:r>
              <a:rPr lang="en-GB" sz="1200" b="1"/>
              <a:t>BigQuery</a:t>
            </a:r>
            <a:r>
              <a:rPr lang="en-GB" sz="1200"/>
              <a:t> table: </a:t>
            </a:r>
            <a:r>
              <a:rPr lang="en-GB" sz="1200" i="1"/>
              <a:t>beamdemo.gender_counts</a:t>
            </a: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C6D9D542-FA37-4CD0-8222-5B98091B1C42}"/>
              </a:ext>
            </a:extLst>
          </p:cNvPr>
          <p:cNvCxnSpPr>
            <a:stCxn id="63" idx="2"/>
            <a:endCxn id="84" idx="0"/>
          </p:cNvCxnSpPr>
          <p:nvPr/>
        </p:nvCxnSpPr>
        <p:spPr>
          <a:xfrm rot="5400000">
            <a:off x="5066211" y="4038780"/>
            <a:ext cx="377755" cy="26637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Összekötő: szögletes 88">
            <a:extLst>
              <a:ext uri="{FF2B5EF4-FFF2-40B4-BE49-F238E27FC236}">
                <a16:creationId xmlns:a16="http://schemas.microsoft.com/office/drawing/2014/main" id="{E32E6A3F-0292-46D4-8553-77461C48E136}"/>
              </a:ext>
            </a:extLst>
          </p:cNvPr>
          <p:cNvCxnSpPr>
            <a:stCxn id="63" idx="2"/>
            <a:endCxn id="85" idx="0"/>
          </p:cNvCxnSpPr>
          <p:nvPr/>
        </p:nvCxnSpPr>
        <p:spPr>
          <a:xfrm rot="5400000">
            <a:off x="3750518" y="2723087"/>
            <a:ext cx="377754" cy="5295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8BF8B379-740D-4D9D-8F35-A504A9F38D3C}"/>
              </a:ext>
            </a:extLst>
          </p:cNvPr>
          <p:cNvSpPr txBox="1"/>
          <p:nvPr/>
        </p:nvSpPr>
        <p:spPr>
          <a:xfrm>
            <a:off x="49186" y="12239"/>
            <a:ext cx="2134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Stream processing</a:t>
            </a:r>
          </a:p>
          <a:p>
            <a:r>
              <a:rPr lang="en-GB" sz="2000" b="1"/>
              <a:t>with Beam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F539E2D2-2CBD-400E-A504-E79FFD55FB98}"/>
              </a:ext>
            </a:extLst>
          </p:cNvPr>
          <p:cNvSpPr txBox="1"/>
          <p:nvPr/>
        </p:nvSpPr>
        <p:spPr>
          <a:xfrm>
            <a:off x="4935444" y="184170"/>
            <a:ext cx="2785946" cy="25736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{„name”, „Victor”, „age”, 12, „gender”, „m”}</a:t>
            </a: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5D0D474F-05EF-4877-9D32-13A5DF02A079}"/>
              </a:ext>
            </a:extLst>
          </p:cNvPr>
          <p:cNvSpPr txBox="1"/>
          <p:nvPr/>
        </p:nvSpPr>
        <p:spPr>
          <a:xfrm>
            <a:off x="4992587" y="317518"/>
            <a:ext cx="2793648" cy="26718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{„name”, „Lucy”, „age”, 77 „gender”, „f”}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08DF6067-D2C4-4A09-BD09-D14DD80F07E0}"/>
              </a:ext>
            </a:extLst>
          </p:cNvPr>
          <p:cNvSpPr txBox="1"/>
          <p:nvPr/>
        </p:nvSpPr>
        <p:spPr>
          <a:xfrm>
            <a:off x="5054489" y="445803"/>
            <a:ext cx="2793648" cy="26718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200">
                <a:solidFill>
                  <a:srgbClr val="FF0000"/>
                </a:solidFill>
              </a:rPr>
              <a:t>{„name”, „David”, „age”, 19 „gender”, „M”}</a:t>
            </a:r>
          </a:p>
        </p:txBody>
      </p:sp>
      <p:sp>
        <p:nvSpPr>
          <p:cNvPr id="94" name="Nyíl: jobbra mutató 93">
            <a:extLst>
              <a:ext uri="{FF2B5EF4-FFF2-40B4-BE49-F238E27FC236}">
                <a16:creationId xmlns:a16="http://schemas.microsoft.com/office/drawing/2014/main" id="{EB265500-F2B3-4FED-AF58-5A319B097A2A}"/>
              </a:ext>
            </a:extLst>
          </p:cNvPr>
          <p:cNvSpPr/>
          <p:nvPr/>
        </p:nvSpPr>
        <p:spPr>
          <a:xfrm flipH="1">
            <a:off x="4700583" y="380507"/>
            <a:ext cx="171450" cy="15680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273</Words>
  <Application>Microsoft Office PowerPoint</Application>
  <PresentationFormat>Szélesvásznú</PresentationFormat>
  <Paragraphs>37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Hraskó</dc:creator>
  <cp:lastModifiedBy>Gábor Hraskó</cp:lastModifiedBy>
  <cp:revision>6</cp:revision>
  <dcterms:created xsi:type="dcterms:W3CDTF">2020-01-10T09:21:35Z</dcterms:created>
  <dcterms:modified xsi:type="dcterms:W3CDTF">2020-01-10T10:11:22Z</dcterms:modified>
</cp:coreProperties>
</file>