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256" r:id="rId2"/>
    <p:sldId id="300" r:id="rId3"/>
    <p:sldId id="303" r:id="rId4"/>
    <p:sldId id="304" r:id="rId5"/>
    <p:sldId id="305" r:id="rId6"/>
    <p:sldId id="314" r:id="rId7"/>
    <p:sldId id="297" r:id="rId8"/>
    <p:sldId id="301" r:id="rId9"/>
    <p:sldId id="306" r:id="rId10"/>
    <p:sldId id="312" r:id="rId11"/>
    <p:sldId id="313" r:id="rId12"/>
    <p:sldId id="298" r:id="rId13"/>
    <p:sldId id="302" r:id="rId14"/>
    <p:sldId id="307" r:id="rId15"/>
    <p:sldId id="310" r:id="rId16"/>
    <p:sldId id="311" r:id="rId17"/>
    <p:sldId id="299" r:id="rId18"/>
    <p:sldId id="296" r:id="rId19"/>
    <p:sldId id="308" r:id="rId20"/>
    <p:sldId id="30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B models" id="{53B3560D-68FC-4CAE-8E54-6EC157B21DB0}">
          <p14:sldIdLst>
            <p14:sldId id="256"/>
            <p14:sldId id="300"/>
            <p14:sldId id="303"/>
            <p14:sldId id="304"/>
            <p14:sldId id="305"/>
            <p14:sldId id="314"/>
          </p14:sldIdLst>
        </p14:section>
        <p14:section name="Qwen 14B" id="{9A93A220-AE72-4E0F-96D8-3011E8BA8953}">
          <p14:sldIdLst>
            <p14:sldId id="297"/>
            <p14:sldId id="301"/>
            <p14:sldId id="306"/>
            <p14:sldId id="312"/>
            <p14:sldId id="313"/>
          </p14:sldIdLst>
        </p14:section>
        <p14:section name="Gemini" id="{28E1EFB1-B2E6-4889-80D5-F2CFAB006A29}">
          <p14:sldIdLst>
            <p14:sldId id="298"/>
            <p14:sldId id="302"/>
            <p14:sldId id="307"/>
            <p14:sldId id="310"/>
            <p14:sldId id="311"/>
          </p14:sldIdLst>
        </p14:section>
        <p14:section name="Llama 8B" id="{367415CA-BB9E-4E5C-BD0C-635AEC77DC68}">
          <p14:sldIdLst>
            <p14:sldId id="299"/>
            <p14:sldId id="296"/>
            <p14:sldId id="308"/>
            <p14:sldId id="30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AF393-E795-42AA-8900-9FF5A678106F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7828E-F633-419B-8312-8D2BF880D0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8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4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8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2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680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84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1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7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0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8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79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0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0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F399-4D3E-4F92-96C1-6493984BBD6C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A705-3566-4C53-AC8C-B1C9CDAA6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2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3CB97-3287-D846-35C1-A3280C95CF4B}"/>
              </a:ext>
            </a:extLst>
          </p:cNvPr>
          <p:cNvSpPr txBox="1"/>
          <p:nvPr/>
        </p:nvSpPr>
        <p:spPr>
          <a:xfrm>
            <a:off x="2149311" y="2083324"/>
            <a:ext cx="808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Deepseek-math-7B-rl</a:t>
            </a:r>
          </a:p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Vs</a:t>
            </a:r>
          </a:p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Gemma-7B-IT</a:t>
            </a:r>
          </a:p>
        </p:txBody>
      </p:sp>
    </p:spTree>
    <p:extLst>
      <p:ext uri="{BB962C8B-B14F-4D97-AF65-F5344CB8AC3E}">
        <p14:creationId xmlns:p14="http://schemas.microsoft.com/office/powerpoint/2010/main" val="377954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2D95-97CF-C369-5F0D-2CBA3172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5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9441-BEEA-26E9-9D42-E9698684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3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EB652-D189-02EC-261B-36838C0C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BC7457-E8AC-684D-84FE-53403C8BA2AD}"/>
              </a:ext>
            </a:extLst>
          </p:cNvPr>
          <p:cNvSpPr txBox="1"/>
          <p:nvPr/>
        </p:nvSpPr>
        <p:spPr>
          <a:xfrm>
            <a:off x="2149311" y="2083324"/>
            <a:ext cx="8088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Proprietary</a:t>
            </a:r>
          </a:p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Models</a:t>
            </a:r>
          </a:p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(Gemini)</a:t>
            </a:r>
          </a:p>
        </p:txBody>
      </p:sp>
    </p:spTree>
    <p:extLst>
      <p:ext uri="{BB962C8B-B14F-4D97-AF65-F5344CB8AC3E}">
        <p14:creationId xmlns:p14="http://schemas.microsoft.com/office/powerpoint/2010/main" val="359950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4162-DAF5-44AA-0B1C-E5063951C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D6FF3-D8DE-AFEA-6A86-1384FA18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72" y="1531284"/>
            <a:ext cx="11479227" cy="326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89499B-4011-54E3-8C92-8ACD8AB679C2}"/>
              </a:ext>
            </a:extLst>
          </p:cNvPr>
          <p:cNvSpPr txBox="1"/>
          <p:nvPr/>
        </p:nvSpPr>
        <p:spPr>
          <a:xfrm>
            <a:off x="1319753" y="339365"/>
            <a:ext cx="8154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Question: (Almost same as given in the book)</a:t>
            </a:r>
          </a:p>
        </p:txBody>
      </p:sp>
    </p:spTree>
    <p:extLst>
      <p:ext uri="{BB962C8B-B14F-4D97-AF65-F5344CB8AC3E}">
        <p14:creationId xmlns:p14="http://schemas.microsoft.com/office/powerpoint/2010/main" val="3227641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BB0E2-30E2-DFF1-20C6-8A1DB9A2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8D48B-1252-6B89-B440-D754CDFB50EE}"/>
              </a:ext>
            </a:extLst>
          </p:cNvPr>
          <p:cNvSpPr txBox="1"/>
          <p:nvPr/>
        </p:nvSpPr>
        <p:spPr>
          <a:xfrm>
            <a:off x="1385741" y="87696"/>
            <a:ext cx="8719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CB698-B463-88EC-C79B-5EA0639C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91" y="606135"/>
            <a:ext cx="5814797" cy="2570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D2DF3-7091-E7F9-FF37-8579CD70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92" y="554154"/>
            <a:ext cx="6094408" cy="2851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5C1388-A7A8-3CE6-D5C5-FBFB5E42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91" y="3429000"/>
            <a:ext cx="7237693" cy="1702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54FD9F-F28F-6A16-5816-F8F069AD3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2" y="5201215"/>
            <a:ext cx="7318342" cy="1618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507911-F2F6-4EEB-6DE5-9667BA14852E}"/>
              </a:ext>
            </a:extLst>
          </p:cNvPr>
          <p:cNvSpPr txBox="1"/>
          <p:nvPr/>
        </p:nvSpPr>
        <p:spPr>
          <a:xfrm>
            <a:off x="9144796" y="4533236"/>
            <a:ext cx="17628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Successfully solved first 4 questions with proper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456916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153E3-6C79-3518-C601-CD671D07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43C1D-6180-9A0F-CE8D-33E3C703E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54" y="1402253"/>
            <a:ext cx="10312923" cy="3460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BB4BC-B50A-24C5-65F1-B9C8E24E9F4B}"/>
              </a:ext>
            </a:extLst>
          </p:cNvPr>
          <p:cNvSpPr txBox="1"/>
          <p:nvPr/>
        </p:nvSpPr>
        <p:spPr>
          <a:xfrm>
            <a:off x="339366" y="172023"/>
            <a:ext cx="9860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</a:rPr>
              <a:t>Next 4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9F185-CB8E-BFB0-2536-2B3C16CD58A5}"/>
              </a:ext>
            </a:extLst>
          </p:cNvPr>
          <p:cNvSpPr txBox="1"/>
          <p:nvPr/>
        </p:nvSpPr>
        <p:spPr>
          <a:xfrm>
            <a:off x="3393649" y="5373278"/>
            <a:ext cx="726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Struggled to solve next four question, with subtle human intervention it might improve.</a:t>
            </a:r>
          </a:p>
        </p:txBody>
      </p:sp>
    </p:spTree>
    <p:extLst>
      <p:ext uri="{BB962C8B-B14F-4D97-AF65-F5344CB8AC3E}">
        <p14:creationId xmlns:p14="http://schemas.microsoft.com/office/powerpoint/2010/main" val="264723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0B97C-F412-2C0C-90C7-D7529C6D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0AF42-EFA9-2DA7-B7A7-899122C8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9" y="1812712"/>
            <a:ext cx="11475221" cy="2853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226FD-D4D5-06AF-8EA0-2F4BB639B27A}"/>
              </a:ext>
            </a:extLst>
          </p:cNvPr>
          <p:cNvSpPr txBox="1"/>
          <p:nvPr/>
        </p:nvSpPr>
        <p:spPr>
          <a:xfrm>
            <a:off x="1564849" y="386499"/>
            <a:ext cx="856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Answer to last two questions (for reference)</a:t>
            </a:r>
          </a:p>
        </p:txBody>
      </p:sp>
    </p:spTree>
    <p:extLst>
      <p:ext uri="{BB962C8B-B14F-4D97-AF65-F5344CB8AC3E}">
        <p14:creationId xmlns:p14="http://schemas.microsoft.com/office/powerpoint/2010/main" val="86172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615-B232-B9CF-25C8-14DD0EBF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15538B-E6AC-DEF2-526C-94EA9FD3163D}"/>
              </a:ext>
            </a:extLst>
          </p:cNvPr>
          <p:cNvSpPr txBox="1"/>
          <p:nvPr/>
        </p:nvSpPr>
        <p:spPr>
          <a:xfrm>
            <a:off x="2507530" y="3120273"/>
            <a:ext cx="8088198" cy="385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Llama-3.1-8B-Instruct</a:t>
            </a:r>
          </a:p>
        </p:txBody>
      </p:sp>
    </p:spTree>
    <p:extLst>
      <p:ext uri="{BB962C8B-B14F-4D97-AF65-F5344CB8AC3E}">
        <p14:creationId xmlns:p14="http://schemas.microsoft.com/office/powerpoint/2010/main" val="416410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9F13-A49F-4CB5-B23A-5E91B1CCE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E6780-7E0D-F6FC-7348-CD183D27AF54}"/>
              </a:ext>
            </a:extLst>
          </p:cNvPr>
          <p:cNvSpPr txBox="1"/>
          <p:nvPr/>
        </p:nvSpPr>
        <p:spPr>
          <a:xfrm>
            <a:off x="1791093" y="311085"/>
            <a:ext cx="859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</a:rPr>
              <a:t>Chat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54AB8-9E0D-CAEB-3ABB-01A1ECEF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83" y="995076"/>
            <a:ext cx="11406433" cy="1343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3084A-1361-A2BF-EDFF-94CBF6970F12}"/>
              </a:ext>
            </a:extLst>
          </p:cNvPr>
          <p:cNvSpPr txBox="1"/>
          <p:nvPr/>
        </p:nvSpPr>
        <p:spPr>
          <a:xfrm>
            <a:off x="603316" y="3429000"/>
            <a:ext cx="3582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Question: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C2A3D-CCE3-C1ED-D417-8872435DD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0" y="4191352"/>
            <a:ext cx="11192759" cy="14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8634-77A8-F84D-3842-5D6D0DC6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6AD5E4-4F70-C999-23BC-54EE15B2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1" y="791967"/>
            <a:ext cx="11519554" cy="2540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893E-87BF-0461-D241-B132D88F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1" y="3606687"/>
            <a:ext cx="8764223" cy="2076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1AF59-90BD-0843-E75F-6D4DBFBBD4D0}"/>
              </a:ext>
            </a:extLst>
          </p:cNvPr>
          <p:cNvSpPr txBox="1"/>
          <p:nvPr/>
        </p:nvSpPr>
        <p:spPr>
          <a:xfrm>
            <a:off x="1150071" y="145272"/>
            <a:ext cx="742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0457E-A8A2-B51F-0A32-F67BB2C561E3}"/>
              </a:ext>
            </a:extLst>
          </p:cNvPr>
          <p:cNvSpPr txBox="1"/>
          <p:nvPr/>
        </p:nvSpPr>
        <p:spPr>
          <a:xfrm>
            <a:off x="9813302" y="3659469"/>
            <a:ext cx="1640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Some parts of question one done correctly. Apart from question 1, it was not able to solve any question effectively.</a:t>
            </a:r>
          </a:p>
        </p:txBody>
      </p:sp>
    </p:spTree>
    <p:extLst>
      <p:ext uri="{BB962C8B-B14F-4D97-AF65-F5344CB8AC3E}">
        <p14:creationId xmlns:p14="http://schemas.microsoft.com/office/powerpoint/2010/main" val="421674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46374-F096-9288-51A2-3C5C1835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A677B-1451-99DB-7656-55330B763D0F}"/>
              </a:ext>
            </a:extLst>
          </p:cNvPr>
          <p:cNvSpPr txBox="1"/>
          <p:nvPr/>
        </p:nvSpPr>
        <p:spPr>
          <a:xfrm>
            <a:off x="1517716" y="461912"/>
            <a:ext cx="7579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Simple Model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D0A6-C35D-FC02-F5AE-9E97EC322D96}"/>
              </a:ext>
            </a:extLst>
          </p:cNvPr>
          <p:cNvSpPr txBox="1"/>
          <p:nvPr/>
        </p:nvSpPr>
        <p:spPr>
          <a:xfrm>
            <a:off x="2337847" y="2026763"/>
            <a:ext cx="7362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</a:t>
            </a:r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what is the integral of x^2 from 0 to 2?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reason step by step, and put your final answer within \\boxed{}.</a:t>
            </a:r>
          </a:p>
          <a:p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5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75B1-6E45-9EE0-B902-DDF9965E4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7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011A6-D27B-30F9-1135-1E63C38EA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565CF-B4AE-8833-0EF1-2AF37E88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05" y="1154406"/>
            <a:ext cx="10367476" cy="1301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037D13-1BD4-7C32-A0E5-69384231318B}"/>
              </a:ext>
            </a:extLst>
          </p:cNvPr>
          <p:cNvSpPr txBox="1"/>
          <p:nvPr/>
        </p:nvSpPr>
        <p:spPr>
          <a:xfrm>
            <a:off x="2356701" y="433633"/>
            <a:ext cx="767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Deepseek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1F846-2971-FDA4-C089-22050D05E8B5}"/>
              </a:ext>
            </a:extLst>
          </p:cNvPr>
          <p:cNvSpPr txBox="1"/>
          <p:nvPr/>
        </p:nvSpPr>
        <p:spPr>
          <a:xfrm>
            <a:off x="1566421" y="2744771"/>
            <a:ext cx="767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Gemma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F8DBC-8700-6392-F0D0-3A57ED98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2" y="3429000"/>
            <a:ext cx="10111689" cy="1827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84B24-FF78-4D25-DA39-C31EC27BF021}"/>
              </a:ext>
            </a:extLst>
          </p:cNvPr>
          <p:cNvSpPr txBox="1"/>
          <p:nvPr/>
        </p:nvSpPr>
        <p:spPr>
          <a:xfrm>
            <a:off x="4100660" y="5797485"/>
            <a:ext cx="744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Gemma is following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160287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15CB4-E23D-CC27-4D4B-8BB448603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27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96AC-3551-E0DF-09AD-1624CDCE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3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2A06-EBE9-5FF1-58BD-ADE6D4F3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23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5202-D40D-26CD-E29F-E74A519F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8D058-B1BB-BEFA-5BE7-68515F428D36}"/>
              </a:ext>
            </a:extLst>
          </p:cNvPr>
          <p:cNvSpPr txBox="1"/>
          <p:nvPr/>
        </p:nvSpPr>
        <p:spPr>
          <a:xfrm>
            <a:off x="2149311" y="2083324"/>
            <a:ext cx="8088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Qwen3-14B</a:t>
            </a:r>
          </a:p>
          <a:p>
            <a:pPr algn="ctr"/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(4bit)</a:t>
            </a:r>
          </a:p>
        </p:txBody>
      </p:sp>
    </p:spTree>
    <p:extLst>
      <p:ext uri="{BB962C8B-B14F-4D97-AF65-F5344CB8AC3E}">
        <p14:creationId xmlns:p14="http://schemas.microsoft.com/office/powerpoint/2010/main" val="18879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8E46F-49FB-E6A5-C6CB-DC20A0FA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3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20122-5FFE-4AAC-A7C1-4B1F9368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92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129</Words>
  <Application>Microsoft Office PowerPoint</Application>
  <PresentationFormat>Widescreen</PresentationFormat>
  <Paragraphs>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Aban Ali</dc:creator>
  <cp:lastModifiedBy>Mohammad Aban Ali</cp:lastModifiedBy>
  <cp:revision>1</cp:revision>
  <dcterms:created xsi:type="dcterms:W3CDTF">2025-06-02T18:05:35Z</dcterms:created>
  <dcterms:modified xsi:type="dcterms:W3CDTF">2025-06-02T19:07:51Z</dcterms:modified>
</cp:coreProperties>
</file>