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57" r:id="rId3"/>
    <p:sldId id="261" r:id="rId4"/>
    <p:sldId id="260" r:id="rId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650"/>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30C0FE-6C17-1590-5515-0C241AD73CD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3F1C3086-DA85-9B1C-70D7-616F4B621C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F5A5C431-8091-5898-45BC-769E273BA258}"/>
              </a:ext>
            </a:extLst>
          </p:cNvPr>
          <p:cNvSpPr>
            <a:spLocks noGrp="1"/>
          </p:cNvSpPr>
          <p:nvPr>
            <p:ph type="dt" sz="half" idx="10"/>
          </p:nvPr>
        </p:nvSpPr>
        <p:spPr/>
        <p:txBody>
          <a:bodyPr/>
          <a:lstStyle/>
          <a:p>
            <a:fld id="{A7AB159B-A8CB-4D45-9BEE-1A0F595E7ABF}" type="datetimeFigureOut">
              <a:rPr lang="es-ES" smtClean="0"/>
              <a:t>23/11/23</a:t>
            </a:fld>
            <a:endParaRPr lang="es-ES"/>
          </a:p>
        </p:txBody>
      </p:sp>
      <p:sp>
        <p:nvSpPr>
          <p:cNvPr id="5" name="Marcador de pie de página 4">
            <a:extLst>
              <a:ext uri="{FF2B5EF4-FFF2-40B4-BE49-F238E27FC236}">
                <a16:creationId xmlns:a16="http://schemas.microsoft.com/office/drawing/2014/main" id="{747E998A-DD30-8244-266F-190D0A39228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1BDCFAF-088C-2095-9719-65CA4AFE8873}"/>
              </a:ext>
            </a:extLst>
          </p:cNvPr>
          <p:cNvSpPr>
            <a:spLocks noGrp="1"/>
          </p:cNvSpPr>
          <p:nvPr>
            <p:ph type="sldNum" sz="quarter" idx="12"/>
          </p:nvPr>
        </p:nvSpPr>
        <p:spPr/>
        <p:txBody>
          <a:bodyPr/>
          <a:lstStyle/>
          <a:p>
            <a:fld id="{33BC82F7-0452-2B4C-B8D4-D288345DE110}" type="slidenum">
              <a:rPr lang="es-ES" smtClean="0"/>
              <a:t>‹Nº›</a:t>
            </a:fld>
            <a:endParaRPr lang="es-ES"/>
          </a:p>
        </p:txBody>
      </p:sp>
    </p:spTree>
    <p:extLst>
      <p:ext uri="{BB962C8B-B14F-4D97-AF65-F5344CB8AC3E}">
        <p14:creationId xmlns:p14="http://schemas.microsoft.com/office/powerpoint/2010/main" val="3998614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2DFA60-0638-BF9F-79FA-09C483E1083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498C9B3-2E27-9040-6515-3853ED29422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D9A6C62-2F67-3B2C-C7CF-A116A0001BE3}"/>
              </a:ext>
            </a:extLst>
          </p:cNvPr>
          <p:cNvSpPr>
            <a:spLocks noGrp="1"/>
          </p:cNvSpPr>
          <p:nvPr>
            <p:ph type="dt" sz="half" idx="10"/>
          </p:nvPr>
        </p:nvSpPr>
        <p:spPr/>
        <p:txBody>
          <a:bodyPr/>
          <a:lstStyle/>
          <a:p>
            <a:fld id="{A7AB159B-A8CB-4D45-9BEE-1A0F595E7ABF}" type="datetimeFigureOut">
              <a:rPr lang="es-ES" smtClean="0"/>
              <a:t>23/11/23</a:t>
            </a:fld>
            <a:endParaRPr lang="es-ES"/>
          </a:p>
        </p:txBody>
      </p:sp>
      <p:sp>
        <p:nvSpPr>
          <p:cNvPr id="5" name="Marcador de pie de página 4">
            <a:extLst>
              <a:ext uri="{FF2B5EF4-FFF2-40B4-BE49-F238E27FC236}">
                <a16:creationId xmlns:a16="http://schemas.microsoft.com/office/drawing/2014/main" id="{F7DC1B29-AF23-1D90-86FE-A20696595F0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EF6A30A-0387-1C85-366D-D8FE9CA725A2}"/>
              </a:ext>
            </a:extLst>
          </p:cNvPr>
          <p:cNvSpPr>
            <a:spLocks noGrp="1"/>
          </p:cNvSpPr>
          <p:nvPr>
            <p:ph type="sldNum" sz="quarter" idx="12"/>
          </p:nvPr>
        </p:nvSpPr>
        <p:spPr/>
        <p:txBody>
          <a:bodyPr/>
          <a:lstStyle/>
          <a:p>
            <a:fld id="{33BC82F7-0452-2B4C-B8D4-D288345DE110}" type="slidenum">
              <a:rPr lang="es-ES" smtClean="0"/>
              <a:t>‹Nº›</a:t>
            </a:fld>
            <a:endParaRPr lang="es-ES"/>
          </a:p>
        </p:txBody>
      </p:sp>
    </p:spTree>
    <p:extLst>
      <p:ext uri="{BB962C8B-B14F-4D97-AF65-F5344CB8AC3E}">
        <p14:creationId xmlns:p14="http://schemas.microsoft.com/office/powerpoint/2010/main" val="74189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9BDC62A-F956-BD76-407F-F583A0C7404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0A35EC6-70D5-0819-6A07-2C4AE87C0A6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C1F847F-057A-1AE6-3425-8EE8121C6A24}"/>
              </a:ext>
            </a:extLst>
          </p:cNvPr>
          <p:cNvSpPr>
            <a:spLocks noGrp="1"/>
          </p:cNvSpPr>
          <p:nvPr>
            <p:ph type="dt" sz="half" idx="10"/>
          </p:nvPr>
        </p:nvSpPr>
        <p:spPr/>
        <p:txBody>
          <a:bodyPr/>
          <a:lstStyle/>
          <a:p>
            <a:fld id="{A7AB159B-A8CB-4D45-9BEE-1A0F595E7ABF}" type="datetimeFigureOut">
              <a:rPr lang="es-ES" smtClean="0"/>
              <a:t>23/11/23</a:t>
            </a:fld>
            <a:endParaRPr lang="es-ES"/>
          </a:p>
        </p:txBody>
      </p:sp>
      <p:sp>
        <p:nvSpPr>
          <p:cNvPr id="5" name="Marcador de pie de página 4">
            <a:extLst>
              <a:ext uri="{FF2B5EF4-FFF2-40B4-BE49-F238E27FC236}">
                <a16:creationId xmlns:a16="http://schemas.microsoft.com/office/drawing/2014/main" id="{48822337-A43D-67E3-D40B-5DE020FD42A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79D3660-3C42-3B31-D9F3-3BB1184ECA2B}"/>
              </a:ext>
            </a:extLst>
          </p:cNvPr>
          <p:cNvSpPr>
            <a:spLocks noGrp="1"/>
          </p:cNvSpPr>
          <p:nvPr>
            <p:ph type="sldNum" sz="quarter" idx="12"/>
          </p:nvPr>
        </p:nvSpPr>
        <p:spPr/>
        <p:txBody>
          <a:bodyPr/>
          <a:lstStyle/>
          <a:p>
            <a:fld id="{33BC82F7-0452-2B4C-B8D4-D288345DE110}" type="slidenum">
              <a:rPr lang="es-ES" smtClean="0"/>
              <a:t>‹Nº›</a:t>
            </a:fld>
            <a:endParaRPr lang="es-ES"/>
          </a:p>
        </p:txBody>
      </p:sp>
    </p:spTree>
    <p:extLst>
      <p:ext uri="{BB962C8B-B14F-4D97-AF65-F5344CB8AC3E}">
        <p14:creationId xmlns:p14="http://schemas.microsoft.com/office/powerpoint/2010/main" val="3216285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068D2-05DF-6583-E970-7A35CBBF7A9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35D41CF-4CEE-D35A-C388-04084780D24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54C8298-53FF-ACE8-43FE-74D222CF012E}"/>
              </a:ext>
            </a:extLst>
          </p:cNvPr>
          <p:cNvSpPr>
            <a:spLocks noGrp="1"/>
          </p:cNvSpPr>
          <p:nvPr>
            <p:ph type="dt" sz="half" idx="10"/>
          </p:nvPr>
        </p:nvSpPr>
        <p:spPr/>
        <p:txBody>
          <a:bodyPr/>
          <a:lstStyle/>
          <a:p>
            <a:fld id="{A7AB159B-A8CB-4D45-9BEE-1A0F595E7ABF}" type="datetimeFigureOut">
              <a:rPr lang="es-ES" smtClean="0"/>
              <a:t>23/11/23</a:t>
            </a:fld>
            <a:endParaRPr lang="es-ES"/>
          </a:p>
        </p:txBody>
      </p:sp>
      <p:sp>
        <p:nvSpPr>
          <p:cNvPr id="5" name="Marcador de pie de página 4">
            <a:extLst>
              <a:ext uri="{FF2B5EF4-FFF2-40B4-BE49-F238E27FC236}">
                <a16:creationId xmlns:a16="http://schemas.microsoft.com/office/drawing/2014/main" id="{41D99BA5-4A4E-D9BF-0D67-3E9F040EC53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6345B9F-8C58-0619-ADF5-61A40BE7CF43}"/>
              </a:ext>
            </a:extLst>
          </p:cNvPr>
          <p:cNvSpPr>
            <a:spLocks noGrp="1"/>
          </p:cNvSpPr>
          <p:nvPr>
            <p:ph type="sldNum" sz="quarter" idx="12"/>
          </p:nvPr>
        </p:nvSpPr>
        <p:spPr/>
        <p:txBody>
          <a:bodyPr/>
          <a:lstStyle/>
          <a:p>
            <a:fld id="{33BC82F7-0452-2B4C-B8D4-D288345DE110}" type="slidenum">
              <a:rPr lang="es-ES" smtClean="0"/>
              <a:t>‹Nº›</a:t>
            </a:fld>
            <a:endParaRPr lang="es-ES"/>
          </a:p>
        </p:txBody>
      </p:sp>
    </p:spTree>
    <p:extLst>
      <p:ext uri="{BB962C8B-B14F-4D97-AF65-F5344CB8AC3E}">
        <p14:creationId xmlns:p14="http://schemas.microsoft.com/office/powerpoint/2010/main" val="3767677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3C9B46-1511-8CBD-6BC1-63DF9F5F13C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0F6091D3-8D65-CBB9-5B6E-6517B983BE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B37A50B-02E0-4DAD-6E57-B2CC34B60086}"/>
              </a:ext>
            </a:extLst>
          </p:cNvPr>
          <p:cNvSpPr>
            <a:spLocks noGrp="1"/>
          </p:cNvSpPr>
          <p:nvPr>
            <p:ph type="dt" sz="half" idx="10"/>
          </p:nvPr>
        </p:nvSpPr>
        <p:spPr/>
        <p:txBody>
          <a:bodyPr/>
          <a:lstStyle/>
          <a:p>
            <a:fld id="{A7AB159B-A8CB-4D45-9BEE-1A0F595E7ABF}" type="datetimeFigureOut">
              <a:rPr lang="es-ES" smtClean="0"/>
              <a:t>23/11/23</a:t>
            </a:fld>
            <a:endParaRPr lang="es-ES"/>
          </a:p>
        </p:txBody>
      </p:sp>
      <p:sp>
        <p:nvSpPr>
          <p:cNvPr id="5" name="Marcador de pie de página 4">
            <a:extLst>
              <a:ext uri="{FF2B5EF4-FFF2-40B4-BE49-F238E27FC236}">
                <a16:creationId xmlns:a16="http://schemas.microsoft.com/office/drawing/2014/main" id="{76F193A0-88C2-57FA-BB48-C2758B1C8C4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1B08E15-B904-2F9B-E0F7-1917B61F3173}"/>
              </a:ext>
            </a:extLst>
          </p:cNvPr>
          <p:cNvSpPr>
            <a:spLocks noGrp="1"/>
          </p:cNvSpPr>
          <p:nvPr>
            <p:ph type="sldNum" sz="quarter" idx="12"/>
          </p:nvPr>
        </p:nvSpPr>
        <p:spPr/>
        <p:txBody>
          <a:bodyPr/>
          <a:lstStyle/>
          <a:p>
            <a:fld id="{33BC82F7-0452-2B4C-B8D4-D288345DE110}" type="slidenum">
              <a:rPr lang="es-ES" smtClean="0"/>
              <a:t>‹Nº›</a:t>
            </a:fld>
            <a:endParaRPr lang="es-ES"/>
          </a:p>
        </p:txBody>
      </p:sp>
    </p:spTree>
    <p:extLst>
      <p:ext uri="{BB962C8B-B14F-4D97-AF65-F5344CB8AC3E}">
        <p14:creationId xmlns:p14="http://schemas.microsoft.com/office/powerpoint/2010/main" val="1582600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0E8226-43C6-2B4B-77DE-82DA9897588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2B71BB4-5077-3071-FF34-E9981563530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523C7957-6BAF-3FB9-892E-BDD5D196E7B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EF59E4FE-00D3-5FA5-7F53-43BC2C09D849}"/>
              </a:ext>
            </a:extLst>
          </p:cNvPr>
          <p:cNvSpPr>
            <a:spLocks noGrp="1"/>
          </p:cNvSpPr>
          <p:nvPr>
            <p:ph type="dt" sz="half" idx="10"/>
          </p:nvPr>
        </p:nvSpPr>
        <p:spPr/>
        <p:txBody>
          <a:bodyPr/>
          <a:lstStyle/>
          <a:p>
            <a:fld id="{A7AB159B-A8CB-4D45-9BEE-1A0F595E7ABF}" type="datetimeFigureOut">
              <a:rPr lang="es-ES" smtClean="0"/>
              <a:t>23/11/23</a:t>
            </a:fld>
            <a:endParaRPr lang="es-ES"/>
          </a:p>
        </p:txBody>
      </p:sp>
      <p:sp>
        <p:nvSpPr>
          <p:cNvPr id="6" name="Marcador de pie de página 5">
            <a:extLst>
              <a:ext uri="{FF2B5EF4-FFF2-40B4-BE49-F238E27FC236}">
                <a16:creationId xmlns:a16="http://schemas.microsoft.com/office/drawing/2014/main" id="{9E866713-BFF7-B614-0DBA-F6B8D51746B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E72E0A5-4AD2-3CE4-6110-C32243D173E0}"/>
              </a:ext>
            </a:extLst>
          </p:cNvPr>
          <p:cNvSpPr>
            <a:spLocks noGrp="1"/>
          </p:cNvSpPr>
          <p:nvPr>
            <p:ph type="sldNum" sz="quarter" idx="12"/>
          </p:nvPr>
        </p:nvSpPr>
        <p:spPr/>
        <p:txBody>
          <a:bodyPr/>
          <a:lstStyle/>
          <a:p>
            <a:fld id="{33BC82F7-0452-2B4C-B8D4-D288345DE110}" type="slidenum">
              <a:rPr lang="es-ES" smtClean="0"/>
              <a:t>‹Nº›</a:t>
            </a:fld>
            <a:endParaRPr lang="es-ES"/>
          </a:p>
        </p:txBody>
      </p:sp>
    </p:spTree>
    <p:extLst>
      <p:ext uri="{BB962C8B-B14F-4D97-AF65-F5344CB8AC3E}">
        <p14:creationId xmlns:p14="http://schemas.microsoft.com/office/powerpoint/2010/main" val="524949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97C4C4-2B9F-DE25-237D-3E99545AF714}"/>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8FC9658-933B-AD7E-0D15-263CC1EFDE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BA924C3-2546-9E64-D617-10A7EECD302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FFF24AFE-A8FC-E90F-336E-99A1D5214E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EA82BC1-CF7B-CC9B-C4A2-D94D8511235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3EA885DF-6801-EBF9-CF89-EE7505D9D187}"/>
              </a:ext>
            </a:extLst>
          </p:cNvPr>
          <p:cNvSpPr>
            <a:spLocks noGrp="1"/>
          </p:cNvSpPr>
          <p:nvPr>
            <p:ph type="dt" sz="half" idx="10"/>
          </p:nvPr>
        </p:nvSpPr>
        <p:spPr/>
        <p:txBody>
          <a:bodyPr/>
          <a:lstStyle/>
          <a:p>
            <a:fld id="{A7AB159B-A8CB-4D45-9BEE-1A0F595E7ABF}" type="datetimeFigureOut">
              <a:rPr lang="es-ES" smtClean="0"/>
              <a:t>23/11/23</a:t>
            </a:fld>
            <a:endParaRPr lang="es-ES"/>
          </a:p>
        </p:txBody>
      </p:sp>
      <p:sp>
        <p:nvSpPr>
          <p:cNvPr id="8" name="Marcador de pie de página 7">
            <a:extLst>
              <a:ext uri="{FF2B5EF4-FFF2-40B4-BE49-F238E27FC236}">
                <a16:creationId xmlns:a16="http://schemas.microsoft.com/office/drawing/2014/main" id="{5F520690-5A57-05BC-22BE-756AC6780CCB}"/>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FDEF734B-3653-F56F-85A5-5C449024BA70}"/>
              </a:ext>
            </a:extLst>
          </p:cNvPr>
          <p:cNvSpPr>
            <a:spLocks noGrp="1"/>
          </p:cNvSpPr>
          <p:nvPr>
            <p:ph type="sldNum" sz="quarter" idx="12"/>
          </p:nvPr>
        </p:nvSpPr>
        <p:spPr/>
        <p:txBody>
          <a:bodyPr/>
          <a:lstStyle/>
          <a:p>
            <a:fld id="{33BC82F7-0452-2B4C-B8D4-D288345DE110}" type="slidenum">
              <a:rPr lang="es-ES" smtClean="0"/>
              <a:t>‹Nº›</a:t>
            </a:fld>
            <a:endParaRPr lang="es-ES"/>
          </a:p>
        </p:txBody>
      </p:sp>
    </p:spTree>
    <p:extLst>
      <p:ext uri="{BB962C8B-B14F-4D97-AF65-F5344CB8AC3E}">
        <p14:creationId xmlns:p14="http://schemas.microsoft.com/office/powerpoint/2010/main" val="884574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8EEF30-07F5-03A3-1436-6DA6A98042C6}"/>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692A0FDA-B20A-3B16-BE0C-7B2CF141DE5D}"/>
              </a:ext>
            </a:extLst>
          </p:cNvPr>
          <p:cNvSpPr>
            <a:spLocks noGrp="1"/>
          </p:cNvSpPr>
          <p:nvPr>
            <p:ph type="dt" sz="half" idx="10"/>
          </p:nvPr>
        </p:nvSpPr>
        <p:spPr/>
        <p:txBody>
          <a:bodyPr/>
          <a:lstStyle/>
          <a:p>
            <a:fld id="{A7AB159B-A8CB-4D45-9BEE-1A0F595E7ABF}" type="datetimeFigureOut">
              <a:rPr lang="es-ES" smtClean="0"/>
              <a:t>23/11/23</a:t>
            </a:fld>
            <a:endParaRPr lang="es-ES"/>
          </a:p>
        </p:txBody>
      </p:sp>
      <p:sp>
        <p:nvSpPr>
          <p:cNvPr id="4" name="Marcador de pie de página 3">
            <a:extLst>
              <a:ext uri="{FF2B5EF4-FFF2-40B4-BE49-F238E27FC236}">
                <a16:creationId xmlns:a16="http://schemas.microsoft.com/office/drawing/2014/main" id="{B7C8C895-BA5F-F698-08F5-8885E10AA473}"/>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FE68FAD5-2158-D4CA-D0C5-3E56164D0A8A}"/>
              </a:ext>
            </a:extLst>
          </p:cNvPr>
          <p:cNvSpPr>
            <a:spLocks noGrp="1"/>
          </p:cNvSpPr>
          <p:nvPr>
            <p:ph type="sldNum" sz="quarter" idx="12"/>
          </p:nvPr>
        </p:nvSpPr>
        <p:spPr/>
        <p:txBody>
          <a:bodyPr/>
          <a:lstStyle/>
          <a:p>
            <a:fld id="{33BC82F7-0452-2B4C-B8D4-D288345DE110}" type="slidenum">
              <a:rPr lang="es-ES" smtClean="0"/>
              <a:t>‹Nº›</a:t>
            </a:fld>
            <a:endParaRPr lang="es-ES"/>
          </a:p>
        </p:txBody>
      </p:sp>
    </p:spTree>
    <p:extLst>
      <p:ext uri="{BB962C8B-B14F-4D97-AF65-F5344CB8AC3E}">
        <p14:creationId xmlns:p14="http://schemas.microsoft.com/office/powerpoint/2010/main" val="4110535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F83C7E6-D8B8-2ED2-5850-FD16D3921320}"/>
              </a:ext>
            </a:extLst>
          </p:cNvPr>
          <p:cNvSpPr>
            <a:spLocks noGrp="1"/>
          </p:cNvSpPr>
          <p:nvPr>
            <p:ph type="dt" sz="half" idx="10"/>
          </p:nvPr>
        </p:nvSpPr>
        <p:spPr/>
        <p:txBody>
          <a:bodyPr/>
          <a:lstStyle/>
          <a:p>
            <a:fld id="{A7AB159B-A8CB-4D45-9BEE-1A0F595E7ABF}" type="datetimeFigureOut">
              <a:rPr lang="es-ES" smtClean="0"/>
              <a:t>23/11/23</a:t>
            </a:fld>
            <a:endParaRPr lang="es-ES"/>
          </a:p>
        </p:txBody>
      </p:sp>
      <p:sp>
        <p:nvSpPr>
          <p:cNvPr id="3" name="Marcador de pie de página 2">
            <a:extLst>
              <a:ext uri="{FF2B5EF4-FFF2-40B4-BE49-F238E27FC236}">
                <a16:creationId xmlns:a16="http://schemas.microsoft.com/office/drawing/2014/main" id="{EAD05D9B-926C-E08F-EA5C-9C1884EE0E3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808FD195-B72D-F48A-9F20-0E2EE1E04281}"/>
              </a:ext>
            </a:extLst>
          </p:cNvPr>
          <p:cNvSpPr>
            <a:spLocks noGrp="1"/>
          </p:cNvSpPr>
          <p:nvPr>
            <p:ph type="sldNum" sz="quarter" idx="12"/>
          </p:nvPr>
        </p:nvSpPr>
        <p:spPr/>
        <p:txBody>
          <a:bodyPr/>
          <a:lstStyle/>
          <a:p>
            <a:fld id="{33BC82F7-0452-2B4C-B8D4-D288345DE110}" type="slidenum">
              <a:rPr lang="es-ES" smtClean="0"/>
              <a:t>‹Nº›</a:t>
            </a:fld>
            <a:endParaRPr lang="es-ES"/>
          </a:p>
        </p:txBody>
      </p:sp>
    </p:spTree>
    <p:extLst>
      <p:ext uri="{BB962C8B-B14F-4D97-AF65-F5344CB8AC3E}">
        <p14:creationId xmlns:p14="http://schemas.microsoft.com/office/powerpoint/2010/main" val="3982668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C83AF2-D93D-3F73-10D3-50CDFB3BF91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1839948-384B-232B-3AA4-B7F470024F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A1E3791-734C-C25F-07C6-5A7D13683E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2C61D49-6371-504F-157E-3715F02AD3BE}"/>
              </a:ext>
            </a:extLst>
          </p:cNvPr>
          <p:cNvSpPr>
            <a:spLocks noGrp="1"/>
          </p:cNvSpPr>
          <p:nvPr>
            <p:ph type="dt" sz="half" idx="10"/>
          </p:nvPr>
        </p:nvSpPr>
        <p:spPr/>
        <p:txBody>
          <a:bodyPr/>
          <a:lstStyle/>
          <a:p>
            <a:fld id="{A7AB159B-A8CB-4D45-9BEE-1A0F595E7ABF}" type="datetimeFigureOut">
              <a:rPr lang="es-ES" smtClean="0"/>
              <a:t>23/11/23</a:t>
            </a:fld>
            <a:endParaRPr lang="es-ES"/>
          </a:p>
        </p:txBody>
      </p:sp>
      <p:sp>
        <p:nvSpPr>
          <p:cNvPr id="6" name="Marcador de pie de página 5">
            <a:extLst>
              <a:ext uri="{FF2B5EF4-FFF2-40B4-BE49-F238E27FC236}">
                <a16:creationId xmlns:a16="http://schemas.microsoft.com/office/drawing/2014/main" id="{75996442-D7B7-950C-CA2D-8D0DDDC204F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00DE843-F64F-9803-C3CE-6BF994BF48B4}"/>
              </a:ext>
            </a:extLst>
          </p:cNvPr>
          <p:cNvSpPr>
            <a:spLocks noGrp="1"/>
          </p:cNvSpPr>
          <p:nvPr>
            <p:ph type="sldNum" sz="quarter" idx="12"/>
          </p:nvPr>
        </p:nvSpPr>
        <p:spPr/>
        <p:txBody>
          <a:bodyPr/>
          <a:lstStyle/>
          <a:p>
            <a:fld id="{33BC82F7-0452-2B4C-B8D4-D288345DE110}" type="slidenum">
              <a:rPr lang="es-ES" smtClean="0"/>
              <a:t>‹Nº›</a:t>
            </a:fld>
            <a:endParaRPr lang="es-ES"/>
          </a:p>
        </p:txBody>
      </p:sp>
    </p:spTree>
    <p:extLst>
      <p:ext uri="{BB962C8B-B14F-4D97-AF65-F5344CB8AC3E}">
        <p14:creationId xmlns:p14="http://schemas.microsoft.com/office/powerpoint/2010/main" val="2542062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462150-EE3F-8B29-E76C-3F983E19CF0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DF40B5AB-A3D0-9928-64CD-9357097BE5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116FE773-8100-3360-4080-E68B801C9E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583F033-299B-20B7-5238-CBC603FBC10E}"/>
              </a:ext>
            </a:extLst>
          </p:cNvPr>
          <p:cNvSpPr>
            <a:spLocks noGrp="1"/>
          </p:cNvSpPr>
          <p:nvPr>
            <p:ph type="dt" sz="half" idx="10"/>
          </p:nvPr>
        </p:nvSpPr>
        <p:spPr/>
        <p:txBody>
          <a:bodyPr/>
          <a:lstStyle/>
          <a:p>
            <a:fld id="{A7AB159B-A8CB-4D45-9BEE-1A0F595E7ABF}" type="datetimeFigureOut">
              <a:rPr lang="es-ES" smtClean="0"/>
              <a:t>23/11/23</a:t>
            </a:fld>
            <a:endParaRPr lang="es-ES"/>
          </a:p>
        </p:txBody>
      </p:sp>
      <p:sp>
        <p:nvSpPr>
          <p:cNvPr id="6" name="Marcador de pie de página 5">
            <a:extLst>
              <a:ext uri="{FF2B5EF4-FFF2-40B4-BE49-F238E27FC236}">
                <a16:creationId xmlns:a16="http://schemas.microsoft.com/office/drawing/2014/main" id="{DAC778CD-51DE-6B68-2ACF-4A21DFDE80A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234A405-4D0A-EA40-2B13-BB698A9D1479}"/>
              </a:ext>
            </a:extLst>
          </p:cNvPr>
          <p:cNvSpPr>
            <a:spLocks noGrp="1"/>
          </p:cNvSpPr>
          <p:nvPr>
            <p:ph type="sldNum" sz="quarter" idx="12"/>
          </p:nvPr>
        </p:nvSpPr>
        <p:spPr/>
        <p:txBody>
          <a:bodyPr/>
          <a:lstStyle/>
          <a:p>
            <a:fld id="{33BC82F7-0452-2B4C-B8D4-D288345DE110}" type="slidenum">
              <a:rPr lang="es-ES" smtClean="0"/>
              <a:t>‹Nº›</a:t>
            </a:fld>
            <a:endParaRPr lang="es-ES"/>
          </a:p>
        </p:txBody>
      </p:sp>
    </p:spTree>
    <p:extLst>
      <p:ext uri="{BB962C8B-B14F-4D97-AF65-F5344CB8AC3E}">
        <p14:creationId xmlns:p14="http://schemas.microsoft.com/office/powerpoint/2010/main" val="856316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C1C115C-5D66-D987-A241-6A307BA259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0A8F23D-B2DD-71AA-6B36-3CFB527D22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802B763-6AA3-A814-B4FE-523DC29DF8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AB159B-A8CB-4D45-9BEE-1A0F595E7ABF}" type="datetimeFigureOut">
              <a:rPr lang="es-ES" smtClean="0"/>
              <a:t>23/11/23</a:t>
            </a:fld>
            <a:endParaRPr lang="es-ES"/>
          </a:p>
        </p:txBody>
      </p:sp>
      <p:sp>
        <p:nvSpPr>
          <p:cNvPr id="5" name="Marcador de pie de página 4">
            <a:extLst>
              <a:ext uri="{FF2B5EF4-FFF2-40B4-BE49-F238E27FC236}">
                <a16:creationId xmlns:a16="http://schemas.microsoft.com/office/drawing/2014/main" id="{8DE65AC6-FE2F-BC04-B97E-CB9F9B9CBE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538853B6-87D6-C2F8-76FE-9939DD6643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BC82F7-0452-2B4C-B8D4-D288345DE110}" type="slidenum">
              <a:rPr lang="es-ES" smtClean="0"/>
              <a:t>‹Nº›</a:t>
            </a:fld>
            <a:endParaRPr lang="es-ES"/>
          </a:p>
        </p:txBody>
      </p:sp>
    </p:spTree>
    <p:extLst>
      <p:ext uri="{BB962C8B-B14F-4D97-AF65-F5344CB8AC3E}">
        <p14:creationId xmlns:p14="http://schemas.microsoft.com/office/powerpoint/2010/main" val="3907425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C37A14-79CE-B86E-DAC7-2FA1047EAFC8}"/>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43CDBA35-B9AC-199B-9B85-F5FF3C9631F1}"/>
              </a:ext>
            </a:extLst>
          </p:cNvPr>
          <p:cNvSpPr>
            <a:spLocks noGrp="1"/>
          </p:cNvSpPr>
          <p:nvPr>
            <p:ph idx="1"/>
          </p:nvPr>
        </p:nvSpPr>
        <p:spPr>
          <a:xfrm>
            <a:off x="838200" y="1812195"/>
            <a:ext cx="10515600" cy="3233609"/>
          </a:xfrm>
        </p:spPr>
        <p:txBody>
          <a:bodyPr/>
          <a:lstStyle/>
          <a:p>
            <a:pPr marL="0" indent="0" algn="just">
              <a:buNone/>
            </a:pPr>
            <a:r>
              <a:rPr lang="es-ES" sz="3600" i="1" dirty="0">
                <a:effectLst/>
                <a:latin typeface="Calibri" panose="020F0502020204030204" pitchFamily="34" charset="0"/>
                <a:ea typeface="Calibri" panose="020F0502020204030204" pitchFamily="34" charset="0"/>
                <a:cs typeface="Times New Roman" panose="02020603050405020304" pitchFamily="18" charset="0"/>
              </a:rPr>
              <a:t>La población mundial en el año 1985 era de aproximadamente 4830 millones de personas y, la constante de crecimiento es k = 0,0170. Suponiendo que el crecimiento de la población se rigiera por el modelo exponencial, calcular el valor estimado de la población mundial en el año 2010, en 2022 y 2050.</a:t>
            </a:r>
            <a:endParaRPr lang="es-ES" sz="36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Tree>
    <p:extLst>
      <p:ext uri="{BB962C8B-B14F-4D97-AF65-F5344CB8AC3E}">
        <p14:creationId xmlns:p14="http://schemas.microsoft.com/office/powerpoint/2010/main" val="3354175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709FEB-89E8-DF47-84F4-C010DEC97D7A}"/>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7CDEAAF9-DCD2-31E1-5DA3-DE0CF22A0BFC}"/>
              </a:ext>
            </a:extLst>
          </p:cNvPr>
          <p:cNvSpPr>
            <a:spLocks noGrp="1"/>
          </p:cNvSpPr>
          <p:nvPr>
            <p:ph idx="1"/>
          </p:nvPr>
        </p:nvSpPr>
        <p:spPr>
          <a:xfrm>
            <a:off x="838200" y="1360312"/>
            <a:ext cx="10515600" cy="4137376"/>
          </a:xfrm>
        </p:spPr>
        <p:txBody>
          <a:bodyPr/>
          <a:lstStyle/>
          <a:p>
            <a:pPr marL="0" indent="0" algn="just">
              <a:buNone/>
            </a:pPr>
            <a:r>
              <a:rPr lang="es-ES" sz="3600" i="1" dirty="0">
                <a:effectLst/>
                <a:latin typeface="Calibri" panose="020F0502020204030204" pitchFamily="34" charset="0"/>
                <a:ea typeface="Calibri" panose="020F0502020204030204" pitchFamily="34" charset="0"/>
                <a:cs typeface="Times New Roman" panose="02020603050405020304" pitchFamily="18" charset="0"/>
              </a:rPr>
              <a:t>En una granja de 40.000 aves hay un pollo contagiado con la gripe aviar. Si suponemos que la rapidez de contagio es directamente proporcional al número de aves contagiadas multiplicado por el número de no contagiadas, siendo la constante de proporcionalidad k = 4e-5 (midiendo el tiempo en días), determinar en cuánto tiempo un 75% de los pollos de la granja quedarían infectados.</a:t>
            </a:r>
            <a:endParaRPr lang="es-ES" sz="36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Tree>
    <p:extLst>
      <p:ext uri="{BB962C8B-B14F-4D97-AF65-F5344CB8AC3E}">
        <p14:creationId xmlns:p14="http://schemas.microsoft.com/office/powerpoint/2010/main" val="1609792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AD7D08-4363-5850-AC0D-119E12473A45}"/>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C7D3AD14-7631-583E-1F8E-A87DED316B5A}"/>
              </a:ext>
            </a:extLst>
          </p:cNvPr>
          <p:cNvSpPr>
            <a:spLocks noGrp="1"/>
          </p:cNvSpPr>
          <p:nvPr>
            <p:ph idx="1"/>
          </p:nvPr>
        </p:nvSpPr>
        <p:spPr>
          <a:xfrm>
            <a:off x="838200" y="2627312"/>
            <a:ext cx="10515600" cy="1603375"/>
          </a:xfrm>
        </p:spPr>
        <p:txBody>
          <a:bodyPr/>
          <a:lstStyle/>
          <a:p>
            <a:pPr marL="0" indent="0" algn="just">
              <a:buNone/>
            </a:pPr>
            <a:r>
              <a:rPr lang="es-ES" sz="4800" i="1" dirty="0">
                <a:effectLst/>
                <a:latin typeface="Calibri" panose="020F0502020204030204" pitchFamily="34" charset="0"/>
                <a:ea typeface="Calibri" panose="020F0502020204030204" pitchFamily="34" charset="0"/>
                <a:cs typeface="Times New Roman" panose="02020603050405020304" pitchFamily="18" charset="0"/>
              </a:rPr>
              <a:t>Constante de crecimiento lambda=0.01, capacidad=500, umbral inferior=100.</a:t>
            </a:r>
            <a:endParaRPr lang="es-ES" sz="4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ES" dirty="0"/>
          </a:p>
        </p:txBody>
      </p:sp>
    </p:spTree>
    <p:extLst>
      <p:ext uri="{BB962C8B-B14F-4D97-AF65-F5344CB8AC3E}">
        <p14:creationId xmlns:p14="http://schemas.microsoft.com/office/powerpoint/2010/main" val="3451734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5FAC61-B48A-27CB-B626-780234C5056F}"/>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FEEEFA5D-DED9-0B9E-DF2F-5A6115104ED1}"/>
              </a:ext>
            </a:extLst>
          </p:cNvPr>
          <p:cNvSpPr>
            <a:spLocks noGrp="1"/>
          </p:cNvSpPr>
          <p:nvPr>
            <p:ph idx="1"/>
          </p:nvPr>
        </p:nvSpPr>
        <p:spPr>
          <a:xfrm>
            <a:off x="838200" y="1821896"/>
            <a:ext cx="10515600" cy="3214208"/>
          </a:xfrm>
        </p:spPr>
        <p:txBody>
          <a:bodyPr/>
          <a:lstStyle/>
          <a:p>
            <a:pPr marL="0" indent="0" algn="just">
              <a:buNone/>
            </a:pPr>
            <a:r>
              <a:rPr lang="es-ES" sz="4400" i="1" dirty="0">
                <a:effectLst/>
                <a:latin typeface="Calibri" panose="020F0502020204030204" pitchFamily="34" charset="0"/>
                <a:ea typeface="Calibri" panose="020F0502020204030204" pitchFamily="34" charset="0"/>
                <a:cs typeface="Times New Roman" panose="02020603050405020304" pitchFamily="18" charset="0"/>
              </a:rPr>
              <a:t>Piscifactoría con capacidad para 10000 peces y con una constante de reproducción de 1e-3, se pescan peces a razón de 100 por día. Suponiendo que al inicio hay 2000 peces, obtener su evolución</a:t>
            </a:r>
            <a:r>
              <a:rPr lang="es-ES" sz="4400" dirty="0">
                <a:effectLst/>
                <a:latin typeface="Calibri" panose="020F0502020204030204" pitchFamily="34" charset="0"/>
                <a:ea typeface="Calibri" panose="020F0502020204030204" pitchFamily="34" charset="0"/>
                <a:cs typeface="Times New Roman" panose="02020603050405020304" pitchFamily="18" charset="0"/>
              </a:rPr>
              <a:t>.</a:t>
            </a:r>
          </a:p>
          <a:p>
            <a:endParaRPr lang="es-ES" dirty="0"/>
          </a:p>
        </p:txBody>
      </p:sp>
    </p:spTree>
    <p:extLst>
      <p:ext uri="{BB962C8B-B14F-4D97-AF65-F5344CB8AC3E}">
        <p14:creationId xmlns:p14="http://schemas.microsoft.com/office/powerpoint/2010/main" val="281900549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179</Words>
  <Application>Microsoft Macintosh PowerPoint</Application>
  <PresentationFormat>Panorámica</PresentationFormat>
  <Paragraphs>4</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ALEJANDRO BANDERA MORENO</dc:creator>
  <cp:lastModifiedBy>ALEJANDRO BANDERA MORENO</cp:lastModifiedBy>
  <cp:revision>1</cp:revision>
  <dcterms:created xsi:type="dcterms:W3CDTF">2023-11-23T09:46:56Z</dcterms:created>
  <dcterms:modified xsi:type="dcterms:W3CDTF">2023-11-23T10:18:29Z</dcterms:modified>
</cp:coreProperties>
</file>