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97"/>
    <p:restoredTop sz="94718"/>
  </p:normalViewPr>
  <p:slideViewPr>
    <p:cSldViewPr snapToGrid="0">
      <p:cViewPr varScale="1">
        <p:scale>
          <a:sx n="117" d="100"/>
          <a:sy n="117" d="100"/>
        </p:scale>
        <p:origin x="51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BB5A8C-66CA-5D09-8DB3-CE78419039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876957D-C8AE-70C5-EB80-3EDECC2DF0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B9FDA95-5A13-69AE-B395-B650B6C86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74380-A3BA-3640-8BE0-557D002FBE24}" type="datetimeFigureOut">
              <a:rPr lang="es-ES" smtClean="0"/>
              <a:t>29/11/23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3FD40F4-7BF8-768C-B0E0-709805E5B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77E5815-40C4-D02D-AC8E-4D7D8FF06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69A64-FF2D-E546-9AB7-356C64636EB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87317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311627-8133-8478-8F50-C91020FB5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D4384CC-6C0F-0014-8BF3-72C3DB9255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9FB8FCC-1E18-CDAB-98B8-3D6422F9C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74380-A3BA-3640-8BE0-557D002FBE24}" type="datetimeFigureOut">
              <a:rPr lang="es-ES" smtClean="0"/>
              <a:t>29/11/23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32CAA58-A192-086A-6E8D-8A4B9978C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8283AAA-41D6-DFD3-E22F-62EA14F91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69A64-FF2D-E546-9AB7-356C64636EB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43925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BC0F233-D642-90FF-8396-7E92BA21CE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96C5DF7-F18F-7A89-D5C2-7B213A50ED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C43EC4E-125B-4B6D-74BB-017754061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74380-A3BA-3640-8BE0-557D002FBE24}" type="datetimeFigureOut">
              <a:rPr lang="es-ES" smtClean="0"/>
              <a:t>29/11/23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3D12904-7FA9-AC00-64D6-016466A9A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3D7AE77-9B5F-E268-E79A-DF00D0784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69A64-FF2D-E546-9AB7-356C64636EB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33753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B25449-661F-B3F5-3967-E179A2FE1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64528D8-A5D6-8E8B-940C-9D6EA21E6B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035D78E-9EEC-119E-CF2E-E745604C0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74380-A3BA-3640-8BE0-557D002FBE24}" type="datetimeFigureOut">
              <a:rPr lang="es-ES" smtClean="0"/>
              <a:t>29/11/23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3742C9C-C306-F120-3D8D-5ABFF844B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B698DF3-06EA-71AA-C9D8-73BB983C0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69A64-FF2D-E546-9AB7-356C64636EB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25400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9BFB11-471F-729A-2FDE-41A639FA2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4847E7C-FFA9-21EE-0B11-8C25520971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35AB441-6264-81C4-1E3F-B4B13137B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74380-A3BA-3640-8BE0-557D002FBE24}" type="datetimeFigureOut">
              <a:rPr lang="es-ES" smtClean="0"/>
              <a:t>29/11/23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316946E-8C40-73EC-4BE9-3EF61771F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8D728C6-B847-A97A-4F48-3876C1774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69A64-FF2D-E546-9AB7-356C64636EB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55369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8874FE-379D-3341-13A6-7CCED16ED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3B29F0C-2C9C-FFFE-130B-AA5FE75656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B660FBF-8EB1-D918-ED8F-658904998D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267D95B-13F2-FAC8-5B83-2B24AB701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74380-A3BA-3640-8BE0-557D002FBE24}" type="datetimeFigureOut">
              <a:rPr lang="es-ES" smtClean="0"/>
              <a:t>29/11/23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E4D7BF8-69CE-C405-F872-B5721D0DE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DFBE94E-B5D9-14A2-EE21-16EA3D842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69A64-FF2D-E546-9AB7-356C64636EB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52248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62254B-6492-F5FD-CC55-ECB7A1A54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FE34A72-EE33-785F-8565-3D69D0C1F4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40945DF-CCD3-4FC7-20EF-ED5D67252D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27BEDF7-0F3F-6933-0105-E5A8F6D587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9743CE3-5942-B3AD-B6E3-25B23A8B7C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18C60E7-90E5-1FA6-FCB1-B0236CEED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74380-A3BA-3640-8BE0-557D002FBE24}" type="datetimeFigureOut">
              <a:rPr lang="es-ES" smtClean="0"/>
              <a:t>29/11/23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8028823-BAFF-7293-9741-F2FCE0460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7E3EFFD-F777-F56E-11B8-21F479F6C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69A64-FF2D-E546-9AB7-356C64636EB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5062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E4CE12-656D-9C8C-9474-591212F60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4B8A93F-2739-0CC0-A632-ED08DC5C0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74380-A3BA-3640-8BE0-557D002FBE24}" type="datetimeFigureOut">
              <a:rPr lang="es-ES" smtClean="0"/>
              <a:t>29/11/23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349096C-0BF0-9756-FED7-0ED268DE7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59ED63B-4299-6379-FF76-D4E9D1A0D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69A64-FF2D-E546-9AB7-356C64636EB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78803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1337965-89B7-475E-5261-2E017EBA8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74380-A3BA-3640-8BE0-557D002FBE24}" type="datetimeFigureOut">
              <a:rPr lang="es-ES" smtClean="0"/>
              <a:t>29/11/23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D727055-3645-9434-A6BF-9ECCCF158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D537D63-E34A-16C4-5A5E-A408CE43D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69A64-FF2D-E546-9AB7-356C64636EB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24075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0885DC-0B57-F743-FD53-25E01B4CE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385669D-669C-48B8-59C0-F5DA9EDA79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C6BFB1E-C460-DD0C-C760-F98FABB33B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A40B78E-CA37-A250-BDEA-21E547B6D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74380-A3BA-3640-8BE0-557D002FBE24}" type="datetimeFigureOut">
              <a:rPr lang="es-ES" smtClean="0"/>
              <a:t>29/11/23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10D88B9-6D9A-FFE9-19D3-B8E78F75F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8953147-C20A-052B-F6DF-860F93317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69A64-FF2D-E546-9AB7-356C64636EB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47401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EF996E-0021-E1EA-27C5-868431426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08189ED-60D1-D455-1CE0-CCE27EEFDB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E6F7490-D586-E2FE-5FD7-ACB439518D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885485F-1079-F0B3-64C9-9B01EB92A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74380-A3BA-3640-8BE0-557D002FBE24}" type="datetimeFigureOut">
              <a:rPr lang="es-ES" smtClean="0"/>
              <a:t>29/11/23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1A6D13C-2CD8-55D6-91D0-434FBDADD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EF14855-ECF1-7B41-179B-4CA79E999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69A64-FF2D-E546-9AB7-356C64636EB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97969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1F8E757-59D4-E5D6-BF0D-442E60139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9C8FC89-421A-A20D-C686-91FDC8D9A0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4449156-613A-E246-E7C1-3C0CD46BFD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74380-A3BA-3640-8BE0-557D002FBE24}" type="datetimeFigureOut">
              <a:rPr lang="es-ES" smtClean="0"/>
              <a:t>29/11/23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5C8AB10-0A97-2549-4128-214259DEB7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388E9DA-5B51-D43B-2DA6-085EC231D1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869A64-FF2D-E546-9AB7-356C64636EB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04093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B73077-BD8B-8CB8-4629-51009A961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44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Presa-Depredador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7BB1E6A-7043-490F-36B8-9E51768FD0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s-E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Parámetros medidos en días: r=0.04, s=-0.04; C=K=100; a=-0.004, b=0.004. </a:t>
            </a:r>
          </a:p>
          <a:p>
            <a:pPr marL="0" indent="0" algn="just">
              <a:buNone/>
            </a:pPr>
            <a:r>
              <a:rPr lang="es-E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 quiere hacer el estudio durante un año, el uno de enero hay 10 presas y 30 depredadores. </a:t>
            </a:r>
          </a:p>
          <a:p>
            <a:pPr marL="0" indent="0" algn="just">
              <a:buNone/>
            </a:pPr>
            <a:r>
              <a:rPr lang="es-E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¿En qué mes se alcanza por primera vez el mayor número de presas?</a:t>
            </a:r>
          </a:p>
          <a:p>
            <a:pPr marL="0" indent="0">
              <a:buNone/>
            </a:pPr>
            <a:r>
              <a:rPr lang="es-ES" sz="3600" dirty="0"/>
              <a:t>Calcula puntos de equilibrio y estudia su estabilidad.</a:t>
            </a:r>
          </a:p>
        </p:txBody>
      </p:sp>
    </p:spTree>
    <p:extLst>
      <p:ext uri="{BB962C8B-B14F-4D97-AF65-F5344CB8AC3E}">
        <p14:creationId xmlns:p14="http://schemas.microsoft.com/office/powerpoint/2010/main" val="3529154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138637-87E5-462B-08BC-9559A2B1A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44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Competición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70E5324-4E74-C47B-D032-D39AD2C95A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Parámetros medidos en días: r=0.03, s=0.04; C=K=100; a=-0.004, b=-0.002. </a:t>
            </a:r>
          </a:p>
          <a:p>
            <a:pPr marL="0" indent="0" algn="just">
              <a:buNone/>
            </a:pPr>
            <a:r>
              <a:rPr lang="es-E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 modela durante un año, estudia la estabilidad de todos los puntos de equilibrio y comprueba gráficamente el punto que sea estable. </a:t>
            </a:r>
          </a:p>
          <a:p>
            <a:pPr marL="0" indent="0" algn="just">
              <a:buNone/>
            </a:pPr>
            <a:r>
              <a:rPr lang="es-E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¿Cuándo se extingue una de las poblaciones si inicialmente hay 30 y 10 individuos respectivamente?</a:t>
            </a:r>
          </a:p>
          <a:p>
            <a:pPr algn="just"/>
            <a:endParaRPr lang="es-ES" sz="4800" dirty="0"/>
          </a:p>
        </p:txBody>
      </p:sp>
    </p:spTree>
    <p:extLst>
      <p:ext uri="{BB962C8B-B14F-4D97-AF65-F5344CB8AC3E}">
        <p14:creationId xmlns:p14="http://schemas.microsoft.com/office/powerpoint/2010/main" val="2104860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5194BE-B2D3-F1F3-D329-9D4FB3598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44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Simbiosis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7030E98-C8DB-F62C-DC84-1F646D6BDD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Parámetros medidos en semanas: r=-0.6, s=-0.2; C=150, K=200; a=0.02, b=0.015. </a:t>
            </a:r>
          </a:p>
          <a:p>
            <a:pPr marL="0" indent="0" algn="just">
              <a:buNone/>
            </a:pPr>
            <a:r>
              <a:rPr lang="es-E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 modela durante 30 semanas. Si inicialmente hay 10 individuos de la especie 1 y 30 de la especie 2, comenta lo que ocurre. </a:t>
            </a:r>
          </a:p>
          <a:p>
            <a:pPr marL="0" indent="0" algn="just">
              <a:buNone/>
            </a:pPr>
            <a:r>
              <a:rPr lang="es-E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¿Qué ocurre si nos hemos equivocado al etiquetar las especies? </a:t>
            </a:r>
          </a:p>
        </p:txBody>
      </p:sp>
    </p:spTree>
    <p:extLst>
      <p:ext uri="{BB962C8B-B14F-4D97-AF65-F5344CB8AC3E}">
        <p14:creationId xmlns:p14="http://schemas.microsoft.com/office/powerpoint/2010/main" val="261809411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210</Words>
  <Application>Microsoft Macintosh PowerPoint</Application>
  <PresentationFormat>Panorámica</PresentationFormat>
  <Paragraphs>13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Presa-Depredador</vt:lpstr>
      <vt:lpstr>Competición</vt:lpstr>
      <vt:lpstr>Simbiosis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ALEJANDRO BANDERA MORENO</dc:creator>
  <cp:lastModifiedBy>ALEJANDRO BANDERA MORENO</cp:lastModifiedBy>
  <cp:revision>3</cp:revision>
  <dcterms:created xsi:type="dcterms:W3CDTF">2022-11-28T10:25:46Z</dcterms:created>
  <dcterms:modified xsi:type="dcterms:W3CDTF">2023-11-29T16:43:01Z</dcterms:modified>
</cp:coreProperties>
</file>