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27"/>
  </p:notesMasterIdLst>
  <p:sldIdLst>
    <p:sldId id="256" r:id="rId2"/>
    <p:sldId id="259" r:id="rId3"/>
    <p:sldId id="260" r:id="rId4"/>
    <p:sldId id="261" r:id="rId5"/>
    <p:sldId id="262" r:id="rId6"/>
    <p:sldId id="258" r:id="rId7"/>
    <p:sldId id="305" r:id="rId8"/>
    <p:sldId id="306" r:id="rId9"/>
    <p:sldId id="264" r:id="rId10"/>
    <p:sldId id="268" r:id="rId11"/>
    <p:sldId id="307" r:id="rId12"/>
    <p:sldId id="279" r:id="rId13"/>
    <p:sldId id="263" r:id="rId14"/>
    <p:sldId id="309" r:id="rId15"/>
    <p:sldId id="310" r:id="rId16"/>
    <p:sldId id="265" r:id="rId17"/>
    <p:sldId id="278" r:id="rId18"/>
    <p:sldId id="269" r:id="rId19"/>
    <p:sldId id="277" r:id="rId20"/>
    <p:sldId id="270" r:id="rId21"/>
    <p:sldId id="311" r:id="rId22"/>
    <p:sldId id="271" r:id="rId23"/>
    <p:sldId id="312" r:id="rId24"/>
    <p:sldId id="313" r:id="rId25"/>
    <p:sldId id="314" r:id="rId26"/>
  </p:sldIdLst>
  <p:sldSz cx="9144000" cy="5143500" type="screen16x9"/>
  <p:notesSz cx="6858000" cy="9144000"/>
  <p:embeddedFontLst>
    <p:embeddedFont>
      <p:font typeface="Abadi" panose="020B0604020104020204" pitchFamily="34" charset="0"/>
      <p:regular r:id="rId28"/>
    </p:embeddedFont>
    <p:embeddedFont>
      <p:font typeface="Archivo" panose="020B0604020202020204" charset="0"/>
      <p:regular r:id="rId29"/>
      <p:bold r:id="rId30"/>
      <p:italic r:id="rId31"/>
      <p:boldItalic r:id="rId32"/>
    </p:embeddedFont>
    <p:embeddedFont>
      <p:font typeface="Archivo Light" panose="020B0604020202020204" charset="0"/>
      <p:regular r:id="rId33"/>
      <p:bold r:id="rId34"/>
      <p:italic r:id="rId35"/>
      <p:boldItalic r:id="rId36"/>
    </p:embeddedFont>
    <p:embeddedFont>
      <p:font typeface="Cambria Math" panose="02040503050406030204" pitchFamily="18" charset="0"/>
      <p:regular r:id="rId37"/>
    </p:embeddedFont>
    <p:embeddedFont>
      <p:font typeface="Cuprum" panose="020B0604020202020204" charset="0"/>
      <p:regular r:id="rId38"/>
      <p:bold r:id="rId39"/>
      <p:italic r:id="rId40"/>
      <p:boldItalic r:id="rId41"/>
    </p:embeddedFont>
    <p:embeddedFont>
      <p:font typeface="Orbitron"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46EC44-09C3-454E-8398-856675ED05BA}">
  <a:tblStyle styleId="{1746EC44-09C3-454E-8398-856675ED05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5" autoAdjust="0"/>
  </p:normalViewPr>
  <p:slideViewPr>
    <p:cSldViewPr snapToGrid="0">
      <p:cViewPr varScale="1">
        <p:scale>
          <a:sx n="112" d="100"/>
          <a:sy n="112" d="100"/>
        </p:scale>
        <p:origin x="3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12e1aada3f_0_2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12e1aada3f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12e1aada3f_0_2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12e1aada3f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526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gf7d89ae38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5" name="Google Shape;2605;gf7d89ae38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193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06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2"/>
        <p:cNvGrpSpPr/>
        <p:nvPr/>
      </p:nvGrpSpPr>
      <p:grpSpPr>
        <a:xfrm>
          <a:off x="0" y="0"/>
          <a:ext cx="0" cy="0"/>
          <a:chOff x="0" y="0"/>
          <a:chExt cx="0" cy="0"/>
        </a:xfrm>
      </p:grpSpPr>
      <p:sp>
        <p:nvSpPr>
          <p:cNvPr id="2563" name="Google Shape;2563;gf7d89ae380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4" name="Google Shape;2564;gf7d89ae38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f7d89ae38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f7d89ae38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f31fdcabd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f31fdcabd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269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700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82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62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415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88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576"/>
        <p:cNvGrpSpPr/>
        <p:nvPr/>
      </p:nvGrpSpPr>
      <p:grpSpPr>
        <a:xfrm>
          <a:off x="0" y="0"/>
          <a:ext cx="0" cy="0"/>
          <a:chOff x="0" y="0"/>
          <a:chExt cx="0" cy="0"/>
        </a:xfrm>
      </p:grpSpPr>
      <p:sp>
        <p:nvSpPr>
          <p:cNvPr id="577" name="Google Shape;577;p16"/>
          <p:cNvSpPr txBox="1">
            <a:spLocks noGrp="1"/>
          </p:cNvSpPr>
          <p:nvPr>
            <p:ph type="title"/>
          </p:nvPr>
        </p:nvSpPr>
        <p:spPr>
          <a:xfrm>
            <a:off x="5188500" y="835632"/>
            <a:ext cx="3238200" cy="20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16"/>
          <p:cNvSpPr txBox="1">
            <a:spLocks noGrp="1"/>
          </p:cNvSpPr>
          <p:nvPr>
            <p:ph type="subTitle" idx="1"/>
          </p:nvPr>
        </p:nvSpPr>
        <p:spPr>
          <a:xfrm>
            <a:off x="5188500" y="2902750"/>
            <a:ext cx="32382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45"/>
        <p:cNvGrpSpPr/>
        <p:nvPr/>
      </p:nvGrpSpPr>
      <p:grpSpPr>
        <a:xfrm>
          <a:off x="0" y="0"/>
          <a:ext cx="0" cy="0"/>
          <a:chOff x="0" y="0"/>
          <a:chExt cx="0" cy="0"/>
        </a:xfrm>
      </p:grpSpPr>
      <p:sp>
        <p:nvSpPr>
          <p:cNvPr id="1046" name="Google Shape;1046;p25"/>
          <p:cNvSpPr txBox="1">
            <a:spLocks noGrp="1"/>
          </p:cNvSpPr>
          <p:nvPr>
            <p:ph type="title"/>
          </p:nvPr>
        </p:nvSpPr>
        <p:spPr>
          <a:xfrm>
            <a:off x="2174175" y="1286588"/>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7" name="Google Shape;1047;p25"/>
          <p:cNvSpPr txBox="1">
            <a:spLocks noGrp="1"/>
          </p:cNvSpPr>
          <p:nvPr>
            <p:ph type="subTitle" idx="1"/>
          </p:nvPr>
        </p:nvSpPr>
        <p:spPr>
          <a:xfrm>
            <a:off x="2174175" y="1814288"/>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5"/>
          <p:cNvSpPr txBox="1">
            <a:spLocks noGrp="1"/>
          </p:cNvSpPr>
          <p:nvPr>
            <p:ph type="title" idx="2"/>
          </p:nvPr>
        </p:nvSpPr>
        <p:spPr>
          <a:xfrm>
            <a:off x="6145098" y="12866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 name="Google Shape;1049;p25"/>
          <p:cNvSpPr txBox="1">
            <a:spLocks noGrp="1"/>
          </p:cNvSpPr>
          <p:nvPr>
            <p:ph type="subTitle" idx="3"/>
          </p:nvPr>
        </p:nvSpPr>
        <p:spPr>
          <a:xfrm>
            <a:off x="6145150" y="18143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0" name="Google Shape;1050;p25"/>
          <p:cNvSpPr txBox="1">
            <a:spLocks noGrp="1"/>
          </p:cNvSpPr>
          <p:nvPr>
            <p:ph type="title" idx="4"/>
          </p:nvPr>
        </p:nvSpPr>
        <p:spPr>
          <a:xfrm>
            <a:off x="2174175"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1" name="Google Shape;1051;p25"/>
          <p:cNvSpPr txBox="1">
            <a:spLocks noGrp="1"/>
          </p:cNvSpPr>
          <p:nvPr>
            <p:ph type="subTitle" idx="5"/>
          </p:nvPr>
        </p:nvSpPr>
        <p:spPr>
          <a:xfrm>
            <a:off x="2174175"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2" name="Google Shape;1052;p25"/>
          <p:cNvSpPr txBox="1">
            <a:spLocks noGrp="1"/>
          </p:cNvSpPr>
          <p:nvPr>
            <p:ph type="title" idx="6"/>
          </p:nvPr>
        </p:nvSpPr>
        <p:spPr>
          <a:xfrm>
            <a:off x="6145098"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3" name="Google Shape;1053;p25"/>
          <p:cNvSpPr txBox="1">
            <a:spLocks noGrp="1"/>
          </p:cNvSpPr>
          <p:nvPr>
            <p:ph type="subTitle" idx="7"/>
          </p:nvPr>
        </p:nvSpPr>
        <p:spPr>
          <a:xfrm>
            <a:off x="6145097"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4" name="Google Shape;1054;p25"/>
          <p:cNvSpPr txBox="1">
            <a:spLocks noGrp="1"/>
          </p:cNvSpPr>
          <p:nvPr>
            <p:ph type="title" idx="8"/>
          </p:nvPr>
        </p:nvSpPr>
        <p:spPr>
          <a:xfrm>
            <a:off x="2174177"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5" name="Google Shape;1055;p25"/>
          <p:cNvSpPr txBox="1">
            <a:spLocks noGrp="1"/>
          </p:cNvSpPr>
          <p:nvPr>
            <p:ph type="subTitle" idx="9"/>
          </p:nvPr>
        </p:nvSpPr>
        <p:spPr>
          <a:xfrm>
            <a:off x="2174175"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6" name="Google Shape;1056;p25"/>
          <p:cNvSpPr txBox="1">
            <a:spLocks noGrp="1"/>
          </p:cNvSpPr>
          <p:nvPr>
            <p:ph type="title" idx="13"/>
          </p:nvPr>
        </p:nvSpPr>
        <p:spPr>
          <a:xfrm>
            <a:off x="6145102"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7" name="Google Shape;1057;p25"/>
          <p:cNvSpPr txBox="1">
            <a:spLocks noGrp="1"/>
          </p:cNvSpPr>
          <p:nvPr>
            <p:ph type="subTitle" idx="14"/>
          </p:nvPr>
        </p:nvSpPr>
        <p:spPr>
          <a:xfrm>
            <a:off x="6145100"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8" name="Google Shape;1058;p25"/>
          <p:cNvSpPr txBox="1">
            <a:spLocks noGrp="1"/>
          </p:cNvSpPr>
          <p:nvPr>
            <p:ph type="title" idx="15"/>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5"/>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5"/>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5"/>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5"/>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5"/>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5"/>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5"/>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5"/>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5"/>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5"/>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1" r:id="rId10"/>
    <p:sldLayoutId id="2147483662" r:id="rId11"/>
    <p:sldLayoutId id="2147483664" r:id="rId12"/>
    <p:sldLayoutId id="2147483665" r:id="rId13"/>
    <p:sldLayoutId id="2147483668" r:id="rId14"/>
    <p:sldLayoutId id="2147483669" r:id="rId15"/>
    <p:sldLayoutId id="2147483671" r:id="rId16"/>
    <p:sldLayoutId id="2147483672" r:id="rId17"/>
    <p:sldLayoutId id="2147483675" r:id="rId18"/>
    <p:sldLayoutId id="2147483676" r:id="rId19"/>
    <p:sldLayoutId id="214748367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529125" y="3597933"/>
            <a:ext cx="211606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Trí Tuệ Nhân Tạo</a:t>
            </a:r>
          </a:p>
          <a:p>
            <a:pPr marL="0" lvl="0" indent="0" algn="l" rtl="0">
              <a:spcBef>
                <a:spcPts val="0"/>
              </a:spcBef>
              <a:spcAft>
                <a:spcPts val="0"/>
              </a:spcAft>
              <a:buNone/>
            </a:pPr>
            <a:r>
              <a:rPr lang="vi-VN" dirty="0"/>
              <a:t>Nhóm 4 - 73DCTT23</a:t>
            </a:r>
            <a:endParaRPr dirty="0"/>
          </a:p>
        </p:txBody>
      </p:sp>
      <p:sp>
        <p:nvSpPr>
          <p:cNvPr id="1382" name="Google Shape;1382;p35"/>
          <p:cNvSpPr txBox="1">
            <a:spLocks noGrp="1"/>
          </p:cNvSpPr>
          <p:nvPr>
            <p:ph type="ctrTitle"/>
          </p:nvPr>
        </p:nvSpPr>
        <p:spPr>
          <a:xfrm>
            <a:off x="540078" y="1423480"/>
            <a:ext cx="6276275" cy="17493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accent1"/>
                </a:solidFill>
              </a:rPr>
              <a:t>Particle Swarm Optimization - </a:t>
            </a:r>
            <a:r>
              <a:rPr lang="en-US" sz="3200" dirty="0">
                <a:solidFill>
                  <a:schemeClr val="tx1"/>
                </a:solidFill>
              </a:rPr>
              <a:t>PSO</a:t>
            </a:r>
            <a:r>
              <a:rPr lang="en-US" sz="3200" dirty="0">
                <a:solidFill>
                  <a:schemeClr val="accent1"/>
                </a:solidFill>
              </a:rPr>
              <a:t>  </a:t>
            </a:r>
            <a:br>
              <a:rPr lang="en-US" sz="3200" dirty="0">
                <a:solidFill>
                  <a:schemeClr val="accent1"/>
                </a:solidFill>
              </a:rPr>
            </a:br>
            <a:r>
              <a:rPr lang="en-US" sz="3200" dirty="0">
                <a:solidFill>
                  <a:schemeClr val="accent1"/>
                </a:solidFill>
              </a:rPr>
              <a:t>Artificial Bee Colony - </a:t>
            </a:r>
            <a:r>
              <a:rPr lang="en-US" sz="3200" dirty="0">
                <a:solidFill>
                  <a:schemeClr val="tx1"/>
                </a:solidFill>
              </a:rPr>
              <a:t>ABC</a:t>
            </a:r>
          </a:p>
        </p:txBody>
      </p:sp>
      <p:grpSp>
        <p:nvGrpSpPr>
          <p:cNvPr id="1383" name="Google Shape;1383;p35"/>
          <p:cNvGrpSpPr/>
          <p:nvPr/>
        </p:nvGrpSpPr>
        <p:grpSpPr>
          <a:xfrm>
            <a:off x="5710437" y="76200"/>
            <a:ext cx="4133649" cy="5067300"/>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6752493" y="939549"/>
              <a:ext cx="477359" cy="1209217"/>
              <a:chOff x="6752493" y="939549"/>
              <a:chExt cx="477359" cy="1209217"/>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TextBox 155">
            <a:extLst>
              <a:ext uri="{FF2B5EF4-FFF2-40B4-BE49-F238E27FC236}">
                <a16:creationId xmlns:a16="http://schemas.microsoft.com/office/drawing/2014/main" id="{AAF224C6-13E7-44A7-A4DC-6095C403B502}"/>
              </a:ext>
            </a:extLst>
          </p:cNvPr>
          <p:cNvSpPr txBox="1"/>
          <p:nvPr/>
        </p:nvSpPr>
        <p:spPr>
          <a:xfrm>
            <a:off x="2325546" y="3034665"/>
            <a:ext cx="4474297" cy="276999"/>
          </a:xfrm>
          <a:prstGeom prst="rect">
            <a:avLst/>
          </a:prstGeom>
          <a:noFill/>
        </p:spPr>
        <p:txBody>
          <a:bodyPr wrap="square">
            <a:spAutoFit/>
          </a:bodyPr>
          <a:lstStyle/>
          <a:p>
            <a:r>
              <a:rPr kumimoji="0" lang="vi-VN" sz="1200" b="1" i="0" u="none" strike="noStrike" kern="0" cap="none" spc="0" normalizeH="0" baseline="0" noProof="0" dirty="0">
                <a:ln>
                  <a:noFill/>
                </a:ln>
                <a:solidFill>
                  <a:schemeClr val="tx1"/>
                </a:solidFill>
                <a:effectLst/>
                <a:uLnTx/>
                <a:uFillTx/>
                <a:latin typeface="Archivo Light" panose="020B0604020202020204" charset="0"/>
                <a:cs typeface="Archivo Light" panose="020B0604020202020204" charset="0"/>
                <a:sym typeface="Orbitron"/>
              </a:rPr>
              <a:t>“Giải Thuật Tối Ưu Bầy Đàn – Giải thuật Đàn Ong Nhân Tạo”</a:t>
            </a:r>
            <a:endParaRPr lang="en-US" sz="1200" dirty="0">
              <a:solidFill>
                <a:schemeClr val="tx1"/>
              </a:solidFill>
              <a:latin typeface="Archivo Light" panose="020B0604020202020204" charset="0"/>
              <a:cs typeface="Archivo Light"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7" name="Google Shape;2007;p47"/>
          <p:cNvSpPr txBox="1">
            <a:spLocks noGrp="1"/>
          </p:cNvSpPr>
          <p:nvPr>
            <p:ph type="title"/>
          </p:nvPr>
        </p:nvSpPr>
        <p:spPr>
          <a:xfrm>
            <a:off x="3872981" y="345696"/>
            <a:ext cx="1607588" cy="939507"/>
          </a:xfrm>
          <a:prstGeom prst="rect">
            <a:avLst/>
          </a:prstGeom>
        </p:spPr>
        <p:txBody>
          <a:bodyPr spcFirstLastPara="1" wrap="square" lIns="91425" tIns="91425" rIns="365750" bIns="91425" anchor="ctr" anchorCtr="0">
            <a:noAutofit/>
          </a:bodyPr>
          <a:lstStyle/>
          <a:p>
            <a:pPr marL="0" lvl="0" indent="0" algn="l" rtl="0">
              <a:spcBef>
                <a:spcPts val="0"/>
              </a:spcBef>
              <a:spcAft>
                <a:spcPts val="0"/>
              </a:spcAft>
              <a:buClr>
                <a:schemeClr val="dk1"/>
              </a:buClr>
              <a:buSzPts val="1100"/>
              <a:buFont typeface="Arial"/>
              <a:buNone/>
            </a:pPr>
            <a:r>
              <a:rPr lang="vi-VN" sz="3600" dirty="0"/>
              <a:t>PSO</a:t>
            </a:r>
            <a:endParaRPr sz="3600" dirty="0"/>
          </a:p>
        </p:txBody>
      </p:sp>
      <p:sp>
        <p:nvSpPr>
          <p:cNvPr id="2008" name="Google Shape;2008;p47"/>
          <p:cNvSpPr txBox="1">
            <a:spLocks noGrp="1"/>
          </p:cNvSpPr>
          <p:nvPr>
            <p:ph type="subTitle" idx="1"/>
          </p:nvPr>
        </p:nvSpPr>
        <p:spPr>
          <a:xfrm>
            <a:off x="3545437" y="1218111"/>
            <a:ext cx="4955626" cy="3249114"/>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vi-VN" dirty="0"/>
              <a:t>Từ quan điểm toán học, trọng số đặc trưng có thể xem như một vấn đề tối ưu </a:t>
            </a:r>
            <a:r>
              <a:rPr lang="vi-VN" dirty="0">
                <a:solidFill>
                  <a:schemeClr val="accent1"/>
                </a:solidFill>
              </a:rPr>
              <a:t>không lồi phi tuyến</a:t>
            </a:r>
            <a:r>
              <a:rPr lang="vi-VN" dirty="0"/>
              <a:t> với tối thiểu đa cục bộ địa phương (</a:t>
            </a:r>
            <a:r>
              <a:rPr lang="vi-VN" dirty="0">
                <a:solidFill>
                  <a:schemeClr val="accent1"/>
                </a:solidFill>
              </a:rPr>
              <a:t>Multi Local</a:t>
            </a:r>
            <a:r>
              <a:rPr lang="vi-VN" dirty="0"/>
              <a:t>).</a:t>
            </a:r>
          </a:p>
          <a:p>
            <a:pPr marL="0" lvl="0" indent="0" algn="l" rtl="0">
              <a:spcBef>
                <a:spcPts val="0"/>
              </a:spcBef>
              <a:spcAft>
                <a:spcPts val="0"/>
              </a:spcAft>
            </a:pPr>
            <a:endParaRPr lang="vi-VN" dirty="0"/>
          </a:p>
          <a:p>
            <a:pPr marL="285750" lvl="0" indent="-285750" algn="l" rtl="0">
              <a:spcBef>
                <a:spcPts val="0"/>
              </a:spcBef>
              <a:spcAft>
                <a:spcPts val="0"/>
              </a:spcAft>
              <a:buFontTx/>
              <a:buChar char="-"/>
            </a:pPr>
            <a:r>
              <a:rPr lang="vi-VN" dirty="0"/>
              <a:t>Kĩ thuật tối ưu bầy đàn (PSO) có thể tìm ra giá trị tối ưu toàn cục với thiết lập điều kiện khởi tạo đơn giản. Vì nó chỉ sử dụng </a:t>
            </a:r>
            <a:r>
              <a:rPr lang="vi-VN" dirty="0">
                <a:solidFill>
                  <a:schemeClr val="accent1"/>
                </a:solidFill>
              </a:rPr>
              <a:t>các phép toán nguyên thủy</a:t>
            </a:r>
            <a:r>
              <a:rPr lang="vi-VN" dirty="0"/>
              <a:t> do đó tiết kiệm chi phí tính toán về </a:t>
            </a:r>
            <a:r>
              <a:rPr lang="vi-VN" dirty="0">
                <a:solidFill>
                  <a:schemeClr val="accent1"/>
                </a:solidFill>
              </a:rPr>
              <a:t>bộ nhớ lưu trữ </a:t>
            </a:r>
            <a:r>
              <a:rPr lang="vi-VN" dirty="0"/>
              <a:t>và </a:t>
            </a:r>
            <a:r>
              <a:rPr lang="vi-VN" dirty="0">
                <a:solidFill>
                  <a:schemeClr val="accent1"/>
                </a:solidFill>
              </a:rPr>
              <a:t>tốc độ xử lý</a:t>
            </a:r>
            <a:r>
              <a:rPr lang="vi-VN" dirty="0"/>
              <a:t>.</a:t>
            </a:r>
          </a:p>
          <a:p>
            <a:pPr marL="285750" lvl="0" indent="-285750" algn="l" rtl="0">
              <a:spcBef>
                <a:spcPts val="0"/>
              </a:spcBef>
              <a:spcAft>
                <a:spcPts val="0"/>
              </a:spcAft>
              <a:buFontTx/>
              <a:buChar char="-"/>
            </a:pPr>
            <a:endParaRPr lang="vi-VN" dirty="0"/>
          </a:p>
          <a:p>
            <a:pPr marL="285750" lvl="0" indent="-285750" algn="l" rtl="0">
              <a:spcBef>
                <a:spcPts val="0"/>
              </a:spcBef>
              <a:spcAft>
                <a:spcPts val="0"/>
              </a:spcAft>
              <a:buFontTx/>
              <a:buChar char="-"/>
            </a:pPr>
            <a:r>
              <a:rPr lang="vi-VN" dirty="0"/>
              <a:t>Sử dụng sự tương tác giữa </a:t>
            </a:r>
            <a:r>
              <a:rPr lang="vi-VN" dirty="0">
                <a:solidFill>
                  <a:schemeClr val="accent1"/>
                </a:solidFill>
              </a:rPr>
              <a:t>các cá thể </a:t>
            </a:r>
            <a:r>
              <a:rPr lang="vi-VN" dirty="0"/>
              <a:t>trong </a:t>
            </a:r>
            <a:r>
              <a:rPr lang="vi-VN" dirty="0">
                <a:solidFill>
                  <a:schemeClr val="accent1"/>
                </a:solidFill>
              </a:rPr>
              <a:t>một quần thể</a:t>
            </a:r>
            <a:r>
              <a:rPr lang="vi-VN" dirty="0"/>
              <a:t> để khám phá không gian tìm kiếm.</a:t>
            </a:r>
          </a:p>
        </p:txBody>
      </p:sp>
      <p:sp>
        <p:nvSpPr>
          <p:cNvPr id="2009" name="Google Shape;2009;p47"/>
          <p:cNvSpPr/>
          <p:nvPr/>
        </p:nvSpPr>
        <p:spPr>
          <a:xfrm>
            <a:off x="288973" y="916901"/>
            <a:ext cx="2990253" cy="2481889"/>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10" name="Google Shape;2010;p47"/>
          <p:cNvPicPr preferRelativeResize="0"/>
          <p:nvPr/>
        </p:nvPicPr>
        <p:blipFill rotWithShape="1">
          <a:blip r:embed="rId3">
            <a:alphaModFix/>
          </a:blip>
          <a:srcRect l="14192" r="14199"/>
          <a:stretch/>
        </p:blipFill>
        <p:spPr>
          <a:xfrm flipH="1">
            <a:off x="439515" y="1317254"/>
            <a:ext cx="2308423" cy="2055249"/>
          </a:xfrm>
          <a:prstGeom prst="roundRect">
            <a:avLst>
              <a:gd name="adj" fmla="val 7898"/>
            </a:avLst>
          </a:prstGeom>
          <a:noFill/>
          <a:ln>
            <a:noFill/>
          </a:ln>
        </p:spPr>
      </p:pic>
      <p:grpSp>
        <p:nvGrpSpPr>
          <p:cNvPr id="2012" name="Google Shape;2012;p47"/>
          <p:cNvGrpSpPr/>
          <p:nvPr/>
        </p:nvGrpSpPr>
        <p:grpSpPr>
          <a:xfrm>
            <a:off x="439515" y="632150"/>
            <a:ext cx="609540" cy="583574"/>
            <a:chOff x="3105300" y="593625"/>
            <a:chExt cx="256800" cy="245850"/>
          </a:xfrm>
        </p:grpSpPr>
        <p:sp>
          <p:nvSpPr>
            <p:cNvPr id="2013" name="Google Shape;2013;p4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4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008;p47">
            <a:extLst>
              <a:ext uri="{FF2B5EF4-FFF2-40B4-BE49-F238E27FC236}">
                <a16:creationId xmlns:a16="http://schemas.microsoft.com/office/drawing/2014/main" id="{1CE754D6-D7C1-4ED9-BDA9-46B57B7DFB28}"/>
              </a:ext>
            </a:extLst>
          </p:cNvPr>
          <p:cNvSpPr txBox="1">
            <a:spLocks/>
          </p:cNvSpPr>
          <p:nvPr/>
        </p:nvSpPr>
        <p:spPr>
          <a:xfrm>
            <a:off x="1885971" y="1583537"/>
            <a:ext cx="1393255" cy="4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ctr"/>
            <a:r>
              <a:rPr lang="vi-VN" sz="1400" b="1" i="1" dirty="0">
                <a:solidFill>
                  <a:schemeClr val="accent1"/>
                </a:solidFill>
              </a:rPr>
              <a:t>Ứng dụng của thuật toán</a:t>
            </a:r>
            <a:endParaRPr lang="en-US" sz="1400" b="1" i="1"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grpSp>
        <p:nvGrpSpPr>
          <p:cNvPr id="2012" name="Google Shape;2012;p47"/>
          <p:cNvGrpSpPr/>
          <p:nvPr/>
        </p:nvGrpSpPr>
        <p:grpSpPr>
          <a:xfrm>
            <a:off x="439515" y="632150"/>
            <a:ext cx="609540" cy="583574"/>
            <a:chOff x="3105300" y="593625"/>
            <a:chExt cx="256800" cy="245850"/>
          </a:xfrm>
        </p:grpSpPr>
        <p:sp>
          <p:nvSpPr>
            <p:cNvPr id="2013" name="Google Shape;2013;p4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4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07;p47">
            <a:extLst>
              <a:ext uri="{FF2B5EF4-FFF2-40B4-BE49-F238E27FC236}">
                <a16:creationId xmlns:a16="http://schemas.microsoft.com/office/drawing/2014/main" id="{59E50444-EF2D-4026-8CB0-F0083890FF03}"/>
              </a:ext>
            </a:extLst>
          </p:cNvPr>
          <p:cNvSpPr txBox="1">
            <a:spLocks noGrp="1"/>
          </p:cNvSpPr>
          <p:nvPr>
            <p:ph type="title"/>
          </p:nvPr>
        </p:nvSpPr>
        <p:spPr>
          <a:xfrm>
            <a:off x="524193" y="2088594"/>
            <a:ext cx="1609331" cy="939507"/>
          </a:xfrm>
          <a:prstGeom prst="rect">
            <a:avLst/>
          </a:prstGeom>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r>
              <a:rPr lang="vi-VN" sz="3600" dirty="0"/>
              <a:t>PSO</a:t>
            </a:r>
            <a:endParaRPr sz="3600" dirty="0"/>
          </a:p>
        </p:txBody>
      </p:sp>
      <p:sp>
        <p:nvSpPr>
          <p:cNvPr id="21" name="Google Shape;1641;p40">
            <a:extLst>
              <a:ext uri="{FF2B5EF4-FFF2-40B4-BE49-F238E27FC236}">
                <a16:creationId xmlns:a16="http://schemas.microsoft.com/office/drawing/2014/main" id="{EB643182-3A0D-434C-A31A-DAEE56EB8B4A}"/>
              </a:ext>
            </a:extLst>
          </p:cNvPr>
          <p:cNvSpPr txBox="1">
            <a:spLocks noGrp="1"/>
          </p:cNvSpPr>
          <p:nvPr>
            <p:ph type="subTitle" idx="1"/>
          </p:nvPr>
        </p:nvSpPr>
        <p:spPr>
          <a:xfrm>
            <a:off x="439515" y="2961914"/>
            <a:ext cx="1565711"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i="1" dirty="0">
                <a:solidFill>
                  <a:schemeClr val="tx1"/>
                </a:solidFill>
              </a:rPr>
              <a:t>Sơ Đồ Của Giải Thuật</a:t>
            </a:r>
          </a:p>
        </p:txBody>
      </p:sp>
      <p:sp>
        <p:nvSpPr>
          <p:cNvPr id="25" name="Google Shape;2022;p48">
            <a:extLst>
              <a:ext uri="{FF2B5EF4-FFF2-40B4-BE49-F238E27FC236}">
                <a16:creationId xmlns:a16="http://schemas.microsoft.com/office/drawing/2014/main" id="{DB05F7BF-BBF5-4D2C-9EAE-A652CC9315DA}"/>
              </a:ext>
            </a:extLst>
          </p:cNvPr>
          <p:cNvSpPr/>
          <p:nvPr/>
        </p:nvSpPr>
        <p:spPr>
          <a:xfrm>
            <a:off x="2273029" y="542925"/>
            <a:ext cx="6299471" cy="4110037"/>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Picture 25">
            <a:extLst>
              <a:ext uri="{FF2B5EF4-FFF2-40B4-BE49-F238E27FC236}">
                <a16:creationId xmlns:a16="http://schemas.microsoft.com/office/drawing/2014/main" id="{221F3E0E-66F0-4839-A2FB-EB5B7F9B6A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76209" y="805843"/>
            <a:ext cx="5920698" cy="3505007"/>
          </a:xfrm>
          <a:prstGeom prst="rect">
            <a:avLst/>
          </a:prstGeom>
        </p:spPr>
      </p:pic>
    </p:spTree>
    <p:extLst>
      <p:ext uri="{BB962C8B-B14F-4D97-AF65-F5344CB8AC3E}">
        <p14:creationId xmlns:p14="http://schemas.microsoft.com/office/powerpoint/2010/main" val="2253182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grpSp>
        <p:nvGrpSpPr>
          <p:cNvPr id="2607" name="Google Shape;2607;p58"/>
          <p:cNvGrpSpPr/>
          <p:nvPr/>
        </p:nvGrpSpPr>
        <p:grpSpPr>
          <a:xfrm>
            <a:off x="5542270" y="1488898"/>
            <a:ext cx="1131591" cy="1082852"/>
            <a:chOff x="1317586" y="1856571"/>
            <a:chExt cx="749796" cy="717500"/>
          </a:xfrm>
        </p:grpSpPr>
        <p:sp>
          <p:nvSpPr>
            <p:cNvPr id="2608" name="Google Shape;2608;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1356662" y="1856571"/>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0" name="Google Shape;2610;p58"/>
          <p:cNvGrpSpPr/>
          <p:nvPr/>
        </p:nvGrpSpPr>
        <p:grpSpPr>
          <a:xfrm>
            <a:off x="1856282" y="3447696"/>
            <a:ext cx="1131591" cy="1082850"/>
            <a:chOff x="1317586" y="1856572"/>
            <a:chExt cx="749796" cy="717499"/>
          </a:xfrm>
        </p:grpSpPr>
        <p:sp>
          <p:nvSpPr>
            <p:cNvPr id="2611" name="Google Shape;2611;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13" name="Google Shape;2613;p58"/>
          <p:cNvSpPr txBox="1">
            <a:spLocks noGrp="1"/>
          </p:cNvSpPr>
          <p:nvPr>
            <p:ph type="title"/>
          </p:nvPr>
        </p:nvSpPr>
        <p:spPr>
          <a:xfrm>
            <a:off x="4289288" y="1067107"/>
            <a:ext cx="1072618" cy="55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latin typeface="Archivo Light" panose="020B0604020202020204" charset="0"/>
                <a:cs typeface="Archivo Light" panose="020B0604020202020204" charset="0"/>
              </a:rPr>
              <a:t>Bước 1</a:t>
            </a:r>
            <a:endParaRPr dirty="0">
              <a:latin typeface="Archivo Light" panose="020B0604020202020204" charset="0"/>
              <a:cs typeface="Archivo Light" panose="020B0604020202020204" charset="0"/>
            </a:endParaRPr>
          </a:p>
        </p:txBody>
      </p:sp>
      <p:sp>
        <p:nvSpPr>
          <p:cNvPr id="2614" name="Google Shape;2614;p58"/>
          <p:cNvSpPr txBox="1">
            <a:spLocks noGrp="1"/>
          </p:cNvSpPr>
          <p:nvPr>
            <p:ph type="title" idx="2"/>
          </p:nvPr>
        </p:nvSpPr>
        <p:spPr>
          <a:xfrm>
            <a:off x="3216670" y="2888796"/>
            <a:ext cx="1072618" cy="5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Archivo Light" panose="020B0604020202020204" charset="0"/>
                <a:cs typeface="Archivo Light" panose="020B0604020202020204" charset="0"/>
              </a:rPr>
              <a:t>Bước 2</a:t>
            </a:r>
            <a:endParaRPr dirty="0">
              <a:latin typeface="Archivo Light" panose="020B0604020202020204" charset="0"/>
              <a:cs typeface="Archivo Light" panose="020B0604020202020204" charset="0"/>
            </a:endParaRPr>
          </a:p>
        </p:txBody>
      </p:sp>
      <p:sp>
        <p:nvSpPr>
          <p:cNvPr id="2615" name="Google Shape;2615;p58"/>
          <p:cNvSpPr txBox="1">
            <a:spLocks noGrp="1"/>
          </p:cNvSpPr>
          <p:nvPr>
            <p:ph type="subTitle" idx="1"/>
          </p:nvPr>
        </p:nvSpPr>
        <p:spPr>
          <a:xfrm>
            <a:off x="3216670" y="3685731"/>
            <a:ext cx="4993880" cy="689700"/>
          </a:xfrm>
          <a:prstGeom prst="rect">
            <a:avLst/>
          </a:prstGeom>
        </p:spPr>
        <p:txBody>
          <a:bodyPr spcFirstLastPara="1" wrap="square" lIns="91425" tIns="91425" rIns="91425" bIns="91425" anchor="ctr" anchorCtr="0">
            <a:noAutofit/>
          </a:bodyPr>
          <a:lstStyle/>
          <a:p>
            <a:pPr marL="0" indent="0"/>
            <a:r>
              <a:rPr lang="vi-VN" sz="1400" dirty="0"/>
              <a:t>Tìm vị trí tốt nhất của mỗi cá thể và của cả quần thể: trong quá trình khám phá không gian tìm kiếm, mỗi cá thể chịu tác động của 2 thông tin đó là vị trí tốt nhất của chính cá thể đó trong quá khứ (</a:t>
            </a:r>
            <a:r>
              <a:rPr lang="vi-VN" sz="1400" dirty="0">
                <a:solidFill>
                  <a:schemeClr val="accent1"/>
                </a:solidFill>
              </a:rPr>
              <a:t>Pbest</a:t>
            </a:r>
            <a:r>
              <a:rPr lang="vi-VN" sz="1400" dirty="0"/>
              <a:t>) và vị trí tốt nhất mà cả bầy đàn đạt được trong quá khứ (</a:t>
            </a:r>
            <a:r>
              <a:rPr lang="vi-VN" sz="1400" dirty="0">
                <a:solidFill>
                  <a:schemeClr val="accent1"/>
                </a:solidFill>
              </a:rPr>
              <a:t>Gbest</a:t>
            </a:r>
            <a:r>
              <a:rPr lang="vi-VN" sz="1400" dirty="0"/>
              <a:t>)</a:t>
            </a:r>
          </a:p>
        </p:txBody>
      </p:sp>
      <p:sp>
        <p:nvSpPr>
          <p:cNvPr id="2616" name="Google Shape;2616;p58"/>
          <p:cNvSpPr txBox="1">
            <a:spLocks noGrp="1"/>
          </p:cNvSpPr>
          <p:nvPr>
            <p:ph type="subTitle" idx="3"/>
          </p:nvPr>
        </p:nvSpPr>
        <p:spPr>
          <a:xfrm>
            <a:off x="723901" y="1498220"/>
            <a:ext cx="4711748" cy="110976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1400" dirty="0"/>
              <a:t>Khởi tạo quần thể: Ban đầu, tạo ra một quần thể gồm các hạt (</a:t>
            </a:r>
            <a:r>
              <a:rPr lang="vi-VN" sz="1400" dirty="0">
                <a:solidFill>
                  <a:schemeClr val="accent1"/>
                </a:solidFill>
              </a:rPr>
              <a:t>Particles</a:t>
            </a:r>
            <a:r>
              <a:rPr lang="vi-VN" sz="1400" dirty="0"/>
              <a:t>) với các vị trí và vận tốc ngẫu nhiên trong không gian tìm kiếm. Các vị trí ban đầu này đại diện cho các giải pháp ngẫu nhiên của bài toán.</a:t>
            </a:r>
          </a:p>
        </p:txBody>
      </p:sp>
      <p:sp>
        <p:nvSpPr>
          <p:cNvPr id="2617" name="Google Shape;2617;p58"/>
          <p:cNvSpPr txBox="1">
            <a:spLocks noGrp="1"/>
          </p:cNvSpPr>
          <p:nvPr>
            <p:ph type="title" idx="4"/>
          </p:nvPr>
        </p:nvSpPr>
        <p:spPr>
          <a:xfrm>
            <a:off x="1674230" y="334415"/>
            <a:ext cx="1618388"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accent1"/>
                </a:solidFill>
              </a:rPr>
              <a:t>PSO</a:t>
            </a:r>
            <a:endParaRPr dirty="0">
              <a:solidFill>
                <a:schemeClr val="accent1"/>
              </a:solidFill>
            </a:endParaRPr>
          </a:p>
        </p:txBody>
      </p:sp>
      <p:grpSp>
        <p:nvGrpSpPr>
          <p:cNvPr id="2618" name="Google Shape;2618;p58"/>
          <p:cNvGrpSpPr/>
          <p:nvPr/>
        </p:nvGrpSpPr>
        <p:grpSpPr>
          <a:xfrm>
            <a:off x="5928600" y="1794084"/>
            <a:ext cx="417903" cy="418059"/>
            <a:chOff x="4547452" y="3459594"/>
            <a:chExt cx="417903" cy="418059"/>
          </a:xfrm>
        </p:grpSpPr>
        <p:sp>
          <p:nvSpPr>
            <p:cNvPr id="2619" name="Google Shape;2619;p58"/>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8"/>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8"/>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2" name="Google Shape;2622;p58"/>
          <p:cNvGrpSpPr/>
          <p:nvPr/>
        </p:nvGrpSpPr>
        <p:grpSpPr>
          <a:xfrm>
            <a:off x="2242518" y="3806723"/>
            <a:ext cx="418091" cy="418091"/>
            <a:chOff x="5923288" y="3459625"/>
            <a:chExt cx="418091" cy="418091"/>
          </a:xfrm>
        </p:grpSpPr>
        <p:sp>
          <p:nvSpPr>
            <p:cNvPr id="2623" name="Google Shape;2623;p58"/>
            <p:cNvSpPr/>
            <p:nvPr/>
          </p:nvSpPr>
          <p:spPr>
            <a:xfrm>
              <a:off x="6011629" y="3747393"/>
              <a:ext cx="41919" cy="41919"/>
            </a:xfrm>
            <a:custGeom>
              <a:avLst/>
              <a:gdLst/>
              <a:ahLst/>
              <a:cxnLst/>
              <a:rect l="l" t="t" r="r" b="b"/>
              <a:pathLst>
                <a:path w="1340" h="1340"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8"/>
            <p:cNvSpPr/>
            <p:nvPr/>
          </p:nvSpPr>
          <p:spPr>
            <a:xfrm>
              <a:off x="6100472" y="3636747"/>
              <a:ext cx="63722" cy="63722"/>
            </a:xfrm>
            <a:custGeom>
              <a:avLst/>
              <a:gdLst/>
              <a:ahLst/>
              <a:cxnLst/>
              <a:rect l="l" t="t" r="r" b="b"/>
              <a:pathLst>
                <a:path w="2037" h="2037" extrusionOk="0">
                  <a:moveTo>
                    <a:pt x="1019" y="1"/>
                  </a:moveTo>
                  <a:cubicBezTo>
                    <a:pt x="457" y="1"/>
                    <a:pt x="0" y="457"/>
                    <a:pt x="0" y="1019"/>
                  </a:cubicBezTo>
                  <a:cubicBezTo>
                    <a:pt x="0" y="1580"/>
                    <a:pt x="457" y="2037"/>
                    <a:pt x="1019" y="2037"/>
                  </a:cubicBezTo>
                  <a:cubicBezTo>
                    <a:pt x="1580" y="2037"/>
                    <a:pt x="2036" y="1580"/>
                    <a:pt x="2036" y="1019"/>
                  </a:cubicBezTo>
                  <a:cubicBezTo>
                    <a:pt x="2036" y="458"/>
                    <a:pt x="1580" y="1"/>
                    <a:pt x="1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8"/>
            <p:cNvSpPr/>
            <p:nvPr/>
          </p:nvSpPr>
          <p:spPr>
            <a:xfrm>
              <a:off x="5976468" y="3653796"/>
              <a:ext cx="29687" cy="29687"/>
            </a:xfrm>
            <a:custGeom>
              <a:avLst/>
              <a:gdLst/>
              <a:ahLst/>
              <a:cxnLst/>
              <a:rect l="l" t="t" r="r" b="b"/>
              <a:pathLst>
                <a:path w="949" h="949" extrusionOk="0">
                  <a:moveTo>
                    <a:pt x="1" y="0"/>
                  </a:moveTo>
                  <a:lnTo>
                    <a:pt x="1"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8"/>
            <p:cNvSpPr/>
            <p:nvPr/>
          </p:nvSpPr>
          <p:spPr>
            <a:xfrm>
              <a:off x="6117521" y="3794786"/>
              <a:ext cx="29656" cy="29687"/>
            </a:xfrm>
            <a:custGeom>
              <a:avLst/>
              <a:gdLst/>
              <a:ahLst/>
              <a:cxnLst/>
              <a:rect l="l" t="t" r="r" b="b"/>
              <a:pathLst>
                <a:path w="948" h="949" extrusionOk="0">
                  <a:moveTo>
                    <a:pt x="1" y="1"/>
                  </a:moveTo>
                  <a:lnTo>
                    <a:pt x="1" y="948"/>
                  </a:lnTo>
                  <a:lnTo>
                    <a:pt x="948" y="948"/>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8"/>
            <p:cNvSpPr/>
            <p:nvPr/>
          </p:nvSpPr>
          <p:spPr>
            <a:xfrm>
              <a:off x="6117521" y="3512743"/>
              <a:ext cx="29656" cy="29687"/>
            </a:xfrm>
            <a:custGeom>
              <a:avLst/>
              <a:gdLst/>
              <a:ahLst/>
              <a:cxnLst/>
              <a:rect l="l" t="t" r="r" b="b"/>
              <a:pathLst>
                <a:path w="948" h="949" extrusionOk="0">
                  <a:moveTo>
                    <a:pt x="1" y="1"/>
                  </a:moveTo>
                  <a:lnTo>
                    <a:pt x="1" y="949"/>
                  </a:lnTo>
                  <a:lnTo>
                    <a:pt x="948" y="949"/>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8"/>
            <p:cNvSpPr/>
            <p:nvPr/>
          </p:nvSpPr>
          <p:spPr>
            <a:xfrm>
              <a:off x="6211024" y="3547998"/>
              <a:ext cx="41887" cy="41887"/>
            </a:xfrm>
            <a:custGeom>
              <a:avLst/>
              <a:gdLst/>
              <a:ahLst/>
              <a:cxnLst/>
              <a:rect l="l" t="t" r="r" b="b"/>
              <a:pathLst>
                <a:path w="1339" h="1339"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8"/>
            <p:cNvSpPr/>
            <p:nvPr/>
          </p:nvSpPr>
          <p:spPr>
            <a:xfrm>
              <a:off x="6011629" y="3547998"/>
              <a:ext cx="41919" cy="41887"/>
            </a:xfrm>
            <a:custGeom>
              <a:avLst/>
              <a:gdLst/>
              <a:ahLst/>
              <a:cxnLst/>
              <a:rect l="l" t="t" r="r" b="b"/>
              <a:pathLst>
                <a:path w="1340" h="1339"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8"/>
            <p:cNvSpPr/>
            <p:nvPr/>
          </p:nvSpPr>
          <p:spPr>
            <a:xfrm>
              <a:off x="6211024" y="3747393"/>
              <a:ext cx="41887" cy="41919"/>
            </a:xfrm>
            <a:custGeom>
              <a:avLst/>
              <a:gdLst/>
              <a:ahLst/>
              <a:cxnLst/>
              <a:rect l="l" t="t" r="r" b="b"/>
              <a:pathLst>
                <a:path w="1339" h="1340"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8"/>
            <p:cNvSpPr/>
            <p:nvPr/>
          </p:nvSpPr>
          <p:spPr>
            <a:xfrm>
              <a:off x="5923288" y="3459625"/>
              <a:ext cx="418091" cy="418091"/>
            </a:xfrm>
            <a:custGeom>
              <a:avLst/>
              <a:gdLst/>
              <a:ahLst/>
              <a:cxnLst/>
              <a:rect l="l" t="t" r="r" b="b"/>
              <a:pathLst>
                <a:path w="13365" h="13365" extrusionOk="0">
                  <a:moveTo>
                    <a:pt x="7546" y="917"/>
                  </a:moveTo>
                  <a:cubicBezTo>
                    <a:pt x="7764" y="917"/>
                    <a:pt x="7938" y="1093"/>
                    <a:pt x="7938" y="1308"/>
                  </a:cubicBezTo>
                  <a:lnTo>
                    <a:pt x="7938" y="3040"/>
                  </a:lnTo>
                  <a:cubicBezTo>
                    <a:pt x="7938" y="3256"/>
                    <a:pt x="7762" y="3430"/>
                    <a:pt x="7546" y="3430"/>
                  </a:cubicBezTo>
                  <a:lnTo>
                    <a:pt x="5817" y="3430"/>
                  </a:lnTo>
                  <a:cubicBezTo>
                    <a:pt x="5601" y="3430"/>
                    <a:pt x="5426" y="3255"/>
                    <a:pt x="5426" y="3040"/>
                  </a:cubicBezTo>
                  <a:lnTo>
                    <a:pt x="5426" y="1308"/>
                  </a:lnTo>
                  <a:cubicBezTo>
                    <a:pt x="5426" y="1092"/>
                    <a:pt x="5602" y="917"/>
                    <a:pt x="5817" y="917"/>
                  </a:cubicBezTo>
                  <a:close/>
                  <a:moveTo>
                    <a:pt x="3495" y="1880"/>
                  </a:moveTo>
                  <a:cubicBezTo>
                    <a:pt x="3599" y="1880"/>
                    <a:pt x="3699" y="1921"/>
                    <a:pt x="3772" y="1994"/>
                  </a:cubicBezTo>
                  <a:lnTo>
                    <a:pt x="4995" y="3217"/>
                  </a:lnTo>
                  <a:cubicBezTo>
                    <a:pt x="5068" y="3291"/>
                    <a:pt x="5109" y="3390"/>
                    <a:pt x="5109" y="3494"/>
                  </a:cubicBezTo>
                  <a:cubicBezTo>
                    <a:pt x="5109" y="3599"/>
                    <a:pt x="5068" y="3698"/>
                    <a:pt x="4995" y="3771"/>
                  </a:cubicBezTo>
                  <a:lnTo>
                    <a:pt x="3772" y="4995"/>
                  </a:lnTo>
                  <a:cubicBezTo>
                    <a:pt x="3695" y="5072"/>
                    <a:pt x="3595" y="5109"/>
                    <a:pt x="3495" y="5109"/>
                  </a:cubicBezTo>
                  <a:cubicBezTo>
                    <a:pt x="3395" y="5109"/>
                    <a:pt x="3295" y="5071"/>
                    <a:pt x="3218" y="4995"/>
                  </a:cubicBezTo>
                  <a:lnTo>
                    <a:pt x="1995" y="3771"/>
                  </a:lnTo>
                  <a:cubicBezTo>
                    <a:pt x="1922" y="3698"/>
                    <a:pt x="1881" y="3599"/>
                    <a:pt x="1881" y="3494"/>
                  </a:cubicBezTo>
                  <a:cubicBezTo>
                    <a:pt x="1881" y="3390"/>
                    <a:pt x="1922" y="3291"/>
                    <a:pt x="1995" y="3217"/>
                  </a:cubicBezTo>
                  <a:lnTo>
                    <a:pt x="3218" y="1994"/>
                  </a:lnTo>
                  <a:cubicBezTo>
                    <a:pt x="3292" y="1921"/>
                    <a:pt x="3391" y="1880"/>
                    <a:pt x="3495" y="1880"/>
                  </a:cubicBezTo>
                  <a:close/>
                  <a:moveTo>
                    <a:pt x="9870" y="1880"/>
                  </a:moveTo>
                  <a:cubicBezTo>
                    <a:pt x="9975" y="1880"/>
                    <a:pt x="10074" y="1921"/>
                    <a:pt x="10147" y="1994"/>
                  </a:cubicBezTo>
                  <a:lnTo>
                    <a:pt x="11371" y="3217"/>
                  </a:lnTo>
                  <a:cubicBezTo>
                    <a:pt x="11443" y="3291"/>
                    <a:pt x="11484" y="3390"/>
                    <a:pt x="11484" y="3494"/>
                  </a:cubicBezTo>
                  <a:cubicBezTo>
                    <a:pt x="11484" y="3599"/>
                    <a:pt x="11443" y="3698"/>
                    <a:pt x="11371" y="3771"/>
                  </a:cubicBezTo>
                  <a:lnTo>
                    <a:pt x="10147" y="4995"/>
                  </a:lnTo>
                  <a:cubicBezTo>
                    <a:pt x="10070" y="5072"/>
                    <a:pt x="9970" y="5109"/>
                    <a:pt x="9870" y="5109"/>
                  </a:cubicBezTo>
                  <a:cubicBezTo>
                    <a:pt x="9770" y="5109"/>
                    <a:pt x="9670" y="5071"/>
                    <a:pt x="9593" y="4995"/>
                  </a:cubicBezTo>
                  <a:lnTo>
                    <a:pt x="8370" y="3771"/>
                  </a:lnTo>
                  <a:cubicBezTo>
                    <a:pt x="8216" y="3617"/>
                    <a:pt x="8216" y="3370"/>
                    <a:pt x="8370" y="3217"/>
                  </a:cubicBezTo>
                  <a:lnTo>
                    <a:pt x="9593" y="1994"/>
                  </a:lnTo>
                  <a:cubicBezTo>
                    <a:pt x="9667" y="1921"/>
                    <a:pt x="9766" y="1880"/>
                    <a:pt x="9870" y="1880"/>
                  </a:cubicBezTo>
                  <a:close/>
                  <a:moveTo>
                    <a:pt x="3041" y="5426"/>
                  </a:moveTo>
                  <a:cubicBezTo>
                    <a:pt x="3258" y="5426"/>
                    <a:pt x="3432" y="5601"/>
                    <a:pt x="3432" y="5816"/>
                  </a:cubicBezTo>
                  <a:lnTo>
                    <a:pt x="3432" y="7546"/>
                  </a:lnTo>
                  <a:cubicBezTo>
                    <a:pt x="3432" y="7763"/>
                    <a:pt x="3257" y="7938"/>
                    <a:pt x="3041" y="7938"/>
                  </a:cubicBezTo>
                  <a:lnTo>
                    <a:pt x="1310" y="7938"/>
                  </a:lnTo>
                  <a:cubicBezTo>
                    <a:pt x="1309" y="7938"/>
                    <a:pt x="1308" y="7938"/>
                    <a:pt x="1308" y="7938"/>
                  </a:cubicBezTo>
                  <a:cubicBezTo>
                    <a:pt x="1092" y="7938"/>
                    <a:pt x="919" y="7763"/>
                    <a:pt x="919" y="7546"/>
                  </a:cubicBezTo>
                  <a:lnTo>
                    <a:pt x="919" y="5816"/>
                  </a:lnTo>
                  <a:cubicBezTo>
                    <a:pt x="919" y="5600"/>
                    <a:pt x="1094" y="5426"/>
                    <a:pt x="1310" y="5426"/>
                  </a:cubicBezTo>
                  <a:close/>
                  <a:moveTo>
                    <a:pt x="12055" y="5427"/>
                  </a:moveTo>
                  <a:cubicBezTo>
                    <a:pt x="12272" y="5427"/>
                    <a:pt x="12447" y="5602"/>
                    <a:pt x="12447" y="5817"/>
                  </a:cubicBezTo>
                  <a:lnTo>
                    <a:pt x="12447" y="7548"/>
                  </a:lnTo>
                  <a:cubicBezTo>
                    <a:pt x="12448" y="7763"/>
                    <a:pt x="12272" y="7939"/>
                    <a:pt x="12055" y="7939"/>
                  </a:cubicBezTo>
                  <a:lnTo>
                    <a:pt x="10324" y="7939"/>
                  </a:lnTo>
                  <a:cubicBezTo>
                    <a:pt x="10108" y="7939"/>
                    <a:pt x="9934" y="7763"/>
                    <a:pt x="9934" y="7548"/>
                  </a:cubicBezTo>
                  <a:lnTo>
                    <a:pt x="9934" y="5817"/>
                  </a:lnTo>
                  <a:cubicBezTo>
                    <a:pt x="9934" y="5601"/>
                    <a:pt x="10109" y="5427"/>
                    <a:pt x="10324" y="5427"/>
                  </a:cubicBezTo>
                  <a:close/>
                  <a:moveTo>
                    <a:pt x="6683" y="4879"/>
                  </a:moveTo>
                  <a:cubicBezTo>
                    <a:pt x="7677" y="4879"/>
                    <a:pt x="8484" y="5687"/>
                    <a:pt x="8484" y="6681"/>
                  </a:cubicBezTo>
                  <a:cubicBezTo>
                    <a:pt x="8484" y="7674"/>
                    <a:pt x="7677" y="8482"/>
                    <a:pt x="6683" y="8482"/>
                  </a:cubicBezTo>
                  <a:cubicBezTo>
                    <a:pt x="5689" y="8482"/>
                    <a:pt x="4881" y="7674"/>
                    <a:pt x="4881" y="6681"/>
                  </a:cubicBezTo>
                  <a:cubicBezTo>
                    <a:pt x="4881" y="5687"/>
                    <a:pt x="5689" y="4879"/>
                    <a:pt x="6683" y="4879"/>
                  </a:cubicBezTo>
                  <a:close/>
                  <a:moveTo>
                    <a:pt x="3496" y="8254"/>
                  </a:moveTo>
                  <a:cubicBezTo>
                    <a:pt x="3597" y="8254"/>
                    <a:pt x="3697" y="8292"/>
                    <a:pt x="3774" y="8368"/>
                  </a:cubicBezTo>
                  <a:lnTo>
                    <a:pt x="4996" y="9591"/>
                  </a:lnTo>
                  <a:cubicBezTo>
                    <a:pt x="5069" y="9664"/>
                    <a:pt x="5110" y="9765"/>
                    <a:pt x="5110" y="9868"/>
                  </a:cubicBezTo>
                  <a:cubicBezTo>
                    <a:pt x="5110" y="9972"/>
                    <a:pt x="5069" y="10072"/>
                    <a:pt x="4996" y="10145"/>
                  </a:cubicBezTo>
                  <a:lnTo>
                    <a:pt x="3774" y="11368"/>
                  </a:lnTo>
                  <a:cubicBezTo>
                    <a:pt x="3700" y="11442"/>
                    <a:pt x="3600" y="11483"/>
                    <a:pt x="3497" y="11483"/>
                  </a:cubicBezTo>
                  <a:cubicBezTo>
                    <a:pt x="3392" y="11483"/>
                    <a:pt x="3293" y="11442"/>
                    <a:pt x="3220" y="11368"/>
                  </a:cubicBezTo>
                  <a:lnTo>
                    <a:pt x="1996" y="10145"/>
                  </a:lnTo>
                  <a:cubicBezTo>
                    <a:pt x="1923" y="10072"/>
                    <a:pt x="1882" y="9972"/>
                    <a:pt x="1882" y="9868"/>
                  </a:cubicBezTo>
                  <a:cubicBezTo>
                    <a:pt x="1882" y="9765"/>
                    <a:pt x="1923" y="9664"/>
                    <a:pt x="1996" y="9591"/>
                  </a:cubicBezTo>
                  <a:lnTo>
                    <a:pt x="3220" y="8368"/>
                  </a:lnTo>
                  <a:cubicBezTo>
                    <a:pt x="3296" y="8292"/>
                    <a:pt x="3396" y="8254"/>
                    <a:pt x="3496" y="8254"/>
                  </a:cubicBezTo>
                  <a:close/>
                  <a:moveTo>
                    <a:pt x="9870" y="8254"/>
                  </a:moveTo>
                  <a:cubicBezTo>
                    <a:pt x="9971" y="8254"/>
                    <a:pt x="10071" y="8292"/>
                    <a:pt x="10147" y="8369"/>
                  </a:cubicBezTo>
                  <a:lnTo>
                    <a:pt x="11371" y="9591"/>
                  </a:lnTo>
                  <a:cubicBezTo>
                    <a:pt x="11443" y="9664"/>
                    <a:pt x="11484" y="9765"/>
                    <a:pt x="11484" y="9868"/>
                  </a:cubicBezTo>
                  <a:cubicBezTo>
                    <a:pt x="11486" y="9972"/>
                    <a:pt x="11443" y="10072"/>
                    <a:pt x="11371" y="10145"/>
                  </a:cubicBezTo>
                  <a:lnTo>
                    <a:pt x="10147" y="11368"/>
                  </a:lnTo>
                  <a:cubicBezTo>
                    <a:pt x="10074" y="11442"/>
                    <a:pt x="9975" y="11483"/>
                    <a:pt x="9870" y="11483"/>
                  </a:cubicBezTo>
                  <a:cubicBezTo>
                    <a:pt x="9766" y="11483"/>
                    <a:pt x="9667" y="11442"/>
                    <a:pt x="9593" y="11368"/>
                  </a:cubicBezTo>
                  <a:lnTo>
                    <a:pt x="8370" y="10145"/>
                  </a:lnTo>
                  <a:cubicBezTo>
                    <a:pt x="8217" y="9992"/>
                    <a:pt x="8217" y="9744"/>
                    <a:pt x="8370" y="9591"/>
                  </a:cubicBezTo>
                  <a:lnTo>
                    <a:pt x="9593" y="8369"/>
                  </a:lnTo>
                  <a:cubicBezTo>
                    <a:pt x="9669" y="8292"/>
                    <a:pt x="9770" y="8254"/>
                    <a:pt x="9870" y="8254"/>
                  </a:cubicBezTo>
                  <a:close/>
                  <a:moveTo>
                    <a:pt x="7549" y="9933"/>
                  </a:moveTo>
                  <a:cubicBezTo>
                    <a:pt x="7765" y="9933"/>
                    <a:pt x="7939" y="10108"/>
                    <a:pt x="7939" y="10324"/>
                  </a:cubicBezTo>
                  <a:lnTo>
                    <a:pt x="7939" y="12053"/>
                  </a:lnTo>
                  <a:cubicBezTo>
                    <a:pt x="7939" y="12270"/>
                    <a:pt x="7764" y="12444"/>
                    <a:pt x="7549" y="12444"/>
                  </a:cubicBezTo>
                  <a:lnTo>
                    <a:pt x="5818" y="12444"/>
                  </a:lnTo>
                  <a:cubicBezTo>
                    <a:pt x="5602" y="12444"/>
                    <a:pt x="5427" y="12269"/>
                    <a:pt x="5427" y="12053"/>
                  </a:cubicBezTo>
                  <a:lnTo>
                    <a:pt x="5427" y="10324"/>
                  </a:lnTo>
                  <a:cubicBezTo>
                    <a:pt x="5427" y="10107"/>
                    <a:pt x="5603" y="9933"/>
                    <a:pt x="5818" y="9933"/>
                  </a:cubicBezTo>
                  <a:close/>
                  <a:moveTo>
                    <a:pt x="6683" y="0"/>
                  </a:moveTo>
                  <a:cubicBezTo>
                    <a:pt x="4898" y="0"/>
                    <a:pt x="3220" y="696"/>
                    <a:pt x="1958" y="1957"/>
                  </a:cubicBezTo>
                  <a:cubicBezTo>
                    <a:pt x="696" y="3219"/>
                    <a:pt x="1" y="4897"/>
                    <a:pt x="1" y="6682"/>
                  </a:cubicBezTo>
                  <a:cubicBezTo>
                    <a:pt x="1" y="8467"/>
                    <a:pt x="696" y="10145"/>
                    <a:pt x="1958" y="11407"/>
                  </a:cubicBezTo>
                  <a:cubicBezTo>
                    <a:pt x="3220" y="12669"/>
                    <a:pt x="4898" y="13364"/>
                    <a:pt x="6683" y="13364"/>
                  </a:cubicBezTo>
                  <a:cubicBezTo>
                    <a:pt x="8468" y="13364"/>
                    <a:pt x="10146" y="12669"/>
                    <a:pt x="11408" y="11407"/>
                  </a:cubicBezTo>
                  <a:cubicBezTo>
                    <a:pt x="12669" y="10145"/>
                    <a:pt x="13365" y="8467"/>
                    <a:pt x="13365" y="6682"/>
                  </a:cubicBezTo>
                  <a:cubicBezTo>
                    <a:pt x="13365" y="4897"/>
                    <a:pt x="12670" y="3219"/>
                    <a:pt x="11408" y="1957"/>
                  </a:cubicBezTo>
                  <a:cubicBezTo>
                    <a:pt x="10146" y="696"/>
                    <a:pt x="8468" y="0"/>
                    <a:pt x="6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8"/>
            <p:cNvSpPr/>
            <p:nvPr/>
          </p:nvSpPr>
          <p:spPr>
            <a:xfrm>
              <a:off x="6258511" y="3653796"/>
              <a:ext cx="29656" cy="29687"/>
            </a:xfrm>
            <a:custGeom>
              <a:avLst/>
              <a:gdLst/>
              <a:ahLst/>
              <a:cxnLst/>
              <a:rect l="l" t="t" r="r" b="b"/>
              <a:pathLst>
                <a:path w="948" h="949" extrusionOk="0">
                  <a:moveTo>
                    <a:pt x="0" y="0"/>
                  </a:moveTo>
                  <a:lnTo>
                    <a:pt x="0"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41;p40">
            <a:extLst>
              <a:ext uri="{FF2B5EF4-FFF2-40B4-BE49-F238E27FC236}">
                <a16:creationId xmlns:a16="http://schemas.microsoft.com/office/drawing/2014/main" id="{3D2022A6-7B85-4446-8122-27EAB560D1D6}"/>
              </a:ext>
            </a:extLst>
          </p:cNvPr>
          <p:cNvSpPr txBox="1">
            <a:spLocks/>
          </p:cNvSpPr>
          <p:nvPr/>
        </p:nvSpPr>
        <p:spPr>
          <a:xfrm>
            <a:off x="2890459" y="420472"/>
            <a:ext cx="1935138" cy="40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ctr"/>
            <a:r>
              <a:rPr lang="vi-VN" b="1" i="1" dirty="0">
                <a:solidFill>
                  <a:schemeClr val="accent1"/>
                </a:solidFill>
              </a:rPr>
              <a:t>Sơ Đồ Giải Thuật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6987917" y="1575705"/>
            <a:ext cx="1724763" cy="1778121"/>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3" name="Google Shape;1793;p42"/>
          <p:cNvPicPr preferRelativeResize="0"/>
          <p:nvPr/>
        </p:nvPicPr>
        <p:blipFill rotWithShape="1">
          <a:blip r:embed="rId3">
            <a:alphaModFix/>
          </a:blip>
          <a:srcRect l="14193" r="14193"/>
          <a:stretch/>
        </p:blipFill>
        <p:spPr>
          <a:xfrm>
            <a:off x="7027069" y="1738722"/>
            <a:ext cx="1633066" cy="1567965"/>
          </a:xfrm>
          <a:prstGeom prst="roundRect">
            <a:avLst>
              <a:gd name="adj" fmla="val 7898"/>
            </a:avLst>
          </a:prstGeom>
          <a:noFill/>
          <a:ln>
            <a:noFill/>
          </a:ln>
        </p:spPr>
      </p:pic>
      <p:sp>
        <p:nvSpPr>
          <p:cNvPr id="1794" name="Google Shape;1794;p42"/>
          <p:cNvSpPr txBox="1">
            <a:spLocks noGrp="1"/>
          </p:cNvSpPr>
          <p:nvPr>
            <p:ph type="title"/>
          </p:nvPr>
        </p:nvSpPr>
        <p:spPr>
          <a:xfrm>
            <a:off x="7128573" y="1099765"/>
            <a:ext cx="1334805" cy="5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t>PSO</a:t>
            </a:r>
            <a:endParaRPr sz="3600" dirty="0"/>
          </a:p>
        </p:txBody>
      </p:sp>
      <p:sp>
        <p:nvSpPr>
          <p:cNvPr id="1795" name="Google Shape;1795;p42"/>
          <p:cNvSpPr txBox="1">
            <a:spLocks noGrp="1"/>
          </p:cNvSpPr>
          <p:nvPr>
            <p:ph type="subTitle" idx="1"/>
          </p:nvPr>
        </p:nvSpPr>
        <p:spPr>
          <a:xfrm>
            <a:off x="753990" y="828782"/>
            <a:ext cx="5905771" cy="9099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a:solidFill>
                  <a:schemeClr val="accent1"/>
                </a:solidFill>
              </a:rPr>
              <a:t>Bước 3</a:t>
            </a:r>
            <a:r>
              <a:rPr lang="vi-VN" sz="1600" dirty="0"/>
              <a:t> Cập nhật vận tốc: Mỗi cá thể sẽ điều chinh vận tốc của mình theo các cá thế có giá trị thích nghi tốt nhất như sau:</a:t>
            </a:r>
          </a:p>
          <a:p>
            <a:pPr marL="0" lvl="0" indent="0" algn="l" rtl="0">
              <a:spcBef>
                <a:spcPts val="0"/>
              </a:spcBef>
              <a:spcAft>
                <a:spcPts val="0"/>
              </a:spcAft>
              <a:buNone/>
            </a:pPr>
            <a:endParaRPr lang="vi-VN" sz="1600" dirty="0"/>
          </a:p>
          <a:p>
            <a:pPr marL="0" lvl="0" indent="0" algn="l" rtl="0">
              <a:spcBef>
                <a:spcPts val="0"/>
              </a:spcBef>
              <a:spcAft>
                <a:spcPts val="0"/>
              </a:spcAft>
              <a:buNone/>
            </a:pPr>
            <a:r>
              <a:rPr lang="vi-VN" sz="1600" dirty="0">
                <a:solidFill>
                  <a:schemeClr val="accent1"/>
                </a:solidFill>
              </a:rPr>
              <a:t>vi(t + 1) = w.vi(t) + c1.r1.(pbesti(t) – xi(t)) + c2.r2.(gbest(t) – xi(t)) </a:t>
            </a:r>
          </a:p>
          <a:p>
            <a:pPr marL="0" lvl="0" indent="0" algn="l" rtl="0">
              <a:spcBef>
                <a:spcPts val="0"/>
              </a:spcBef>
              <a:spcAft>
                <a:spcPts val="0"/>
              </a:spcAft>
              <a:buNone/>
            </a:pPr>
            <a:endParaRPr lang="vi-VN" sz="1600" dirty="0"/>
          </a:p>
        </p:txBody>
      </p:sp>
      <p:grpSp>
        <p:nvGrpSpPr>
          <p:cNvPr id="1803" name="Google Shape;1803;p42"/>
          <p:cNvGrpSpPr/>
          <p:nvPr/>
        </p:nvGrpSpPr>
        <p:grpSpPr>
          <a:xfrm>
            <a:off x="1493559" y="61536"/>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42"/>
          <p:cNvSpPr/>
          <p:nvPr/>
        </p:nvSpPr>
        <p:spPr>
          <a:xfrm>
            <a:off x="5934307" y="4168158"/>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41;p40">
            <a:extLst>
              <a:ext uri="{FF2B5EF4-FFF2-40B4-BE49-F238E27FC236}">
                <a16:creationId xmlns:a16="http://schemas.microsoft.com/office/drawing/2014/main" id="{B02E39CC-F794-4E6D-A078-A99F7976E17D}"/>
              </a:ext>
            </a:extLst>
          </p:cNvPr>
          <p:cNvSpPr txBox="1">
            <a:spLocks/>
          </p:cNvSpPr>
          <p:nvPr/>
        </p:nvSpPr>
        <p:spPr>
          <a:xfrm>
            <a:off x="7273038" y="2766430"/>
            <a:ext cx="1141127" cy="40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ctr"/>
            <a:r>
              <a:rPr lang="vi-VN" b="1" i="1" dirty="0">
                <a:solidFill>
                  <a:schemeClr val="accent1"/>
                </a:solidFill>
              </a:rPr>
              <a:t>Sơ Đồ Giải Thuật</a:t>
            </a:r>
          </a:p>
        </p:txBody>
      </p:sp>
      <p:sp>
        <p:nvSpPr>
          <p:cNvPr id="22" name="Google Shape;1795;p42">
            <a:extLst>
              <a:ext uri="{FF2B5EF4-FFF2-40B4-BE49-F238E27FC236}">
                <a16:creationId xmlns:a16="http://schemas.microsoft.com/office/drawing/2014/main" id="{717770BF-6B6C-4E27-B6F1-6D10D0B9E172}"/>
              </a:ext>
            </a:extLst>
          </p:cNvPr>
          <p:cNvSpPr txBox="1">
            <a:spLocks/>
          </p:cNvSpPr>
          <p:nvPr/>
        </p:nvSpPr>
        <p:spPr>
          <a:xfrm>
            <a:off x="760204" y="1919098"/>
            <a:ext cx="2942730" cy="10913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r>
              <a:rPr lang="vi-VN" sz="1000" dirty="0"/>
              <a:t>- </a:t>
            </a:r>
            <a:r>
              <a:rPr lang="vi-VN" sz="1000" dirty="0">
                <a:solidFill>
                  <a:schemeClr val="accent1"/>
                </a:solidFill>
              </a:rPr>
              <a:t>vi</a:t>
            </a:r>
            <a:r>
              <a:rPr lang="vi-VN" sz="1000" dirty="0"/>
              <a:t>: Vận tốc hiện tại của hạt i.</a:t>
            </a:r>
          </a:p>
          <a:p>
            <a:pPr marL="0" indent="0"/>
            <a:r>
              <a:rPr lang="vi-VN" sz="1000" dirty="0"/>
              <a:t>- </a:t>
            </a:r>
            <a:r>
              <a:rPr lang="vi-VN" sz="1000" dirty="0">
                <a:solidFill>
                  <a:schemeClr val="accent1"/>
                </a:solidFill>
              </a:rPr>
              <a:t>w</a:t>
            </a:r>
            <a:r>
              <a:rPr lang="vi-VN" sz="1000" dirty="0"/>
              <a:t>: Hệ số quán tính. (giúp cân bằng giữa khả năng khám phá không gian tìm kiếm và khai thác các giải pháp tốt)</a:t>
            </a:r>
          </a:p>
          <a:p>
            <a:pPr marL="0" indent="0"/>
            <a:r>
              <a:rPr lang="vi-VN" sz="1000" dirty="0"/>
              <a:t>- </a:t>
            </a:r>
            <a:r>
              <a:rPr lang="vi-VN" sz="1000" dirty="0">
                <a:solidFill>
                  <a:schemeClr val="accent1"/>
                </a:solidFill>
              </a:rPr>
              <a:t>c1, c2</a:t>
            </a:r>
            <a:r>
              <a:rPr lang="vi-VN" sz="1000" dirty="0"/>
              <a:t>: Các hệ số học tập, ảnh hưởng đến mức độ mà hạt bị thu hút về vị trí pbest và gbest.</a:t>
            </a:r>
          </a:p>
          <a:p>
            <a:pPr marL="0" indent="0"/>
            <a:r>
              <a:rPr lang="vi-VN" sz="1000" dirty="0"/>
              <a:t> </a:t>
            </a:r>
          </a:p>
        </p:txBody>
      </p:sp>
      <p:sp>
        <p:nvSpPr>
          <p:cNvPr id="32" name="TextBox 31">
            <a:extLst>
              <a:ext uri="{FF2B5EF4-FFF2-40B4-BE49-F238E27FC236}">
                <a16:creationId xmlns:a16="http://schemas.microsoft.com/office/drawing/2014/main" id="{39B9C875-F5A7-4D50-967C-D85889DDEE11}"/>
              </a:ext>
            </a:extLst>
          </p:cNvPr>
          <p:cNvSpPr txBox="1"/>
          <p:nvPr/>
        </p:nvSpPr>
        <p:spPr>
          <a:xfrm>
            <a:off x="3742086" y="1919098"/>
            <a:ext cx="2942730" cy="1169551"/>
          </a:xfrm>
          <a:prstGeom prst="rect">
            <a:avLst/>
          </a:prstGeom>
          <a:noFill/>
        </p:spPr>
        <p:txBody>
          <a:bodyPr wrap="square">
            <a:spAutoFit/>
          </a:bodyPr>
          <a:lstStyle/>
          <a:p>
            <a:r>
              <a:rPr lang="en-US" sz="1000" dirty="0">
                <a:solidFill>
                  <a:schemeClr val="tx1"/>
                </a:solidFill>
                <a:latin typeface="Archivo Light" panose="020B0604020202020204" charset="0"/>
                <a:cs typeface="Archivo Light" panose="020B0604020202020204" charset="0"/>
              </a:rPr>
              <a:t>- </a:t>
            </a:r>
            <a:r>
              <a:rPr lang="en-US" sz="1000" dirty="0">
                <a:solidFill>
                  <a:schemeClr val="accent1"/>
                </a:solidFill>
                <a:latin typeface="Archivo Light" panose="020B0604020202020204" charset="0"/>
                <a:cs typeface="Archivo Light" panose="020B0604020202020204" charset="0"/>
              </a:rPr>
              <a:t>r1, r2</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Các</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số</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ngẫu</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nhiên</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trong</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khoảng</a:t>
            </a:r>
            <a:r>
              <a:rPr lang="en-US" sz="1000" dirty="0">
                <a:solidFill>
                  <a:schemeClr val="tx1"/>
                </a:solidFill>
                <a:latin typeface="Archivo Light" panose="020B0604020202020204" charset="0"/>
                <a:cs typeface="Archivo Light" panose="020B0604020202020204" charset="0"/>
              </a:rPr>
              <a:t> [0, 1], </a:t>
            </a:r>
            <a:r>
              <a:rPr lang="en-US" sz="1000" dirty="0" err="1">
                <a:solidFill>
                  <a:schemeClr val="tx1"/>
                </a:solidFill>
                <a:latin typeface="Archivo Light" panose="020B0604020202020204" charset="0"/>
                <a:cs typeface="Archivo Light" panose="020B0604020202020204" charset="0"/>
              </a:rPr>
              <a:t>đảm</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bảo</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sự</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ngẫu</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nhiên</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trong</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quá</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trình</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cập</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nhật</a:t>
            </a:r>
            <a:r>
              <a:rPr lang="en-US" sz="1000" dirty="0">
                <a:solidFill>
                  <a:schemeClr val="tx1"/>
                </a:solidFill>
                <a:latin typeface="Archivo Light" panose="020B0604020202020204" charset="0"/>
                <a:cs typeface="Archivo Light" panose="020B0604020202020204" charset="0"/>
              </a:rPr>
              <a:t>.</a:t>
            </a:r>
          </a:p>
          <a:p>
            <a:r>
              <a:rPr lang="en-US" sz="1000" dirty="0">
                <a:solidFill>
                  <a:schemeClr val="tx1"/>
                </a:solidFill>
                <a:latin typeface="Archivo Light" panose="020B0604020202020204" charset="0"/>
                <a:cs typeface="Archivo Light" panose="020B0604020202020204" charset="0"/>
              </a:rPr>
              <a:t>- </a:t>
            </a:r>
            <a:r>
              <a:rPr lang="en-US" sz="1000" dirty="0" err="1">
                <a:solidFill>
                  <a:schemeClr val="accent1"/>
                </a:solidFill>
                <a:latin typeface="Archivo Light" panose="020B0604020202020204" charset="0"/>
                <a:cs typeface="Archivo Light" panose="020B0604020202020204" charset="0"/>
              </a:rPr>
              <a:t>pbesti</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Vị</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trí</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tốt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nhất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của</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hạt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i</a:t>
            </a:r>
            <a:r>
              <a:rPr lang="en-US" sz="1000" dirty="0">
                <a:solidFill>
                  <a:schemeClr val="tx1"/>
                </a:solidFill>
                <a:latin typeface="Archivo Light" panose="020B0604020202020204" charset="0"/>
                <a:cs typeface="Archivo Light" panose="020B0604020202020204" charset="0"/>
              </a:rPr>
              <a:t>.</a:t>
            </a:r>
          </a:p>
          <a:p>
            <a:r>
              <a:rPr lang="en-US" sz="1000" dirty="0">
                <a:solidFill>
                  <a:schemeClr val="tx1"/>
                </a:solidFill>
                <a:latin typeface="Archivo Light" panose="020B0604020202020204" charset="0"/>
                <a:cs typeface="Archivo Light" panose="020B0604020202020204" charset="0"/>
              </a:rPr>
              <a:t>- </a:t>
            </a:r>
            <a:r>
              <a:rPr lang="en-US" sz="1000" dirty="0">
                <a:solidFill>
                  <a:schemeClr val="accent1"/>
                </a:solidFill>
                <a:latin typeface="Archivo Light" panose="020B0604020202020204" charset="0"/>
                <a:cs typeface="Archivo Light" panose="020B0604020202020204" charset="0"/>
              </a:rPr>
              <a:t>xi</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Vị</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trí</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hiện</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tại</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của</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hạt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i</a:t>
            </a:r>
            <a:r>
              <a:rPr lang="en-US" sz="1000" dirty="0">
                <a:solidFill>
                  <a:schemeClr val="tx1"/>
                </a:solidFill>
                <a:latin typeface="Archivo Light" panose="020B0604020202020204" charset="0"/>
                <a:cs typeface="Archivo Light" panose="020B0604020202020204" charset="0"/>
              </a:rPr>
              <a:t>.</a:t>
            </a:r>
          </a:p>
          <a:p>
            <a:r>
              <a:rPr lang="vi-VN" sz="1000" dirty="0">
                <a:solidFill>
                  <a:schemeClr val="tx1"/>
                </a:solidFill>
                <a:latin typeface="Archivo Light" panose="020B0604020202020204" charset="0"/>
                <a:cs typeface="Archivo Light" panose="020B0604020202020204" charset="0"/>
              </a:rPr>
              <a:t>-</a:t>
            </a:r>
            <a:r>
              <a:rPr lang="vi-VN" sz="1000" dirty="0">
                <a:solidFill>
                  <a:schemeClr val="accent1"/>
                </a:solidFill>
                <a:latin typeface="Archivo Light" panose="020B0604020202020204" charset="0"/>
                <a:cs typeface="Archivo Light" panose="020B0604020202020204" charset="0"/>
              </a:rPr>
              <a:t> </a:t>
            </a:r>
            <a:r>
              <a:rPr lang="en-US" sz="1000" dirty="0" err="1">
                <a:solidFill>
                  <a:schemeClr val="accent1"/>
                </a:solidFill>
                <a:latin typeface="Archivo Light" panose="020B0604020202020204" charset="0"/>
                <a:cs typeface="Archivo Light" panose="020B0604020202020204" charset="0"/>
              </a:rPr>
              <a:t>gbest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Vị</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trí</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tốt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nhất</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toàn</a:t>
            </a:r>
            <a:r>
              <a:rPr lang="en-US" sz="1000" dirty="0">
                <a:solidFill>
                  <a:schemeClr val="tx1"/>
                </a:solidFill>
                <a:latin typeface="Archivo Light" panose="020B0604020202020204" charset="0"/>
                <a:cs typeface="Archivo Light" panose="020B0604020202020204" charset="0"/>
              </a:rPr>
              <a:t> </a:t>
            </a:r>
            <a:r>
              <a:rPr lang="en-US" sz="1000" dirty="0" err="1">
                <a:solidFill>
                  <a:schemeClr val="tx1"/>
                </a:solidFill>
                <a:latin typeface="Archivo Light" panose="020B0604020202020204" charset="0"/>
                <a:cs typeface="Archivo Light" panose="020B0604020202020204" charset="0"/>
              </a:rPr>
              <a:t>cục</a:t>
            </a:r>
            <a:r>
              <a:rPr lang="en-US" sz="1000" dirty="0">
                <a:solidFill>
                  <a:schemeClr val="tx1"/>
                </a:solidFill>
                <a:latin typeface="Archivo Light" panose="020B0604020202020204" charset="0"/>
                <a:cs typeface="Archivo Light" panose="020B0604020202020204" charset="0"/>
              </a:rPr>
              <a:t>.</a:t>
            </a:r>
            <a:endParaRPr lang="vi-VN" sz="1000" dirty="0">
              <a:solidFill>
                <a:schemeClr val="tx1"/>
              </a:solidFill>
              <a:latin typeface="Archivo Light" panose="020B0604020202020204" charset="0"/>
              <a:cs typeface="Archivo Light" panose="020B0604020202020204" charset="0"/>
            </a:endParaRPr>
          </a:p>
          <a:p>
            <a:r>
              <a:rPr lang="vi-VN" sz="1000" dirty="0">
                <a:solidFill>
                  <a:schemeClr val="tx1"/>
                </a:solidFill>
                <a:latin typeface="Archivo Light" panose="020B0604020202020204" charset="0"/>
                <a:cs typeface="Archivo Light" panose="020B0604020202020204" charset="0"/>
              </a:rPr>
              <a:t>-</a:t>
            </a:r>
            <a:r>
              <a:rPr lang="vi-VN" sz="1000" dirty="0">
                <a:solidFill>
                  <a:schemeClr val="accent1"/>
                </a:solidFill>
                <a:latin typeface="Archivo Light" panose="020B0604020202020204" charset="0"/>
                <a:cs typeface="Archivo Light" panose="020B0604020202020204" charset="0"/>
              </a:rPr>
              <a:t> t</a:t>
            </a:r>
            <a:r>
              <a:rPr lang="vi-VN" sz="1000" dirty="0">
                <a:solidFill>
                  <a:schemeClr val="tx1"/>
                </a:solidFill>
                <a:latin typeface="Archivo Light" panose="020B0604020202020204" charset="0"/>
                <a:cs typeface="Archivo Light" panose="020B0604020202020204" charset="0"/>
              </a:rPr>
              <a:t>: biến đếm vòng lặp</a:t>
            </a:r>
          </a:p>
          <a:p>
            <a:pPr marL="171450" indent="-171450">
              <a:buFontTx/>
              <a:buChar char="-"/>
            </a:pPr>
            <a:endParaRPr lang="en-US" sz="1000" dirty="0">
              <a:solidFill>
                <a:schemeClr val="tx1"/>
              </a:solidFill>
              <a:latin typeface="Archivo Light" panose="020B0604020202020204" charset="0"/>
              <a:cs typeface="Archivo Light" panose="020B0604020202020204" charset="0"/>
            </a:endParaRPr>
          </a:p>
        </p:txBody>
      </p:sp>
      <p:sp>
        <p:nvSpPr>
          <p:cNvPr id="33" name="Google Shape;1795;p42">
            <a:extLst>
              <a:ext uri="{FF2B5EF4-FFF2-40B4-BE49-F238E27FC236}">
                <a16:creationId xmlns:a16="http://schemas.microsoft.com/office/drawing/2014/main" id="{3DF1E29F-488A-4939-AC91-F4FDA4C782D7}"/>
              </a:ext>
            </a:extLst>
          </p:cNvPr>
          <p:cNvSpPr txBox="1">
            <a:spLocks/>
          </p:cNvSpPr>
          <p:nvPr/>
        </p:nvSpPr>
        <p:spPr>
          <a:xfrm>
            <a:off x="753990" y="3496714"/>
            <a:ext cx="5905771" cy="732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r>
              <a:rPr lang="vi-VN" sz="1600"/>
              <a:t>Cập nhật vị trí: Mỗi cá thể sẽ điều chinh vị trí của mình theo các cá thế có giá trị thích nghi tốt nhất như sau:</a:t>
            </a:r>
          </a:p>
          <a:p>
            <a:pPr marL="0" indent="0"/>
            <a:endParaRPr lang="vi-VN" sz="1600"/>
          </a:p>
          <a:p>
            <a:pPr marL="0" indent="0"/>
            <a:r>
              <a:rPr lang="vi-VN" sz="1600">
                <a:solidFill>
                  <a:schemeClr val="accent1"/>
                </a:solidFill>
              </a:rPr>
              <a:t>xi(t + 1) = xi(t) + vi(t+1)</a:t>
            </a:r>
          </a:p>
          <a:p>
            <a:pPr marL="0" indent="0"/>
            <a:endParaRPr lang="vi-VN"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7121267" y="3071130"/>
            <a:ext cx="1724763" cy="1778121"/>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3" name="Google Shape;1793;p42"/>
          <p:cNvPicPr preferRelativeResize="0"/>
          <p:nvPr/>
        </p:nvPicPr>
        <p:blipFill rotWithShape="1">
          <a:blip r:embed="rId3">
            <a:alphaModFix/>
          </a:blip>
          <a:srcRect l="14193" r="14193"/>
          <a:stretch/>
        </p:blipFill>
        <p:spPr>
          <a:xfrm>
            <a:off x="7167115" y="3281286"/>
            <a:ext cx="1633066" cy="1567965"/>
          </a:xfrm>
          <a:prstGeom prst="roundRect">
            <a:avLst>
              <a:gd name="adj" fmla="val 7898"/>
            </a:avLst>
          </a:prstGeom>
          <a:noFill/>
          <a:ln>
            <a:noFill/>
          </a:ln>
        </p:spPr>
      </p:pic>
      <p:sp>
        <p:nvSpPr>
          <p:cNvPr id="1794" name="Google Shape;1794;p42"/>
          <p:cNvSpPr txBox="1">
            <a:spLocks noGrp="1"/>
          </p:cNvSpPr>
          <p:nvPr>
            <p:ph type="title"/>
          </p:nvPr>
        </p:nvSpPr>
        <p:spPr>
          <a:xfrm>
            <a:off x="7254331" y="2458752"/>
            <a:ext cx="1334805" cy="5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t>PSO</a:t>
            </a:r>
            <a:endParaRPr sz="3600" dirty="0"/>
          </a:p>
        </p:txBody>
      </p:sp>
      <mc:AlternateContent xmlns:mc="http://schemas.openxmlformats.org/markup-compatibility/2006">
        <mc:Choice xmlns:a14="http://schemas.microsoft.com/office/drawing/2010/main" Requires="a14">
          <p:sp>
            <p:nvSpPr>
              <p:cNvPr id="1795" name="Google Shape;1795;p42"/>
              <p:cNvSpPr txBox="1">
                <a:spLocks noGrp="1"/>
              </p:cNvSpPr>
              <p:nvPr>
                <p:ph type="subTitle" idx="1"/>
              </p:nvPr>
            </p:nvSpPr>
            <p:spPr>
              <a:xfrm>
                <a:off x="765920" y="1062034"/>
                <a:ext cx="5905771" cy="21634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a:solidFill>
                      <a:schemeClr val="accent1"/>
                    </a:solidFill>
                  </a:rPr>
                  <a:t>Bước 4</a:t>
                </a:r>
                <a:r>
                  <a:rPr lang="vi-VN" sz="1600" dirty="0"/>
                  <a:t>: Mỗi vòng lặp sau khi cá thể được </a:t>
                </a:r>
                <a:r>
                  <a:rPr lang="vi-VN" sz="1600" dirty="0">
                    <a:solidFill>
                      <a:schemeClr val="accent1"/>
                    </a:solidFill>
                  </a:rPr>
                  <a:t>cập nhật vị trí </a:t>
                </a:r>
                <a:r>
                  <a:rPr lang="vi-VN" sz="1600" dirty="0"/>
                  <a:t>và đánh giá giá trị hàm mục tiêu, giá trị tốt nhất cá thể từng đạt được cũng được cập nhật. Giá trị vị trí tốt nhất mới của cá thể </a:t>
                </a:r>
                <a:r>
                  <a:rPr lang="vi-VN" sz="1600" dirty="0">
                    <a:solidFill>
                      <a:schemeClr val="accent1"/>
                    </a:solidFill>
                  </a:rPr>
                  <a:t>i </a:t>
                </a:r>
                <a:r>
                  <a:rPr lang="vi-VN" sz="1600" dirty="0"/>
                  <a:t>trong vòng lặp thứ </a:t>
                </a:r>
                <a:r>
                  <a:rPr lang="vi-VN" sz="1600" dirty="0">
                    <a:solidFill>
                      <a:schemeClr val="accent1"/>
                    </a:solidFill>
                  </a:rPr>
                  <a:t>t+1</a:t>
                </a:r>
                <a:r>
                  <a:rPr lang="vi-VN" sz="1600" dirty="0"/>
                  <a:t> được định nghĩa :</a:t>
                </a:r>
              </a:p>
              <a:p>
                <a:pPr marL="0" lvl="0" indent="0" algn="l" rtl="0">
                  <a:spcBef>
                    <a:spcPts val="0"/>
                  </a:spcBef>
                  <a:spcAft>
                    <a:spcPts val="0"/>
                  </a:spcAft>
                  <a:buNone/>
                </a:pPr>
                <a:endParaRPr lang="vi-VN" sz="1600" dirty="0"/>
              </a:p>
              <a:p>
                <a:pPr marL="0" indent="0"/>
                <a:r>
                  <a:rPr lang="vi-VN" sz="1800" dirty="0">
                    <a:solidFill>
                      <a:schemeClr val="accent1"/>
                    </a:solidFill>
                    <a:effectLst/>
                    <a:latin typeface="Times New Roman" panose="02020603050405020304" pitchFamily="18" charset="0"/>
                    <a:ea typeface="Aptos"/>
                    <a:cs typeface="Aptos Display"/>
                  </a:rPr>
                  <a:t> </a:t>
                </a:r>
                <a:r>
                  <a:rPr lang="en-US" sz="1800" dirty="0" err="1">
                    <a:solidFill>
                      <a:schemeClr val="accent1"/>
                    </a:solidFill>
                    <a:effectLst/>
                    <a:latin typeface="Times New Roman" panose="02020603050405020304" pitchFamily="18" charset="0"/>
                    <a:ea typeface="Aptos"/>
                    <a:cs typeface="Aptos Display"/>
                  </a:rPr>
                  <a:t>pbest</a:t>
                </a:r>
                <a:r>
                  <a:rPr lang="vi-VN" sz="1800" baseline="-25000" dirty="0">
                    <a:solidFill>
                      <a:schemeClr val="accent1"/>
                    </a:solidFill>
                    <a:effectLst/>
                    <a:latin typeface="Times New Roman" panose="02020603050405020304" pitchFamily="18" charset="0"/>
                    <a:ea typeface="Aptos"/>
                    <a:cs typeface="Aptos Display"/>
                  </a:rPr>
                  <a:t>i</a:t>
                </a:r>
                <a:r>
                  <a:rPr lang="en-US" sz="1800" dirty="0">
                    <a:solidFill>
                      <a:schemeClr val="accent1"/>
                    </a:solidFill>
                    <a:effectLst/>
                    <a:latin typeface="Times New Roman" panose="02020603050405020304" pitchFamily="18" charset="0"/>
                    <a:ea typeface="Aptos"/>
                    <a:cs typeface="Aptos Display"/>
                  </a:rPr>
                  <a:t> (t</a:t>
                </a:r>
                <a:r>
                  <a:rPr lang="vi-VN" sz="1800" dirty="0">
                    <a:solidFill>
                      <a:schemeClr val="accent1"/>
                    </a:solidFill>
                    <a:effectLst/>
                    <a:latin typeface="Times New Roman" panose="02020603050405020304" pitchFamily="18" charset="0"/>
                    <a:ea typeface="Aptos"/>
                    <a:cs typeface="Aptos Display"/>
                  </a:rPr>
                  <a:t>+</a:t>
                </a:r>
                <a:r>
                  <a:rPr lang="en-US" sz="1800" dirty="0">
                    <a:solidFill>
                      <a:schemeClr val="accent1"/>
                    </a:solidFill>
                    <a:effectLst/>
                    <a:latin typeface="Times New Roman" panose="02020603050405020304" pitchFamily="18" charset="0"/>
                    <a:ea typeface="Aptos"/>
                    <a:cs typeface="Aptos Display"/>
                  </a:rPr>
                  <a:t>1) </a:t>
                </a:r>
                <a14:m>
                  <m:oMath xmlns:m="http://schemas.openxmlformats.org/officeDocument/2006/math">
                    <m:r>
                      <a:rPr lang="en-US" sz="1800" i="1">
                        <a:solidFill>
                          <a:schemeClr val="accent1"/>
                        </a:solidFill>
                        <a:effectLst/>
                        <a:latin typeface="Cambria Math" panose="02040503050406030204" pitchFamily="18" charset="0"/>
                        <a:ea typeface="Aptos"/>
                        <a:cs typeface="Aptos Display"/>
                      </a:rPr>
                      <m:t>=</m:t>
                    </m:r>
                    <m:d>
                      <m:dPr>
                        <m:begChr m:val="{"/>
                        <m:endChr m:val=""/>
                        <m:ctrlPr>
                          <a:rPr lang="en-US" sz="1800" i="1">
                            <a:solidFill>
                              <a:schemeClr val="accent1"/>
                            </a:solidFill>
                            <a:effectLst/>
                            <a:latin typeface="Cambria Math" panose="02040503050406030204" pitchFamily="18" charset="0"/>
                            <a:ea typeface="Aptos"/>
                            <a:cs typeface="Aptos Display"/>
                          </a:rPr>
                        </m:ctrlPr>
                      </m:dPr>
                      <m:e>
                        <m:eqArr>
                          <m:eqArrPr>
                            <m:ctrlPr>
                              <a:rPr lang="en-US" sz="1800" i="1">
                                <a:solidFill>
                                  <a:schemeClr val="accent1"/>
                                </a:solidFill>
                                <a:effectLst/>
                                <a:latin typeface="Cambria Math" panose="02040503050406030204" pitchFamily="18" charset="0"/>
                                <a:ea typeface="Aptos"/>
                                <a:cs typeface="Aptos Display"/>
                              </a:rPr>
                            </m:ctrlPr>
                          </m:eqArr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xi</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r>
                                  <a:rPr lang="en-US" sz="1800">
                                    <a:solidFill>
                                      <a:schemeClr val="accent1"/>
                                    </a:solidFill>
                                    <a:effectLst/>
                                    <a:latin typeface="Cambria Math" panose="02040503050406030204" pitchFamily="18" charset="0"/>
                                    <a:ea typeface="Aptos"/>
                                    <a:cs typeface="Times New Roman" panose="02020603050405020304" pitchFamily="18" charset="0"/>
                                  </a:rPr>
                                  <m:t>+1</m:t>
                                </m:r>
                              </m:e>
                            </m:d>
                            <m:r>
                              <a:rPr lang="en-US" sz="1800" i="1">
                                <a:solidFill>
                                  <a:schemeClr val="accent1"/>
                                </a:solidFill>
                                <a:effectLst/>
                                <a:latin typeface="Cambria Math" panose="02040503050406030204" pitchFamily="18" charset="0"/>
                                <a:ea typeface="Aptos"/>
                                <a:cs typeface="Aptos Display"/>
                              </a:rPr>
                              <m:t>, </m:t>
                            </m:r>
                            <m:r>
                              <a:rPr lang="vi-VN" sz="1800" i="1">
                                <a:solidFill>
                                  <a:schemeClr val="accent1"/>
                                </a:solidFill>
                                <a:effectLst/>
                                <a:latin typeface="Cambria Math" panose="02040503050406030204" pitchFamily="18" charset="0"/>
                                <a:ea typeface="Aptos"/>
                                <a:cs typeface="Aptos Display"/>
                              </a:rPr>
                              <m:t>𝑖𝑓</m:t>
                            </m:r>
                            <m:r>
                              <a:rPr lang="en-US" sz="1800">
                                <a:solidFill>
                                  <a:schemeClr val="accent1"/>
                                </a:solidFill>
                                <a:effectLst/>
                                <a:latin typeface="Cambria Math" panose="02040503050406030204" pitchFamily="18" charset="0"/>
                                <a:ea typeface="Aptos"/>
                                <a:cs typeface="Times New Roman" panose="02020603050405020304" pitchFamily="18" charset="0"/>
                              </a:rPr>
                              <m:t> </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f</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xi</m:t>
                                </m:r>
                                <m:r>
                                  <a:rPr lang="en-US" sz="1800">
                                    <a:solidFill>
                                      <a:schemeClr val="accent1"/>
                                    </a:solidFill>
                                    <a:effectLst/>
                                    <a:latin typeface="Cambria Math" panose="02040503050406030204" pitchFamily="18" charset="0"/>
                                    <a:ea typeface="Aptos"/>
                                    <a:cs typeface="Times New Roman" panose="02020603050405020304" pitchFamily="18" charset="0"/>
                                  </a:rPr>
                                  <m:t> </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r>
                                      <a:rPr lang="en-US" sz="1800">
                                        <a:solidFill>
                                          <a:schemeClr val="accent1"/>
                                        </a:solidFill>
                                        <a:effectLst/>
                                        <a:latin typeface="Cambria Math" panose="02040503050406030204" pitchFamily="18" charset="0"/>
                                        <a:ea typeface="Aptos"/>
                                        <a:cs typeface="Times New Roman" panose="02020603050405020304" pitchFamily="18" charset="0"/>
                                      </a:rPr>
                                      <m:t>+1</m:t>
                                    </m:r>
                                  </m:e>
                                </m:d>
                              </m:e>
                            </m:d>
                            <m:r>
                              <a:rPr lang="en-US" sz="1800" i="1">
                                <a:solidFill>
                                  <a:schemeClr val="accent1"/>
                                </a:solidFill>
                                <a:effectLst/>
                                <a:latin typeface="Cambria Math" panose="02040503050406030204" pitchFamily="18" charset="0"/>
                                <a:ea typeface="Aptos"/>
                                <a:cs typeface="Aptos Display"/>
                              </a:rPr>
                              <m:t>≤</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f</m:t>
                            </m:r>
                            <m:r>
                              <a:rPr lang="en-US" sz="1800">
                                <a:solidFill>
                                  <a:schemeClr val="accent1"/>
                                </a:solidFill>
                                <a:effectLst/>
                                <a:latin typeface="Cambria Math" panose="02040503050406030204" pitchFamily="18" charset="0"/>
                                <a:ea typeface="Aptos"/>
                                <a:cs typeface="Times New Roman" panose="02020603050405020304" pitchFamily="18" charset="0"/>
                              </a:rPr>
                              <m:t>(</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pbesti</m:t>
                            </m:r>
                            <m:r>
                              <a:rPr lang="en-US" sz="1800">
                                <a:solidFill>
                                  <a:schemeClr val="accent1"/>
                                </a:solidFill>
                                <a:effectLst/>
                                <a:latin typeface="Cambria Math" panose="02040503050406030204" pitchFamily="18" charset="0"/>
                                <a:ea typeface="Aptos"/>
                                <a:cs typeface="Times New Roman" panose="02020603050405020304" pitchFamily="18" charset="0"/>
                              </a:rPr>
                              <m:t> </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e>
                            </m:d>
                            <m:r>
                              <a:rPr lang="en-US" sz="1800">
                                <a:solidFill>
                                  <a:schemeClr val="accent1"/>
                                </a:solidFill>
                                <a:effectLst/>
                                <a:latin typeface="Cambria Math" panose="02040503050406030204" pitchFamily="18" charset="0"/>
                                <a:ea typeface="Aptos"/>
                                <a:cs typeface="Times New Roman" panose="02020603050405020304" pitchFamily="18" charset="0"/>
                              </a:rPr>
                              <m:t>)</m:t>
                            </m:r>
                          </m:e>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pi</m:t>
                            </m:r>
                            <m:r>
                              <a:rPr lang="en-US" sz="1800">
                                <a:solidFill>
                                  <a:schemeClr val="accent1"/>
                                </a:solidFill>
                                <a:effectLst/>
                                <a:latin typeface="Cambria Math" panose="02040503050406030204" pitchFamily="18" charset="0"/>
                                <a:ea typeface="Aptos"/>
                                <a:cs typeface="Times New Roman" panose="02020603050405020304" pitchFamily="18" charset="0"/>
                              </a:rPr>
                              <m:t> </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e>
                            </m:d>
                            <m:r>
                              <a:rPr lang="en-US" sz="1800" i="1">
                                <a:solidFill>
                                  <a:schemeClr val="accent1"/>
                                </a:solidFill>
                                <a:effectLst/>
                                <a:latin typeface="Cambria Math" panose="02040503050406030204" pitchFamily="18" charset="0"/>
                                <a:ea typeface="Aptos"/>
                                <a:cs typeface="Aptos Display"/>
                              </a:rPr>
                              <m:t>,</m:t>
                            </m:r>
                            <m:r>
                              <a:rPr lang="en-US" sz="1800" i="1">
                                <a:solidFill>
                                  <a:schemeClr val="accent1"/>
                                </a:solidFill>
                                <a:effectLst/>
                                <a:latin typeface="Cambria Math" panose="02040503050406030204" pitchFamily="18" charset="0"/>
                                <a:ea typeface="Aptos"/>
                                <a:cs typeface="Aptos Display"/>
                              </a:rPr>
                              <m:t>𝑖𝑓</m:t>
                            </m:r>
                            <m:r>
                              <a:rPr lang="en-US" sz="1800" i="1">
                                <a:solidFill>
                                  <a:schemeClr val="accent1"/>
                                </a:solidFill>
                                <a:effectLst/>
                                <a:latin typeface="Cambria Math" panose="02040503050406030204" pitchFamily="18" charset="0"/>
                                <a:ea typeface="Aptos"/>
                                <a:cs typeface="Aptos Display"/>
                              </a:rPr>
                              <m:t> &amp;</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f</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xi</m:t>
                                </m:r>
                                <m:r>
                                  <a:rPr lang="en-US" sz="1800">
                                    <a:solidFill>
                                      <a:schemeClr val="accent1"/>
                                    </a:solidFill>
                                    <a:effectLst/>
                                    <a:latin typeface="Cambria Math" panose="02040503050406030204" pitchFamily="18" charset="0"/>
                                    <a:ea typeface="Aptos"/>
                                    <a:cs typeface="Times New Roman" panose="02020603050405020304" pitchFamily="18" charset="0"/>
                                  </a:rPr>
                                  <m:t> </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r>
                                      <a:rPr lang="en-US" sz="1800">
                                        <a:solidFill>
                                          <a:schemeClr val="accent1"/>
                                        </a:solidFill>
                                        <a:effectLst/>
                                        <a:latin typeface="Cambria Math" panose="02040503050406030204" pitchFamily="18" charset="0"/>
                                        <a:ea typeface="Aptos"/>
                                        <a:cs typeface="Times New Roman" panose="02020603050405020304" pitchFamily="18" charset="0"/>
                                      </a:rPr>
                                      <m:t>+1</m:t>
                                    </m:r>
                                  </m:e>
                                </m:d>
                              </m:e>
                            </m:d>
                            <m:r>
                              <a:rPr lang="en-US" sz="1800" i="1">
                                <a:solidFill>
                                  <a:schemeClr val="accent1"/>
                                </a:solidFill>
                                <a:effectLst/>
                                <a:latin typeface="Cambria Math" panose="02040503050406030204" pitchFamily="18" charset="0"/>
                                <a:ea typeface="Aptos"/>
                                <a:cs typeface="Aptos Display"/>
                              </a:rPr>
                              <m:t>&gt;</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f</m:t>
                            </m:r>
                            <m:r>
                              <a:rPr lang="en-US" sz="1800">
                                <a:solidFill>
                                  <a:schemeClr val="accent1"/>
                                </a:solidFill>
                                <a:effectLst/>
                                <a:latin typeface="Cambria Math" panose="02040503050406030204" pitchFamily="18" charset="0"/>
                                <a:ea typeface="Aptos"/>
                                <a:cs typeface="Times New Roman" panose="02020603050405020304" pitchFamily="18" charset="0"/>
                              </a:rPr>
                              <m:t>(</m:t>
                            </m:r>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pbesti</m:t>
                            </m:r>
                            <m:r>
                              <a:rPr lang="en-US" sz="1800">
                                <a:solidFill>
                                  <a:schemeClr val="accent1"/>
                                </a:solidFill>
                                <a:effectLst/>
                                <a:latin typeface="Cambria Math" panose="02040503050406030204" pitchFamily="18" charset="0"/>
                                <a:ea typeface="Aptos"/>
                                <a:cs typeface="Times New Roman" panose="02020603050405020304" pitchFamily="18" charset="0"/>
                              </a:rPr>
                              <m:t> </m:t>
                            </m:r>
                            <m:d>
                              <m:dPr>
                                <m:ctrlPr>
                                  <a:rPr lang="en-US" sz="1800" i="1">
                                    <a:solidFill>
                                      <a:schemeClr val="accent1"/>
                                    </a:solidFill>
                                    <a:effectLst/>
                                    <a:latin typeface="Cambria Math" panose="02040503050406030204" pitchFamily="18" charset="0"/>
                                    <a:ea typeface="Aptos"/>
                                    <a:cs typeface="Times New Roman" panose="02020603050405020304" pitchFamily="18" charset="0"/>
                                  </a:rPr>
                                </m:ctrlPr>
                              </m:dPr>
                              <m:e>
                                <m:r>
                                  <m:rPr>
                                    <m:sty m:val="p"/>
                                  </m:rPr>
                                  <a:rPr lang="en-US" sz="1800">
                                    <a:solidFill>
                                      <a:schemeClr val="accent1"/>
                                    </a:solidFill>
                                    <a:effectLst/>
                                    <a:latin typeface="Cambria Math" panose="02040503050406030204" pitchFamily="18" charset="0"/>
                                    <a:ea typeface="Aptos"/>
                                    <a:cs typeface="Times New Roman" panose="02020603050405020304" pitchFamily="18" charset="0"/>
                                  </a:rPr>
                                  <m:t>t</m:t>
                                </m:r>
                              </m:e>
                            </m:d>
                            <m:r>
                              <a:rPr lang="en-US" sz="1800">
                                <a:solidFill>
                                  <a:schemeClr val="accent1"/>
                                </a:solidFill>
                                <a:effectLst/>
                                <a:latin typeface="Cambria Math" panose="02040503050406030204" pitchFamily="18" charset="0"/>
                                <a:ea typeface="Aptos"/>
                                <a:cs typeface="Times New Roman" panose="02020603050405020304" pitchFamily="18" charset="0"/>
                              </a:rPr>
                              <m:t>)</m:t>
                            </m:r>
                          </m:e>
                        </m:eqArr>
                      </m:e>
                    </m:d>
                  </m:oMath>
                </a14:m>
                <a:endParaRPr lang="en-US" sz="1800" dirty="0">
                  <a:solidFill>
                    <a:schemeClr val="accent1"/>
                  </a:solidFill>
                  <a:effectLst/>
                  <a:latin typeface="Abadi" panose="020B0604020104020204" pitchFamily="34" charset="0"/>
                  <a:ea typeface="Aptos"/>
                  <a:cs typeface="Aptos Display"/>
                </a:endParaRPr>
              </a:p>
              <a:p>
                <a:pPr marL="0" lvl="0" indent="0" algn="l" rtl="0">
                  <a:spcBef>
                    <a:spcPts val="0"/>
                  </a:spcBef>
                  <a:spcAft>
                    <a:spcPts val="0"/>
                  </a:spcAft>
                  <a:buNone/>
                </a:pPr>
                <a:endParaRPr lang="vi-VN" sz="1600" dirty="0"/>
              </a:p>
            </p:txBody>
          </p:sp>
        </mc:Choice>
        <mc:Fallback>
          <p:sp>
            <p:nvSpPr>
              <p:cNvPr id="1795" name="Google Shape;1795;p42"/>
              <p:cNvSpPr txBox="1">
                <a:spLocks noGrp="1" noRot="1" noChangeAspect="1" noMove="1" noResize="1" noEditPoints="1" noAdjustHandles="1" noChangeArrowheads="1" noChangeShapeType="1" noTextEdit="1"/>
              </p:cNvSpPr>
              <p:nvPr>
                <p:ph type="subTitle" idx="1"/>
              </p:nvPr>
            </p:nvSpPr>
            <p:spPr>
              <a:xfrm>
                <a:off x="765920" y="1062034"/>
                <a:ext cx="5905771" cy="2163450"/>
              </a:xfrm>
              <a:prstGeom prst="rect">
                <a:avLst/>
              </a:prstGeom>
              <a:blipFill>
                <a:blip r:embed="rId4"/>
                <a:stretch>
                  <a:fillRect l="-1136" t="-5352" r="-1136"/>
                </a:stretch>
              </a:blipFill>
            </p:spPr>
            <p:txBody>
              <a:bodyPr/>
              <a:lstStyle/>
              <a:p>
                <a:r>
                  <a:rPr lang="en-US">
                    <a:noFill/>
                  </a:rPr>
                  <a:t> </a:t>
                </a:r>
              </a:p>
            </p:txBody>
          </p:sp>
        </mc:Fallback>
      </mc:AlternateContent>
      <p:grpSp>
        <p:nvGrpSpPr>
          <p:cNvPr id="1803" name="Google Shape;1803;p42"/>
          <p:cNvGrpSpPr/>
          <p:nvPr/>
        </p:nvGrpSpPr>
        <p:grpSpPr>
          <a:xfrm>
            <a:off x="2298421" y="256298"/>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42"/>
          <p:cNvSpPr/>
          <p:nvPr/>
        </p:nvSpPr>
        <p:spPr>
          <a:xfrm>
            <a:off x="5934307" y="4168158"/>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41;p40">
            <a:extLst>
              <a:ext uri="{FF2B5EF4-FFF2-40B4-BE49-F238E27FC236}">
                <a16:creationId xmlns:a16="http://schemas.microsoft.com/office/drawing/2014/main" id="{B02E39CC-F794-4E6D-A078-A99F7976E17D}"/>
              </a:ext>
            </a:extLst>
          </p:cNvPr>
          <p:cNvSpPr txBox="1">
            <a:spLocks/>
          </p:cNvSpPr>
          <p:nvPr/>
        </p:nvSpPr>
        <p:spPr>
          <a:xfrm>
            <a:off x="7413084" y="4290430"/>
            <a:ext cx="1141127" cy="40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ctr"/>
            <a:r>
              <a:rPr lang="vi-VN" b="1" i="1" dirty="0">
                <a:solidFill>
                  <a:schemeClr val="accent1"/>
                </a:solidFill>
              </a:rPr>
              <a:t>Sơ Đồ Giải Thuật</a:t>
            </a:r>
          </a:p>
        </p:txBody>
      </p:sp>
      <p:sp>
        <p:nvSpPr>
          <p:cNvPr id="21" name="Google Shape;1795;p42">
            <a:extLst>
              <a:ext uri="{FF2B5EF4-FFF2-40B4-BE49-F238E27FC236}">
                <a16:creationId xmlns:a16="http://schemas.microsoft.com/office/drawing/2014/main" id="{B10AABA9-B3BE-49AE-94EC-F3B50AC69550}"/>
              </a:ext>
            </a:extLst>
          </p:cNvPr>
          <p:cNvSpPr txBox="1">
            <a:spLocks/>
          </p:cNvSpPr>
          <p:nvPr/>
        </p:nvSpPr>
        <p:spPr>
          <a:xfrm>
            <a:off x="769925" y="3365234"/>
            <a:ext cx="5858698" cy="732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r>
              <a:rPr lang="vi-VN" sz="1600" dirty="0"/>
              <a:t>Sau khi cập nhật các giá trị vị trí trong tập hợp P, việc xác định chỉ số </a:t>
            </a:r>
            <a:r>
              <a:rPr lang="vi-VN" sz="1600" dirty="0">
                <a:solidFill>
                  <a:schemeClr val="accent1"/>
                </a:solidFill>
              </a:rPr>
              <a:t>g</a:t>
            </a:r>
            <a:r>
              <a:rPr lang="vi-VN" sz="1600" dirty="0"/>
              <a:t> cho vị trí có giá trị hàm mục tiêu tốt nhất sẽ hoàn thành một vòng lặp của giải thuật PSO.</a:t>
            </a:r>
          </a:p>
        </p:txBody>
      </p:sp>
    </p:spTree>
    <p:extLst>
      <p:ext uri="{BB962C8B-B14F-4D97-AF65-F5344CB8AC3E}">
        <p14:creationId xmlns:p14="http://schemas.microsoft.com/office/powerpoint/2010/main" val="265315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805719" y="2026193"/>
            <a:ext cx="3520200"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ABC</a:t>
            </a:r>
            <a:endParaRPr dirty="0"/>
          </a:p>
        </p:txBody>
      </p:sp>
      <p:sp>
        <p:nvSpPr>
          <p:cNvPr id="1640" name="Google Shape;1640;p40"/>
          <p:cNvSpPr txBox="1">
            <a:spLocks noGrp="1"/>
          </p:cNvSpPr>
          <p:nvPr>
            <p:ph type="title" idx="2"/>
          </p:nvPr>
        </p:nvSpPr>
        <p:spPr>
          <a:xfrm>
            <a:off x="1736362" y="1231507"/>
            <a:ext cx="176908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a:t>
            </a:r>
            <a:r>
              <a:rPr lang="en-US" dirty="0"/>
              <a:t>3</a:t>
            </a:r>
            <a:r>
              <a:rPr lang="vi-VN" dirty="0"/>
              <a:t>.</a:t>
            </a:r>
            <a:endParaRPr dirty="0"/>
          </a:p>
        </p:txBody>
      </p:sp>
      <p:sp>
        <p:nvSpPr>
          <p:cNvPr id="1641" name="Google Shape;1641;p40"/>
          <p:cNvSpPr txBox="1">
            <a:spLocks noGrp="1"/>
          </p:cNvSpPr>
          <p:nvPr>
            <p:ph type="subTitle" idx="1"/>
          </p:nvPr>
        </p:nvSpPr>
        <p:spPr>
          <a:xfrm>
            <a:off x="1357866" y="3603210"/>
            <a:ext cx="2415906"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Artificial Bee Colony – Giải thuật đàn ong nhân tạo</a:t>
            </a:r>
          </a:p>
        </p:txBody>
      </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2355;p55">
            <a:extLst>
              <a:ext uri="{FF2B5EF4-FFF2-40B4-BE49-F238E27FC236}">
                <a16:creationId xmlns:a16="http://schemas.microsoft.com/office/drawing/2014/main" id="{4B9CF0EB-7086-47F3-9A8D-23CBF7B937A2}"/>
              </a:ext>
            </a:extLst>
          </p:cNvPr>
          <p:cNvGrpSpPr/>
          <p:nvPr/>
        </p:nvGrpSpPr>
        <p:grpSpPr>
          <a:xfrm>
            <a:off x="4065116" y="734255"/>
            <a:ext cx="5016972" cy="3722975"/>
            <a:chOff x="3814997" y="1420528"/>
            <a:chExt cx="5016972" cy="3722975"/>
          </a:xfrm>
        </p:grpSpPr>
        <p:sp>
          <p:nvSpPr>
            <p:cNvPr id="351" name="Google Shape;2356;p55">
              <a:extLst>
                <a:ext uri="{FF2B5EF4-FFF2-40B4-BE49-F238E27FC236}">
                  <a16:creationId xmlns:a16="http://schemas.microsoft.com/office/drawing/2014/main" id="{DA84EDAF-9DAC-4258-AE84-6226A4D9EC10}"/>
                </a:ext>
              </a:extLst>
            </p:cNvPr>
            <p:cNvSpPr/>
            <p:nvPr/>
          </p:nvSpPr>
          <p:spPr>
            <a:xfrm flipH="1">
              <a:off x="6223804" y="2492200"/>
              <a:ext cx="647634" cy="563490"/>
            </a:xfrm>
            <a:custGeom>
              <a:avLst/>
              <a:gdLst/>
              <a:ahLst/>
              <a:cxnLst/>
              <a:rect l="l" t="t" r="r" b="b"/>
              <a:pathLst>
                <a:path w="28755" h="25019" extrusionOk="0">
                  <a:moveTo>
                    <a:pt x="5438" y="0"/>
                  </a:moveTo>
                  <a:cubicBezTo>
                    <a:pt x="2435" y="0"/>
                    <a:pt x="0" y="2435"/>
                    <a:pt x="0" y="5404"/>
                  </a:cubicBezTo>
                  <a:lnTo>
                    <a:pt x="0" y="19581"/>
                  </a:lnTo>
                  <a:cubicBezTo>
                    <a:pt x="0" y="22616"/>
                    <a:pt x="2435" y="25018"/>
                    <a:pt x="5438" y="25018"/>
                  </a:cubicBezTo>
                  <a:lnTo>
                    <a:pt x="23284" y="25018"/>
                  </a:lnTo>
                  <a:cubicBezTo>
                    <a:pt x="26286" y="25018"/>
                    <a:pt x="28754" y="22616"/>
                    <a:pt x="28687" y="19581"/>
                  </a:cubicBezTo>
                  <a:lnTo>
                    <a:pt x="28687" y="5404"/>
                  </a:lnTo>
                  <a:cubicBezTo>
                    <a:pt x="28687" y="2435"/>
                    <a:pt x="26286" y="0"/>
                    <a:pt x="23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357;p55">
              <a:extLst>
                <a:ext uri="{FF2B5EF4-FFF2-40B4-BE49-F238E27FC236}">
                  <a16:creationId xmlns:a16="http://schemas.microsoft.com/office/drawing/2014/main" id="{C59BD36C-069A-4274-8508-7F0A4DC95F48}"/>
                </a:ext>
              </a:extLst>
            </p:cNvPr>
            <p:cNvSpPr/>
            <p:nvPr/>
          </p:nvSpPr>
          <p:spPr>
            <a:xfrm flipH="1">
              <a:off x="6534840" y="2603664"/>
              <a:ext cx="226171" cy="376148"/>
            </a:xfrm>
            <a:custGeom>
              <a:avLst/>
              <a:gdLst/>
              <a:ahLst/>
              <a:cxnLst/>
              <a:rect l="l" t="t" r="r" b="b"/>
              <a:pathLst>
                <a:path w="10042" h="16701" extrusionOk="0">
                  <a:moveTo>
                    <a:pt x="4122" y="1"/>
                  </a:moveTo>
                  <a:cubicBezTo>
                    <a:pt x="3871" y="1"/>
                    <a:pt x="3619" y="29"/>
                    <a:pt x="3370" y="88"/>
                  </a:cubicBezTo>
                  <a:cubicBezTo>
                    <a:pt x="1068" y="655"/>
                    <a:pt x="1" y="3524"/>
                    <a:pt x="601" y="5826"/>
                  </a:cubicBezTo>
                  <a:cubicBezTo>
                    <a:pt x="1235" y="8094"/>
                    <a:pt x="3003" y="9862"/>
                    <a:pt x="4771" y="11396"/>
                  </a:cubicBezTo>
                  <a:cubicBezTo>
                    <a:pt x="6539" y="12931"/>
                    <a:pt x="9074" y="14532"/>
                    <a:pt x="10041" y="16700"/>
                  </a:cubicBezTo>
                  <a:lnTo>
                    <a:pt x="9908" y="5892"/>
                  </a:lnTo>
                  <a:cubicBezTo>
                    <a:pt x="9341" y="4425"/>
                    <a:pt x="8707" y="2890"/>
                    <a:pt x="7606" y="1723"/>
                  </a:cubicBezTo>
                  <a:cubicBezTo>
                    <a:pt x="6712" y="745"/>
                    <a:pt x="5420"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358;p55">
              <a:extLst>
                <a:ext uri="{FF2B5EF4-FFF2-40B4-BE49-F238E27FC236}">
                  <a16:creationId xmlns:a16="http://schemas.microsoft.com/office/drawing/2014/main" id="{CB53E74F-D35A-4CAD-BD37-762877962C83}"/>
                </a:ext>
              </a:extLst>
            </p:cNvPr>
            <p:cNvSpPr/>
            <p:nvPr/>
          </p:nvSpPr>
          <p:spPr>
            <a:xfrm flipH="1">
              <a:off x="6320410" y="2603619"/>
              <a:ext cx="223919" cy="376193"/>
            </a:xfrm>
            <a:custGeom>
              <a:avLst/>
              <a:gdLst/>
              <a:ahLst/>
              <a:cxnLst/>
              <a:rect l="l" t="t" r="r" b="b"/>
              <a:pathLst>
                <a:path w="9942" h="16703" extrusionOk="0">
                  <a:moveTo>
                    <a:pt x="5766" y="0"/>
                  </a:moveTo>
                  <a:cubicBezTo>
                    <a:pt x="4468" y="0"/>
                    <a:pt x="3165" y="723"/>
                    <a:pt x="2303" y="1725"/>
                  </a:cubicBezTo>
                  <a:cubicBezTo>
                    <a:pt x="1202" y="2892"/>
                    <a:pt x="635" y="4427"/>
                    <a:pt x="1" y="5894"/>
                  </a:cubicBezTo>
                  <a:lnTo>
                    <a:pt x="134" y="16702"/>
                  </a:lnTo>
                  <a:cubicBezTo>
                    <a:pt x="1102" y="14534"/>
                    <a:pt x="3370" y="12966"/>
                    <a:pt x="5171" y="11398"/>
                  </a:cubicBezTo>
                  <a:cubicBezTo>
                    <a:pt x="6939" y="9864"/>
                    <a:pt x="8707" y="8096"/>
                    <a:pt x="9341" y="5828"/>
                  </a:cubicBezTo>
                  <a:cubicBezTo>
                    <a:pt x="9941" y="3559"/>
                    <a:pt x="8841" y="691"/>
                    <a:pt x="6539" y="90"/>
                  </a:cubicBezTo>
                  <a:cubicBezTo>
                    <a:pt x="6284" y="29"/>
                    <a:pt x="6025" y="0"/>
                    <a:pt x="5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359;p55">
              <a:extLst>
                <a:ext uri="{FF2B5EF4-FFF2-40B4-BE49-F238E27FC236}">
                  <a16:creationId xmlns:a16="http://schemas.microsoft.com/office/drawing/2014/main" id="{3314C888-23D6-4AC6-8323-7E9EE6CA3787}"/>
                </a:ext>
              </a:extLst>
            </p:cNvPr>
            <p:cNvSpPr/>
            <p:nvPr/>
          </p:nvSpPr>
          <p:spPr>
            <a:xfrm>
              <a:off x="5164400" y="2730108"/>
              <a:ext cx="833197" cy="1374886"/>
            </a:xfrm>
            <a:custGeom>
              <a:avLst/>
              <a:gdLst/>
              <a:ahLst/>
              <a:cxnLst/>
              <a:rect l="l" t="t" r="r" b="b"/>
              <a:pathLst>
                <a:path w="36994" h="61045" extrusionOk="0">
                  <a:moveTo>
                    <a:pt x="5004" y="1"/>
                  </a:moveTo>
                  <a:cubicBezTo>
                    <a:pt x="2268" y="1"/>
                    <a:pt x="0" y="2236"/>
                    <a:pt x="0" y="5004"/>
                  </a:cubicBezTo>
                  <a:lnTo>
                    <a:pt x="0" y="56041"/>
                  </a:lnTo>
                  <a:cubicBezTo>
                    <a:pt x="0" y="58810"/>
                    <a:pt x="2202" y="61045"/>
                    <a:pt x="5004" y="61045"/>
                  </a:cubicBezTo>
                  <a:lnTo>
                    <a:pt x="31990" y="61045"/>
                  </a:lnTo>
                  <a:cubicBezTo>
                    <a:pt x="34792" y="61045"/>
                    <a:pt x="36993" y="58810"/>
                    <a:pt x="36993" y="56008"/>
                  </a:cubicBezTo>
                  <a:lnTo>
                    <a:pt x="36993" y="5004"/>
                  </a:lnTo>
                  <a:cubicBezTo>
                    <a:pt x="36993" y="2269"/>
                    <a:pt x="34792" y="1"/>
                    <a:pt x="3199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360;p55">
              <a:extLst>
                <a:ext uri="{FF2B5EF4-FFF2-40B4-BE49-F238E27FC236}">
                  <a16:creationId xmlns:a16="http://schemas.microsoft.com/office/drawing/2014/main" id="{A6651410-B30A-4AA5-8A23-8C97F0CE7E9C}"/>
                </a:ext>
              </a:extLst>
            </p:cNvPr>
            <p:cNvSpPr/>
            <p:nvPr/>
          </p:nvSpPr>
          <p:spPr>
            <a:xfrm flipH="1">
              <a:off x="7778539" y="1461114"/>
              <a:ext cx="920359" cy="1311012"/>
            </a:xfrm>
            <a:custGeom>
              <a:avLst/>
              <a:gdLst/>
              <a:ahLst/>
              <a:cxnLst/>
              <a:rect l="l" t="t" r="r" b="b"/>
              <a:pathLst>
                <a:path w="40864" h="58209" extrusionOk="0">
                  <a:moveTo>
                    <a:pt x="3804" y="0"/>
                  </a:moveTo>
                  <a:cubicBezTo>
                    <a:pt x="1702" y="0"/>
                    <a:pt x="1" y="1701"/>
                    <a:pt x="1" y="3803"/>
                  </a:cubicBezTo>
                  <a:lnTo>
                    <a:pt x="1" y="54406"/>
                  </a:lnTo>
                  <a:cubicBezTo>
                    <a:pt x="1" y="56507"/>
                    <a:pt x="1702" y="58209"/>
                    <a:pt x="3804" y="58209"/>
                  </a:cubicBezTo>
                  <a:lnTo>
                    <a:pt x="37061" y="58209"/>
                  </a:lnTo>
                  <a:cubicBezTo>
                    <a:pt x="39195" y="58209"/>
                    <a:pt x="40863" y="56507"/>
                    <a:pt x="40863" y="54406"/>
                  </a:cubicBezTo>
                  <a:lnTo>
                    <a:pt x="40863" y="3803"/>
                  </a:lnTo>
                  <a:cubicBezTo>
                    <a:pt x="40863" y="1701"/>
                    <a:pt x="39162" y="0"/>
                    <a:pt x="3706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361;p55">
              <a:extLst>
                <a:ext uri="{FF2B5EF4-FFF2-40B4-BE49-F238E27FC236}">
                  <a16:creationId xmlns:a16="http://schemas.microsoft.com/office/drawing/2014/main" id="{27F9918A-7520-41D8-AD1C-2A64F95E51AF}"/>
                </a:ext>
              </a:extLst>
            </p:cNvPr>
            <p:cNvSpPr/>
            <p:nvPr/>
          </p:nvSpPr>
          <p:spPr>
            <a:xfrm flipH="1">
              <a:off x="7816106" y="1420528"/>
              <a:ext cx="921103" cy="1311035"/>
            </a:xfrm>
            <a:custGeom>
              <a:avLst/>
              <a:gdLst/>
              <a:ahLst/>
              <a:cxnLst/>
              <a:rect l="l" t="t" r="r" b="b"/>
              <a:pathLst>
                <a:path w="40897" h="58210" extrusionOk="0">
                  <a:moveTo>
                    <a:pt x="3803" y="1"/>
                  </a:moveTo>
                  <a:cubicBezTo>
                    <a:pt x="1702" y="1"/>
                    <a:pt x="1" y="1702"/>
                    <a:pt x="1" y="3804"/>
                  </a:cubicBezTo>
                  <a:lnTo>
                    <a:pt x="1" y="54407"/>
                  </a:lnTo>
                  <a:cubicBezTo>
                    <a:pt x="1" y="56508"/>
                    <a:pt x="1702" y="58209"/>
                    <a:pt x="3803" y="58209"/>
                  </a:cubicBezTo>
                  <a:lnTo>
                    <a:pt x="37094" y="58209"/>
                  </a:lnTo>
                  <a:cubicBezTo>
                    <a:pt x="39195" y="58209"/>
                    <a:pt x="40896" y="56508"/>
                    <a:pt x="40863" y="54407"/>
                  </a:cubicBezTo>
                  <a:lnTo>
                    <a:pt x="40863" y="3804"/>
                  </a:lnTo>
                  <a:cubicBezTo>
                    <a:pt x="40863" y="1702"/>
                    <a:pt x="39162" y="1"/>
                    <a:pt x="37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362;p55">
              <a:extLst>
                <a:ext uri="{FF2B5EF4-FFF2-40B4-BE49-F238E27FC236}">
                  <a16:creationId xmlns:a16="http://schemas.microsoft.com/office/drawing/2014/main" id="{4B3A7BB8-30AD-4C3A-91B4-28C98D50BB76}"/>
                </a:ext>
              </a:extLst>
            </p:cNvPr>
            <p:cNvSpPr/>
            <p:nvPr/>
          </p:nvSpPr>
          <p:spPr>
            <a:xfrm flipH="1">
              <a:off x="8249597" y="1615866"/>
              <a:ext cx="388446" cy="653648"/>
            </a:xfrm>
            <a:custGeom>
              <a:avLst/>
              <a:gdLst/>
              <a:ahLst/>
              <a:cxnLst/>
              <a:rect l="l" t="t" r="r" b="b"/>
              <a:pathLst>
                <a:path w="17247" h="29022" extrusionOk="0">
                  <a:moveTo>
                    <a:pt x="3937" y="1"/>
                  </a:moveTo>
                  <a:cubicBezTo>
                    <a:pt x="1769" y="1"/>
                    <a:pt x="1" y="1769"/>
                    <a:pt x="1" y="3937"/>
                  </a:cubicBezTo>
                  <a:lnTo>
                    <a:pt x="1" y="25119"/>
                  </a:lnTo>
                  <a:cubicBezTo>
                    <a:pt x="1" y="27287"/>
                    <a:pt x="1769" y="29022"/>
                    <a:pt x="3937" y="29022"/>
                  </a:cubicBezTo>
                  <a:lnTo>
                    <a:pt x="13310" y="29022"/>
                  </a:lnTo>
                  <a:cubicBezTo>
                    <a:pt x="15478" y="29022"/>
                    <a:pt x="17246" y="27287"/>
                    <a:pt x="17246" y="25119"/>
                  </a:cubicBezTo>
                  <a:lnTo>
                    <a:pt x="17246" y="3937"/>
                  </a:lnTo>
                  <a:cubicBezTo>
                    <a:pt x="17246" y="1769"/>
                    <a:pt x="15478" y="1"/>
                    <a:pt x="13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363;p55">
              <a:extLst>
                <a:ext uri="{FF2B5EF4-FFF2-40B4-BE49-F238E27FC236}">
                  <a16:creationId xmlns:a16="http://schemas.microsoft.com/office/drawing/2014/main" id="{9482CF21-AB3B-4380-9746-2EF125FBC9E6}"/>
                </a:ext>
              </a:extLst>
            </p:cNvPr>
            <p:cNvSpPr/>
            <p:nvPr/>
          </p:nvSpPr>
          <p:spPr>
            <a:xfrm flipH="1">
              <a:off x="8339754" y="1736249"/>
              <a:ext cx="208874" cy="189527"/>
            </a:xfrm>
            <a:custGeom>
              <a:avLst/>
              <a:gdLst/>
              <a:ahLst/>
              <a:cxnLst/>
              <a:rect l="l" t="t" r="r" b="b"/>
              <a:pathLst>
                <a:path w="9274" h="8415" extrusionOk="0">
                  <a:moveTo>
                    <a:pt x="4620" y="0"/>
                  </a:moveTo>
                  <a:cubicBezTo>
                    <a:pt x="2726" y="0"/>
                    <a:pt x="1016" y="1301"/>
                    <a:pt x="534" y="3229"/>
                  </a:cubicBezTo>
                  <a:cubicBezTo>
                    <a:pt x="0" y="5497"/>
                    <a:pt x="1401" y="7765"/>
                    <a:pt x="3670" y="8299"/>
                  </a:cubicBezTo>
                  <a:cubicBezTo>
                    <a:pt x="4001" y="8377"/>
                    <a:pt x="4332" y="8414"/>
                    <a:pt x="4657" y="8414"/>
                  </a:cubicBezTo>
                  <a:cubicBezTo>
                    <a:pt x="6563" y="8414"/>
                    <a:pt x="8284" y="7134"/>
                    <a:pt x="8740" y="5197"/>
                  </a:cubicBezTo>
                  <a:cubicBezTo>
                    <a:pt x="9274" y="2928"/>
                    <a:pt x="7873" y="660"/>
                    <a:pt x="5638" y="126"/>
                  </a:cubicBezTo>
                  <a:cubicBezTo>
                    <a:pt x="5296" y="41"/>
                    <a:pt x="4955" y="0"/>
                    <a:pt x="4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364;p55">
              <a:extLst>
                <a:ext uri="{FF2B5EF4-FFF2-40B4-BE49-F238E27FC236}">
                  <a16:creationId xmlns:a16="http://schemas.microsoft.com/office/drawing/2014/main" id="{F6B58E45-1184-423F-9BC0-3F8E90147AA7}"/>
                </a:ext>
              </a:extLst>
            </p:cNvPr>
            <p:cNvSpPr/>
            <p:nvPr/>
          </p:nvSpPr>
          <p:spPr>
            <a:xfrm flipH="1">
              <a:off x="8249597" y="1974987"/>
              <a:ext cx="388446" cy="295270"/>
            </a:xfrm>
            <a:custGeom>
              <a:avLst/>
              <a:gdLst/>
              <a:ahLst/>
              <a:cxnLst/>
              <a:rect l="l" t="t" r="r" b="b"/>
              <a:pathLst>
                <a:path w="17247" h="13110" extrusionOk="0">
                  <a:moveTo>
                    <a:pt x="8607" y="1"/>
                  </a:moveTo>
                  <a:cubicBezTo>
                    <a:pt x="4804" y="1"/>
                    <a:pt x="1502" y="2102"/>
                    <a:pt x="1" y="5238"/>
                  </a:cubicBezTo>
                  <a:lnTo>
                    <a:pt x="1" y="9207"/>
                  </a:lnTo>
                  <a:cubicBezTo>
                    <a:pt x="1" y="11375"/>
                    <a:pt x="1769" y="13110"/>
                    <a:pt x="3937" y="13110"/>
                  </a:cubicBezTo>
                  <a:lnTo>
                    <a:pt x="13310" y="13110"/>
                  </a:lnTo>
                  <a:cubicBezTo>
                    <a:pt x="15478" y="13110"/>
                    <a:pt x="17246" y="11375"/>
                    <a:pt x="17246" y="9207"/>
                  </a:cubicBezTo>
                  <a:lnTo>
                    <a:pt x="17246" y="5238"/>
                  </a:lnTo>
                  <a:cubicBezTo>
                    <a:pt x="15679" y="2102"/>
                    <a:pt x="12410" y="1"/>
                    <a:pt x="8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365;p55">
              <a:extLst>
                <a:ext uri="{FF2B5EF4-FFF2-40B4-BE49-F238E27FC236}">
                  <a16:creationId xmlns:a16="http://schemas.microsoft.com/office/drawing/2014/main" id="{63EF9736-AB2C-43C3-AF31-762E57A352C6}"/>
                </a:ext>
              </a:extLst>
            </p:cNvPr>
            <p:cNvSpPr/>
            <p:nvPr/>
          </p:nvSpPr>
          <p:spPr>
            <a:xfrm flipH="1">
              <a:off x="7816106" y="1420528"/>
              <a:ext cx="921103" cy="116486"/>
            </a:xfrm>
            <a:custGeom>
              <a:avLst/>
              <a:gdLst/>
              <a:ahLst/>
              <a:cxnLst/>
              <a:rect l="l" t="t" r="r" b="b"/>
              <a:pathLst>
                <a:path w="40897" h="5172" extrusionOk="0">
                  <a:moveTo>
                    <a:pt x="3803" y="1"/>
                  </a:moveTo>
                  <a:cubicBezTo>
                    <a:pt x="1702" y="1"/>
                    <a:pt x="1" y="1702"/>
                    <a:pt x="1" y="3804"/>
                  </a:cubicBezTo>
                  <a:lnTo>
                    <a:pt x="1" y="5171"/>
                  </a:lnTo>
                  <a:lnTo>
                    <a:pt x="40863" y="5171"/>
                  </a:lnTo>
                  <a:lnTo>
                    <a:pt x="40863" y="3804"/>
                  </a:lnTo>
                  <a:cubicBezTo>
                    <a:pt x="40896" y="1702"/>
                    <a:pt x="39195" y="1"/>
                    <a:pt x="37094"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366;p55">
              <a:extLst>
                <a:ext uri="{FF2B5EF4-FFF2-40B4-BE49-F238E27FC236}">
                  <a16:creationId xmlns:a16="http://schemas.microsoft.com/office/drawing/2014/main" id="{926A9A72-73D4-43D9-9930-D0400D7BD9E3}"/>
                </a:ext>
              </a:extLst>
            </p:cNvPr>
            <p:cNvSpPr/>
            <p:nvPr/>
          </p:nvSpPr>
          <p:spPr>
            <a:xfrm flipH="1">
              <a:off x="8595603" y="1443839"/>
              <a:ext cx="69144" cy="69887"/>
            </a:xfrm>
            <a:custGeom>
              <a:avLst/>
              <a:gdLst/>
              <a:ahLst/>
              <a:cxnLst/>
              <a:rect l="l" t="t" r="r" b="b"/>
              <a:pathLst>
                <a:path w="3070" h="3103" extrusionOk="0">
                  <a:moveTo>
                    <a:pt x="1535" y="0"/>
                  </a:moveTo>
                  <a:cubicBezTo>
                    <a:pt x="701" y="0"/>
                    <a:pt x="0" y="734"/>
                    <a:pt x="0" y="1568"/>
                  </a:cubicBezTo>
                  <a:cubicBezTo>
                    <a:pt x="0" y="2402"/>
                    <a:pt x="701" y="3102"/>
                    <a:pt x="1535" y="3102"/>
                  </a:cubicBezTo>
                  <a:cubicBezTo>
                    <a:pt x="2369" y="3102"/>
                    <a:pt x="3069" y="2402"/>
                    <a:pt x="3069" y="1568"/>
                  </a:cubicBezTo>
                  <a:cubicBezTo>
                    <a:pt x="3069" y="734"/>
                    <a:pt x="2402" y="0"/>
                    <a:pt x="1535"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367;p55">
              <a:extLst>
                <a:ext uri="{FF2B5EF4-FFF2-40B4-BE49-F238E27FC236}">
                  <a16:creationId xmlns:a16="http://schemas.microsoft.com/office/drawing/2014/main" id="{79D494A1-4982-491E-BAF4-411BAD114422}"/>
                </a:ext>
              </a:extLst>
            </p:cNvPr>
            <p:cNvSpPr/>
            <p:nvPr/>
          </p:nvSpPr>
          <p:spPr>
            <a:xfrm flipH="1">
              <a:off x="8465626" y="1443839"/>
              <a:ext cx="69910" cy="69887"/>
            </a:xfrm>
            <a:custGeom>
              <a:avLst/>
              <a:gdLst/>
              <a:ahLst/>
              <a:cxnLst/>
              <a:rect l="l" t="t" r="r" b="b"/>
              <a:pathLst>
                <a:path w="3104" h="3103" extrusionOk="0">
                  <a:moveTo>
                    <a:pt x="1569" y="0"/>
                  </a:moveTo>
                  <a:cubicBezTo>
                    <a:pt x="735" y="0"/>
                    <a:pt x="1" y="734"/>
                    <a:pt x="1" y="1568"/>
                  </a:cubicBezTo>
                  <a:cubicBezTo>
                    <a:pt x="1" y="2402"/>
                    <a:pt x="735" y="3102"/>
                    <a:pt x="1569" y="3102"/>
                  </a:cubicBezTo>
                  <a:cubicBezTo>
                    <a:pt x="2403" y="3102"/>
                    <a:pt x="3103" y="2402"/>
                    <a:pt x="3103" y="1568"/>
                  </a:cubicBezTo>
                  <a:cubicBezTo>
                    <a:pt x="3103" y="734"/>
                    <a:pt x="2403" y="0"/>
                    <a:pt x="156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368;p55">
              <a:extLst>
                <a:ext uri="{FF2B5EF4-FFF2-40B4-BE49-F238E27FC236}">
                  <a16:creationId xmlns:a16="http://schemas.microsoft.com/office/drawing/2014/main" id="{61BE543D-395C-4AC9-9DE9-072081281E1B}"/>
                </a:ext>
              </a:extLst>
            </p:cNvPr>
            <p:cNvSpPr/>
            <p:nvPr/>
          </p:nvSpPr>
          <p:spPr>
            <a:xfrm flipH="1">
              <a:off x="8332653" y="1444064"/>
              <a:ext cx="78919" cy="69414"/>
            </a:xfrm>
            <a:custGeom>
              <a:avLst/>
              <a:gdLst/>
              <a:ahLst/>
              <a:cxnLst/>
              <a:rect l="l" t="t" r="r" b="b"/>
              <a:pathLst>
                <a:path w="3504" h="3082" extrusionOk="0">
                  <a:moveTo>
                    <a:pt x="1777" y="0"/>
                  </a:moveTo>
                  <a:cubicBezTo>
                    <a:pt x="1575" y="0"/>
                    <a:pt x="1368" y="40"/>
                    <a:pt x="1168" y="123"/>
                  </a:cubicBezTo>
                  <a:cubicBezTo>
                    <a:pt x="401" y="457"/>
                    <a:pt x="1" y="1358"/>
                    <a:pt x="334" y="2125"/>
                  </a:cubicBezTo>
                  <a:cubicBezTo>
                    <a:pt x="584" y="2725"/>
                    <a:pt x="1154" y="3082"/>
                    <a:pt x="1746" y="3082"/>
                  </a:cubicBezTo>
                  <a:cubicBezTo>
                    <a:pt x="1944" y="3082"/>
                    <a:pt x="2144" y="3042"/>
                    <a:pt x="2336" y="2959"/>
                  </a:cubicBezTo>
                  <a:cubicBezTo>
                    <a:pt x="3136" y="2659"/>
                    <a:pt x="3503" y="1758"/>
                    <a:pt x="3203" y="957"/>
                  </a:cubicBezTo>
                  <a:cubicBezTo>
                    <a:pt x="2953" y="357"/>
                    <a:pt x="2384" y="0"/>
                    <a:pt x="1777"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369;p55">
              <a:extLst>
                <a:ext uri="{FF2B5EF4-FFF2-40B4-BE49-F238E27FC236}">
                  <a16:creationId xmlns:a16="http://schemas.microsoft.com/office/drawing/2014/main" id="{9575B302-59E6-4DD8-BF1A-58522BFD92FC}"/>
                </a:ext>
              </a:extLst>
            </p:cNvPr>
            <p:cNvSpPr/>
            <p:nvPr/>
          </p:nvSpPr>
          <p:spPr>
            <a:xfrm flipH="1">
              <a:off x="8260858" y="2382194"/>
              <a:ext cx="365901" cy="33829"/>
            </a:xfrm>
            <a:custGeom>
              <a:avLst/>
              <a:gdLst/>
              <a:ahLst/>
              <a:cxnLst/>
              <a:rect l="l" t="t" r="r" b="b"/>
              <a:pathLst>
                <a:path w="16246" h="1502" extrusionOk="0">
                  <a:moveTo>
                    <a:pt x="767" y="0"/>
                  </a:moveTo>
                  <a:cubicBezTo>
                    <a:pt x="334" y="0"/>
                    <a:pt x="0" y="334"/>
                    <a:pt x="0" y="734"/>
                  </a:cubicBezTo>
                  <a:cubicBezTo>
                    <a:pt x="0" y="1168"/>
                    <a:pt x="334" y="1501"/>
                    <a:pt x="767" y="1501"/>
                  </a:cubicBezTo>
                  <a:lnTo>
                    <a:pt x="15478" y="1501"/>
                  </a:lnTo>
                  <a:cubicBezTo>
                    <a:pt x="15845" y="1501"/>
                    <a:pt x="16178" y="1168"/>
                    <a:pt x="16245" y="734"/>
                  </a:cubicBezTo>
                  <a:cubicBezTo>
                    <a:pt x="16245" y="334"/>
                    <a:pt x="15911" y="0"/>
                    <a:pt x="15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370;p55">
              <a:extLst>
                <a:ext uri="{FF2B5EF4-FFF2-40B4-BE49-F238E27FC236}">
                  <a16:creationId xmlns:a16="http://schemas.microsoft.com/office/drawing/2014/main" id="{5AF28499-5C9B-4FD8-8728-1DDB0FA26D9D}"/>
                </a:ext>
              </a:extLst>
            </p:cNvPr>
            <p:cNvSpPr/>
            <p:nvPr/>
          </p:nvSpPr>
          <p:spPr>
            <a:xfrm flipH="1">
              <a:off x="8260858" y="2449041"/>
              <a:ext cx="365901" cy="33851"/>
            </a:xfrm>
            <a:custGeom>
              <a:avLst/>
              <a:gdLst/>
              <a:ahLst/>
              <a:cxnLst/>
              <a:rect l="l" t="t" r="r" b="b"/>
              <a:pathLst>
                <a:path w="16246" h="1503" extrusionOk="0">
                  <a:moveTo>
                    <a:pt x="767" y="1"/>
                  </a:moveTo>
                  <a:cubicBezTo>
                    <a:pt x="334" y="1"/>
                    <a:pt x="0" y="335"/>
                    <a:pt x="0" y="735"/>
                  </a:cubicBezTo>
                  <a:cubicBezTo>
                    <a:pt x="0" y="1168"/>
                    <a:pt x="334" y="1502"/>
                    <a:pt x="767" y="1502"/>
                  </a:cubicBezTo>
                  <a:lnTo>
                    <a:pt x="15478" y="1502"/>
                  </a:lnTo>
                  <a:cubicBezTo>
                    <a:pt x="15845" y="1502"/>
                    <a:pt x="16178" y="1202"/>
                    <a:pt x="16245" y="735"/>
                  </a:cubicBezTo>
                  <a:cubicBezTo>
                    <a:pt x="16245" y="335"/>
                    <a:pt x="15911" y="1"/>
                    <a:pt x="15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371;p55">
              <a:extLst>
                <a:ext uri="{FF2B5EF4-FFF2-40B4-BE49-F238E27FC236}">
                  <a16:creationId xmlns:a16="http://schemas.microsoft.com/office/drawing/2014/main" id="{125251A7-3C2F-4303-AA60-2FB2B471172C}"/>
                </a:ext>
              </a:extLst>
            </p:cNvPr>
            <p:cNvSpPr/>
            <p:nvPr/>
          </p:nvSpPr>
          <p:spPr>
            <a:xfrm flipH="1">
              <a:off x="8260858" y="2516676"/>
              <a:ext cx="365901" cy="33829"/>
            </a:xfrm>
            <a:custGeom>
              <a:avLst/>
              <a:gdLst/>
              <a:ahLst/>
              <a:cxnLst/>
              <a:rect l="l" t="t" r="r" b="b"/>
              <a:pathLst>
                <a:path w="16246" h="1502" extrusionOk="0">
                  <a:moveTo>
                    <a:pt x="767" y="0"/>
                  </a:moveTo>
                  <a:cubicBezTo>
                    <a:pt x="334" y="0"/>
                    <a:pt x="0" y="334"/>
                    <a:pt x="0" y="734"/>
                  </a:cubicBezTo>
                  <a:cubicBezTo>
                    <a:pt x="0" y="1168"/>
                    <a:pt x="334" y="1501"/>
                    <a:pt x="767" y="1501"/>
                  </a:cubicBezTo>
                  <a:lnTo>
                    <a:pt x="15478" y="1501"/>
                  </a:lnTo>
                  <a:cubicBezTo>
                    <a:pt x="15845" y="1501"/>
                    <a:pt x="16178" y="1168"/>
                    <a:pt x="16245" y="734"/>
                  </a:cubicBezTo>
                  <a:cubicBezTo>
                    <a:pt x="16245" y="334"/>
                    <a:pt x="15911" y="0"/>
                    <a:pt x="15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372;p55">
              <a:extLst>
                <a:ext uri="{FF2B5EF4-FFF2-40B4-BE49-F238E27FC236}">
                  <a16:creationId xmlns:a16="http://schemas.microsoft.com/office/drawing/2014/main" id="{FC834601-4EB4-4E59-9538-9DA8148DFA5F}"/>
                </a:ext>
              </a:extLst>
            </p:cNvPr>
            <p:cNvSpPr/>
            <p:nvPr/>
          </p:nvSpPr>
          <p:spPr>
            <a:xfrm flipH="1">
              <a:off x="7746241" y="2182487"/>
              <a:ext cx="459054" cy="403941"/>
            </a:xfrm>
            <a:custGeom>
              <a:avLst/>
              <a:gdLst/>
              <a:ahLst/>
              <a:cxnLst/>
              <a:rect l="l" t="t" r="r" b="b"/>
              <a:pathLst>
                <a:path w="20382" h="17935" extrusionOk="0">
                  <a:moveTo>
                    <a:pt x="10168" y="0"/>
                  </a:moveTo>
                  <a:cubicBezTo>
                    <a:pt x="9012" y="0"/>
                    <a:pt x="7837" y="224"/>
                    <a:pt x="6705" y="695"/>
                  </a:cubicBezTo>
                  <a:cubicBezTo>
                    <a:pt x="2135" y="2629"/>
                    <a:pt x="0" y="7866"/>
                    <a:pt x="1935" y="12436"/>
                  </a:cubicBezTo>
                  <a:cubicBezTo>
                    <a:pt x="3366" y="15874"/>
                    <a:pt x="6703" y="17934"/>
                    <a:pt x="10214" y="17934"/>
                  </a:cubicBezTo>
                  <a:cubicBezTo>
                    <a:pt x="11370" y="17934"/>
                    <a:pt x="12545" y="17711"/>
                    <a:pt x="13677" y="17240"/>
                  </a:cubicBezTo>
                  <a:cubicBezTo>
                    <a:pt x="18213" y="15305"/>
                    <a:pt x="20382" y="10035"/>
                    <a:pt x="18447" y="5498"/>
                  </a:cubicBezTo>
                  <a:cubicBezTo>
                    <a:pt x="17017" y="2060"/>
                    <a:pt x="13679" y="0"/>
                    <a:pt x="101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373;p55">
              <a:extLst>
                <a:ext uri="{FF2B5EF4-FFF2-40B4-BE49-F238E27FC236}">
                  <a16:creationId xmlns:a16="http://schemas.microsoft.com/office/drawing/2014/main" id="{264EC7A9-9145-4193-9D0A-75764CBD077D}"/>
                </a:ext>
              </a:extLst>
            </p:cNvPr>
            <p:cNvSpPr/>
            <p:nvPr/>
          </p:nvSpPr>
          <p:spPr>
            <a:xfrm flipH="1">
              <a:off x="7789057" y="2220010"/>
              <a:ext cx="372657" cy="328874"/>
            </a:xfrm>
            <a:custGeom>
              <a:avLst/>
              <a:gdLst/>
              <a:ahLst/>
              <a:cxnLst/>
              <a:rect l="l" t="t" r="r" b="b"/>
              <a:pathLst>
                <a:path w="16546" h="14602" extrusionOk="0">
                  <a:moveTo>
                    <a:pt x="8253" y="1"/>
                  </a:moveTo>
                  <a:cubicBezTo>
                    <a:pt x="5369" y="1"/>
                    <a:pt x="2643" y="1723"/>
                    <a:pt x="1501" y="4566"/>
                  </a:cubicBezTo>
                  <a:cubicBezTo>
                    <a:pt x="0" y="8302"/>
                    <a:pt x="1801" y="12572"/>
                    <a:pt x="5537" y="14073"/>
                  </a:cubicBezTo>
                  <a:cubicBezTo>
                    <a:pt x="6431" y="14432"/>
                    <a:pt x="7353" y="14602"/>
                    <a:pt x="8259" y="14602"/>
                  </a:cubicBezTo>
                  <a:cubicBezTo>
                    <a:pt x="11143" y="14602"/>
                    <a:pt x="13869" y="12879"/>
                    <a:pt x="15011" y="10037"/>
                  </a:cubicBezTo>
                  <a:cubicBezTo>
                    <a:pt x="16545" y="6301"/>
                    <a:pt x="14744" y="2064"/>
                    <a:pt x="10975" y="530"/>
                  </a:cubicBezTo>
                  <a:cubicBezTo>
                    <a:pt x="10081" y="171"/>
                    <a:pt x="9159" y="1"/>
                    <a:pt x="8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374;p55">
              <a:extLst>
                <a:ext uri="{FF2B5EF4-FFF2-40B4-BE49-F238E27FC236}">
                  <a16:creationId xmlns:a16="http://schemas.microsoft.com/office/drawing/2014/main" id="{CABDB8D7-3D01-4895-9690-6C44918D0929}"/>
                </a:ext>
              </a:extLst>
            </p:cNvPr>
            <p:cNvSpPr/>
            <p:nvPr/>
          </p:nvSpPr>
          <p:spPr>
            <a:xfrm>
              <a:off x="7876962" y="2246946"/>
              <a:ext cx="198356" cy="273491"/>
            </a:xfrm>
            <a:custGeom>
              <a:avLst/>
              <a:gdLst/>
              <a:ahLst/>
              <a:cxnLst/>
              <a:rect l="l" t="t" r="r" b="b"/>
              <a:pathLst>
                <a:path w="8807" h="12143" extrusionOk="0">
                  <a:moveTo>
                    <a:pt x="3469" y="3103"/>
                  </a:moveTo>
                  <a:cubicBezTo>
                    <a:pt x="3970" y="3136"/>
                    <a:pt x="4470" y="3170"/>
                    <a:pt x="4970" y="3170"/>
                  </a:cubicBezTo>
                  <a:cubicBezTo>
                    <a:pt x="5137" y="3203"/>
                    <a:pt x="5337" y="3270"/>
                    <a:pt x="5504" y="3337"/>
                  </a:cubicBezTo>
                  <a:cubicBezTo>
                    <a:pt x="5871" y="3503"/>
                    <a:pt x="6105" y="3837"/>
                    <a:pt x="6105" y="4237"/>
                  </a:cubicBezTo>
                  <a:cubicBezTo>
                    <a:pt x="6105" y="4704"/>
                    <a:pt x="5838" y="4971"/>
                    <a:pt x="5471" y="5138"/>
                  </a:cubicBezTo>
                  <a:cubicBezTo>
                    <a:pt x="4970" y="5305"/>
                    <a:pt x="4470" y="5338"/>
                    <a:pt x="3970" y="5338"/>
                  </a:cubicBezTo>
                  <a:lnTo>
                    <a:pt x="3469" y="5338"/>
                  </a:lnTo>
                  <a:lnTo>
                    <a:pt x="3469" y="3103"/>
                  </a:lnTo>
                  <a:close/>
                  <a:moveTo>
                    <a:pt x="4403" y="6455"/>
                  </a:moveTo>
                  <a:cubicBezTo>
                    <a:pt x="4712" y="6455"/>
                    <a:pt x="5020" y="6472"/>
                    <a:pt x="5337" y="6539"/>
                  </a:cubicBezTo>
                  <a:cubicBezTo>
                    <a:pt x="5538" y="6639"/>
                    <a:pt x="5804" y="6672"/>
                    <a:pt x="6005" y="6806"/>
                  </a:cubicBezTo>
                  <a:cubicBezTo>
                    <a:pt x="6438" y="7006"/>
                    <a:pt x="6605" y="7306"/>
                    <a:pt x="6605" y="7773"/>
                  </a:cubicBezTo>
                  <a:cubicBezTo>
                    <a:pt x="6605" y="8207"/>
                    <a:pt x="6338" y="8507"/>
                    <a:pt x="5971" y="8674"/>
                  </a:cubicBezTo>
                  <a:cubicBezTo>
                    <a:pt x="5471" y="8874"/>
                    <a:pt x="4870" y="8974"/>
                    <a:pt x="4337" y="8974"/>
                  </a:cubicBezTo>
                  <a:lnTo>
                    <a:pt x="3469" y="8974"/>
                  </a:lnTo>
                  <a:lnTo>
                    <a:pt x="3469" y="6472"/>
                  </a:lnTo>
                  <a:cubicBezTo>
                    <a:pt x="3786" y="6472"/>
                    <a:pt x="4095" y="6455"/>
                    <a:pt x="4403" y="6455"/>
                  </a:cubicBezTo>
                  <a:close/>
                  <a:moveTo>
                    <a:pt x="2269" y="1"/>
                  </a:moveTo>
                  <a:lnTo>
                    <a:pt x="2269" y="1836"/>
                  </a:lnTo>
                  <a:lnTo>
                    <a:pt x="0" y="1836"/>
                  </a:lnTo>
                  <a:lnTo>
                    <a:pt x="0" y="3003"/>
                  </a:lnTo>
                  <a:lnTo>
                    <a:pt x="934" y="3003"/>
                  </a:lnTo>
                  <a:cubicBezTo>
                    <a:pt x="1268" y="3003"/>
                    <a:pt x="1468" y="3270"/>
                    <a:pt x="1468" y="3603"/>
                  </a:cubicBezTo>
                  <a:lnTo>
                    <a:pt x="1468" y="5838"/>
                  </a:lnTo>
                  <a:lnTo>
                    <a:pt x="1468" y="8440"/>
                  </a:lnTo>
                  <a:cubicBezTo>
                    <a:pt x="1468" y="8774"/>
                    <a:pt x="1335" y="8941"/>
                    <a:pt x="1001" y="8941"/>
                  </a:cubicBezTo>
                  <a:lnTo>
                    <a:pt x="200" y="8941"/>
                  </a:lnTo>
                  <a:cubicBezTo>
                    <a:pt x="167" y="9374"/>
                    <a:pt x="100" y="9808"/>
                    <a:pt x="0" y="10275"/>
                  </a:cubicBezTo>
                  <a:lnTo>
                    <a:pt x="2269" y="10275"/>
                  </a:lnTo>
                  <a:lnTo>
                    <a:pt x="2269" y="12143"/>
                  </a:lnTo>
                  <a:lnTo>
                    <a:pt x="3369" y="12143"/>
                  </a:lnTo>
                  <a:lnTo>
                    <a:pt x="3369" y="10308"/>
                  </a:lnTo>
                  <a:lnTo>
                    <a:pt x="4270" y="10308"/>
                  </a:lnTo>
                  <a:lnTo>
                    <a:pt x="4270" y="12143"/>
                  </a:lnTo>
                  <a:lnTo>
                    <a:pt x="5371" y="12143"/>
                  </a:lnTo>
                  <a:lnTo>
                    <a:pt x="5371" y="10342"/>
                  </a:lnTo>
                  <a:cubicBezTo>
                    <a:pt x="5971" y="10208"/>
                    <a:pt x="6505" y="10175"/>
                    <a:pt x="7039" y="10008"/>
                  </a:cubicBezTo>
                  <a:cubicBezTo>
                    <a:pt x="8006" y="9741"/>
                    <a:pt x="8606" y="9141"/>
                    <a:pt x="8706" y="8140"/>
                  </a:cubicBezTo>
                  <a:cubicBezTo>
                    <a:pt x="8773" y="8007"/>
                    <a:pt x="8773" y="7840"/>
                    <a:pt x="8773" y="7706"/>
                  </a:cubicBezTo>
                  <a:cubicBezTo>
                    <a:pt x="8807" y="6639"/>
                    <a:pt x="8306" y="5972"/>
                    <a:pt x="7272" y="5672"/>
                  </a:cubicBezTo>
                  <a:cubicBezTo>
                    <a:pt x="7272" y="5672"/>
                    <a:pt x="7205" y="5638"/>
                    <a:pt x="7172" y="5638"/>
                  </a:cubicBezTo>
                  <a:lnTo>
                    <a:pt x="7205" y="5572"/>
                  </a:lnTo>
                  <a:cubicBezTo>
                    <a:pt x="8106" y="5038"/>
                    <a:pt x="8373" y="4104"/>
                    <a:pt x="7973" y="3136"/>
                  </a:cubicBezTo>
                  <a:cubicBezTo>
                    <a:pt x="7706" y="2603"/>
                    <a:pt x="7305" y="2303"/>
                    <a:pt x="6772" y="2136"/>
                  </a:cubicBezTo>
                  <a:cubicBezTo>
                    <a:pt x="6371" y="2002"/>
                    <a:pt x="5971" y="1969"/>
                    <a:pt x="5538" y="1869"/>
                  </a:cubicBezTo>
                  <a:cubicBezTo>
                    <a:pt x="5471" y="1869"/>
                    <a:pt x="5437" y="1869"/>
                    <a:pt x="5437" y="1735"/>
                  </a:cubicBezTo>
                  <a:lnTo>
                    <a:pt x="5437" y="968"/>
                  </a:lnTo>
                  <a:lnTo>
                    <a:pt x="5437" y="1"/>
                  </a:lnTo>
                  <a:lnTo>
                    <a:pt x="4303" y="1"/>
                  </a:lnTo>
                  <a:lnTo>
                    <a:pt x="4303" y="1802"/>
                  </a:lnTo>
                  <a:cubicBezTo>
                    <a:pt x="4103" y="1802"/>
                    <a:pt x="3903" y="1817"/>
                    <a:pt x="3693" y="1817"/>
                  </a:cubicBezTo>
                  <a:cubicBezTo>
                    <a:pt x="3588" y="1817"/>
                    <a:pt x="3480" y="1813"/>
                    <a:pt x="3369" y="1802"/>
                  </a:cubicBezTo>
                  <a:lnTo>
                    <a:pt x="33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375;p55">
              <a:extLst>
                <a:ext uri="{FF2B5EF4-FFF2-40B4-BE49-F238E27FC236}">
                  <a16:creationId xmlns:a16="http://schemas.microsoft.com/office/drawing/2014/main" id="{2450ED11-8AE3-4AFC-99B0-E35313E3DC85}"/>
                </a:ext>
              </a:extLst>
            </p:cNvPr>
            <p:cNvSpPr/>
            <p:nvPr/>
          </p:nvSpPr>
          <p:spPr>
            <a:xfrm>
              <a:off x="7253082" y="1584312"/>
              <a:ext cx="856486" cy="541711"/>
            </a:xfrm>
            <a:custGeom>
              <a:avLst/>
              <a:gdLst/>
              <a:ahLst/>
              <a:cxnLst/>
              <a:rect l="l" t="t" r="r" b="b"/>
              <a:pathLst>
                <a:path w="38028" h="24052" extrusionOk="0">
                  <a:moveTo>
                    <a:pt x="3036" y="1"/>
                  </a:moveTo>
                  <a:cubicBezTo>
                    <a:pt x="1368" y="1"/>
                    <a:pt x="1" y="1368"/>
                    <a:pt x="1" y="3036"/>
                  </a:cubicBezTo>
                  <a:lnTo>
                    <a:pt x="1" y="21016"/>
                  </a:lnTo>
                  <a:cubicBezTo>
                    <a:pt x="1" y="22684"/>
                    <a:pt x="1368" y="24051"/>
                    <a:pt x="3036" y="24051"/>
                  </a:cubicBezTo>
                  <a:lnTo>
                    <a:pt x="34926" y="24051"/>
                  </a:lnTo>
                  <a:cubicBezTo>
                    <a:pt x="36627" y="24051"/>
                    <a:pt x="37961" y="22684"/>
                    <a:pt x="38028" y="21016"/>
                  </a:cubicBezTo>
                  <a:lnTo>
                    <a:pt x="38028" y="3036"/>
                  </a:lnTo>
                  <a:cubicBezTo>
                    <a:pt x="38028" y="1368"/>
                    <a:pt x="36627" y="1"/>
                    <a:pt x="3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376;p55">
              <a:extLst>
                <a:ext uri="{FF2B5EF4-FFF2-40B4-BE49-F238E27FC236}">
                  <a16:creationId xmlns:a16="http://schemas.microsoft.com/office/drawing/2014/main" id="{82D305F8-0CEA-4CED-8ABD-37924E225AF1}"/>
                </a:ext>
              </a:extLst>
            </p:cNvPr>
            <p:cNvSpPr/>
            <p:nvPr/>
          </p:nvSpPr>
          <p:spPr>
            <a:xfrm flipH="1">
              <a:off x="7298471" y="1551271"/>
              <a:ext cx="856486" cy="541689"/>
            </a:xfrm>
            <a:custGeom>
              <a:avLst/>
              <a:gdLst/>
              <a:ahLst/>
              <a:cxnLst/>
              <a:rect l="l" t="t" r="r" b="b"/>
              <a:pathLst>
                <a:path w="38028" h="24051" extrusionOk="0">
                  <a:moveTo>
                    <a:pt x="3036" y="0"/>
                  </a:moveTo>
                  <a:cubicBezTo>
                    <a:pt x="1368" y="0"/>
                    <a:pt x="0" y="1368"/>
                    <a:pt x="0" y="3036"/>
                  </a:cubicBezTo>
                  <a:lnTo>
                    <a:pt x="0" y="21015"/>
                  </a:lnTo>
                  <a:cubicBezTo>
                    <a:pt x="0" y="22683"/>
                    <a:pt x="1368" y="24051"/>
                    <a:pt x="3036" y="24051"/>
                  </a:cubicBezTo>
                  <a:lnTo>
                    <a:pt x="34992" y="24051"/>
                  </a:lnTo>
                  <a:cubicBezTo>
                    <a:pt x="36660" y="24051"/>
                    <a:pt x="38028" y="22683"/>
                    <a:pt x="38028" y="21015"/>
                  </a:cubicBezTo>
                  <a:lnTo>
                    <a:pt x="38028" y="3036"/>
                  </a:lnTo>
                  <a:cubicBezTo>
                    <a:pt x="38028" y="1368"/>
                    <a:pt x="36660" y="0"/>
                    <a:pt x="34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377;p55">
              <a:extLst>
                <a:ext uri="{FF2B5EF4-FFF2-40B4-BE49-F238E27FC236}">
                  <a16:creationId xmlns:a16="http://schemas.microsoft.com/office/drawing/2014/main" id="{C6BD0D16-9E57-42E7-98CE-715D0AD9E4F4}"/>
                </a:ext>
              </a:extLst>
            </p:cNvPr>
            <p:cNvSpPr/>
            <p:nvPr/>
          </p:nvSpPr>
          <p:spPr>
            <a:xfrm flipH="1">
              <a:off x="7396129" y="1627150"/>
              <a:ext cx="653648" cy="97680"/>
            </a:xfrm>
            <a:custGeom>
              <a:avLst/>
              <a:gdLst/>
              <a:ahLst/>
              <a:cxnLst/>
              <a:rect l="l" t="t" r="r" b="b"/>
              <a:pathLst>
                <a:path w="29022" h="4337" extrusionOk="0">
                  <a:moveTo>
                    <a:pt x="2169" y="0"/>
                  </a:moveTo>
                  <a:cubicBezTo>
                    <a:pt x="968" y="0"/>
                    <a:pt x="0" y="968"/>
                    <a:pt x="0" y="2168"/>
                  </a:cubicBezTo>
                  <a:cubicBezTo>
                    <a:pt x="0" y="3369"/>
                    <a:pt x="968" y="4337"/>
                    <a:pt x="2169" y="4337"/>
                  </a:cubicBezTo>
                  <a:lnTo>
                    <a:pt x="26853" y="4337"/>
                  </a:lnTo>
                  <a:cubicBezTo>
                    <a:pt x="28020" y="4337"/>
                    <a:pt x="28988" y="3369"/>
                    <a:pt x="29021" y="2168"/>
                  </a:cubicBezTo>
                  <a:cubicBezTo>
                    <a:pt x="29021" y="968"/>
                    <a:pt x="28054" y="0"/>
                    <a:pt x="26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378;p55">
              <a:extLst>
                <a:ext uri="{FF2B5EF4-FFF2-40B4-BE49-F238E27FC236}">
                  <a16:creationId xmlns:a16="http://schemas.microsoft.com/office/drawing/2014/main" id="{E169791D-A1E0-4009-BEFE-F9F0E879C28B}"/>
                </a:ext>
              </a:extLst>
            </p:cNvPr>
            <p:cNvSpPr/>
            <p:nvPr/>
          </p:nvSpPr>
          <p:spPr>
            <a:xfrm flipH="1">
              <a:off x="7396129" y="1627150"/>
              <a:ext cx="271238" cy="97680"/>
            </a:xfrm>
            <a:custGeom>
              <a:avLst/>
              <a:gdLst/>
              <a:ahLst/>
              <a:cxnLst/>
              <a:rect l="l" t="t" r="r" b="b"/>
              <a:pathLst>
                <a:path w="12043" h="4337" extrusionOk="0">
                  <a:moveTo>
                    <a:pt x="0" y="0"/>
                  </a:moveTo>
                  <a:lnTo>
                    <a:pt x="0" y="4337"/>
                  </a:lnTo>
                  <a:lnTo>
                    <a:pt x="9874" y="4337"/>
                  </a:lnTo>
                  <a:cubicBezTo>
                    <a:pt x="11075" y="4337"/>
                    <a:pt x="12042" y="3369"/>
                    <a:pt x="12042" y="2168"/>
                  </a:cubicBezTo>
                  <a:cubicBezTo>
                    <a:pt x="12009" y="968"/>
                    <a:pt x="11041" y="0"/>
                    <a:pt x="9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379;p55">
              <a:extLst>
                <a:ext uri="{FF2B5EF4-FFF2-40B4-BE49-F238E27FC236}">
                  <a16:creationId xmlns:a16="http://schemas.microsoft.com/office/drawing/2014/main" id="{12C6FE51-B886-4E90-AE0E-4CD00C480C22}"/>
                </a:ext>
              </a:extLst>
            </p:cNvPr>
            <p:cNvSpPr/>
            <p:nvPr/>
          </p:nvSpPr>
          <p:spPr>
            <a:xfrm flipH="1">
              <a:off x="7613268" y="1627060"/>
              <a:ext cx="108941" cy="97860"/>
            </a:xfrm>
            <a:custGeom>
              <a:avLst/>
              <a:gdLst/>
              <a:ahLst/>
              <a:cxnLst/>
              <a:rect l="l" t="t" r="r" b="b"/>
              <a:pathLst>
                <a:path w="4837" h="4345" extrusionOk="0">
                  <a:moveTo>
                    <a:pt x="2427" y="0"/>
                  </a:moveTo>
                  <a:cubicBezTo>
                    <a:pt x="2209" y="0"/>
                    <a:pt x="1986" y="34"/>
                    <a:pt x="1768" y="104"/>
                  </a:cubicBezTo>
                  <a:cubicBezTo>
                    <a:pt x="634" y="471"/>
                    <a:pt x="0" y="1672"/>
                    <a:pt x="367" y="2840"/>
                  </a:cubicBezTo>
                  <a:cubicBezTo>
                    <a:pt x="636" y="3755"/>
                    <a:pt x="1493" y="4345"/>
                    <a:pt x="2410" y="4345"/>
                  </a:cubicBezTo>
                  <a:cubicBezTo>
                    <a:pt x="2628" y="4345"/>
                    <a:pt x="2851" y="4311"/>
                    <a:pt x="3069" y="4241"/>
                  </a:cubicBezTo>
                  <a:cubicBezTo>
                    <a:pt x="4203" y="3874"/>
                    <a:pt x="4837" y="2673"/>
                    <a:pt x="4470" y="1505"/>
                  </a:cubicBezTo>
                  <a:cubicBezTo>
                    <a:pt x="4201" y="590"/>
                    <a:pt x="3344"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380;p55">
              <a:extLst>
                <a:ext uri="{FF2B5EF4-FFF2-40B4-BE49-F238E27FC236}">
                  <a16:creationId xmlns:a16="http://schemas.microsoft.com/office/drawing/2014/main" id="{A20FD893-A843-42B8-A55D-1818CDDF419B}"/>
                </a:ext>
              </a:extLst>
            </p:cNvPr>
            <p:cNvSpPr/>
            <p:nvPr/>
          </p:nvSpPr>
          <p:spPr>
            <a:xfrm flipH="1">
              <a:off x="7396129" y="1757105"/>
              <a:ext cx="653648" cy="97703"/>
            </a:xfrm>
            <a:custGeom>
              <a:avLst/>
              <a:gdLst/>
              <a:ahLst/>
              <a:cxnLst/>
              <a:rect l="l" t="t" r="r" b="b"/>
              <a:pathLst>
                <a:path w="29022" h="4338" extrusionOk="0">
                  <a:moveTo>
                    <a:pt x="2169" y="1"/>
                  </a:moveTo>
                  <a:cubicBezTo>
                    <a:pt x="968" y="1"/>
                    <a:pt x="0" y="935"/>
                    <a:pt x="0" y="2169"/>
                  </a:cubicBezTo>
                  <a:cubicBezTo>
                    <a:pt x="0" y="3370"/>
                    <a:pt x="968" y="4337"/>
                    <a:pt x="2169" y="4337"/>
                  </a:cubicBezTo>
                  <a:lnTo>
                    <a:pt x="26853" y="4337"/>
                  </a:lnTo>
                  <a:cubicBezTo>
                    <a:pt x="28020" y="4337"/>
                    <a:pt x="28988" y="3370"/>
                    <a:pt x="29021" y="2169"/>
                  </a:cubicBezTo>
                  <a:cubicBezTo>
                    <a:pt x="29021" y="935"/>
                    <a:pt x="28054" y="1"/>
                    <a:pt x="26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381;p55">
              <a:extLst>
                <a:ext uri="{FF2B5EF4-FFF2-40B4-BE49-F238E27FC236}">
                  <a16:creationId xmlns:a16="http://schemas.microsoft.com/office/drawing/2014/main" id="{0E780724-6EBD-4FED-9A94-BA837CAF5A69}"/>
                </a:ext>
              </a:extLst>
            </p:cNvPr>
            <p:cNvSpPr/>
            <p:nvPr/>
          </p:nvSpPr>
          <p:spPr>
            <a:xfrm flipH="1">
              <a:off x="7396129" y="1887082"/>
              <a:ext cx="653648" cy="97703"/>
            </a:xfrm>
            <a:custGeom>
              <a:avLst/>
              <a:gdLst/>
              <a:ahLst/>
              <a:cxnLst/>
              <a:rect l="l" t="t" r="r" b="b"/>
              <a:pathLst>
                <a:path w="29022" h="4338" extrusionOk="0">
                  <a:moveTo>
                    <a:pt x="2169" y="1"/>
                  </a:moveTo>
                  <a:cubicBezTo>
                    <a:pt x="968" y="1"/>
                    <a:pt x="0" y="968"/>
                    <a:pt x="0" y="2169"/>
                  </a:cubicBezTo>
                  <a:cubicBezTo>
                    <a:pt x="0" y="3403"/>
                    <a:pt x="968" y="4337"/>
                    <a:pt x="2169" y="4337"/>
                  </a:cubicBezTo>
                  <a:lnTo>
                    <a:pt x="26853" y="4337"/>
                  </a:lnTo>
                  <a:cubicBezTo>
                    <a:pt x="28020" y="4337"/>
                    <a:pt x="28988" y="3403"/>
                    <a:pt x="29021" y="2169"/>
                  </a:cubicBezTo>
                  <a:cubicBezTo>
                    <a:pt x="29021" y="968"/>
                    <a:pt x="28054" y="1"/>
                    <a:pt x="26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382;p55">
              <a:extLst>
                <a:ext uri="{FF2B5EF4-FFF2-40B4-BE49-F238E27FC236}">
                  <a16:creationId xmlns:a16="http://schemas.microsoft.com/office/drawing/2014/main" id="{7D41CA88-F752-460C-BF43-0D59E4BE2F4C}"/>
                </a:ext>
              </a:extLst>
            </p:cNvPr>
            <p:cNvSpPr/>
            <p:nvPr/>
          </p:nvSpPr>
          <p:spPr>
            <a:xfrm flipH="1">
              <a:off x="7396129" y="1757870"/>
              <a:ext cx="389955" cy="97680"/>
            </a:xfrm>
            <a:custGeom>
              <a:avLst/>
              <a:gdLst/>
              <a:ahLst/>
              <a:cxnLst/>
              <a:rect l="l" t="t" r="r" b="b"/>
              <a:pathLst>
                <a:path w="17314" h="4337" extrusionOk="0">
                  <a:moveTo>
                    <a:pt x="1" y="0"/>
                  </a:moveTo>
                  <a:lnTo>
                    <a:pt x="1" y="4337"/>
                  </a:lnTo>
                  <a:lnTo>
                    <a:pt x="15145" y="4337"/>
                  </a:lnTo>
                  <a:cubicBezTo>
                    <a:pt x="16346" y="4337"/>
                    <a:pt x="17313" y="3369"/>
                    <a:pt x="17313" y="2169"/>
                  </a:cubicBezTo>
                  <a:cubicBezTo>
                    <a:pt x="17280" y="968"/>
                    <a:pt x="16312" y="0"/>
                    <a:pt x="15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383;p55">
              <a:extLst>
                <a:ext uri="{FF2B5EF4-FFF2-40B4-BE49-F238E27FC236}">
                  <a16:creationId xmlns:a16="http://schemas.microsoft.com/office/drawing/2014/main" id="{249AD0DA-E3F5-4350-9DA9-18388FFDEE41}"/>
                </a:ext>
              </a:extLst>
            </p:cNvPr>
            <p:cNvSpPr/>
            <p:nvPr/>
          </p:nvSpPr>
          <p:spPr>
            <a:xfrm flipH="1">
              <a:off x="7396129" y="1887082"/>
              <a:ext cx="250202" cy="97703"/>
            </a:xfrm>
            <a:custGeom>
              <a:avLst/>
              <a:gdLst/>
              <a:ahLst/>
              <a:cxnLst/>
              <a:rect l="l" t="t" r="r" b="b"/>
              <a:pathLst>
                <a:path w="11109" h="4338" extrusionOk="0">
                  <a:moveTo>
                    <a:pt x="0" y="1"/>
                  </a:moveTo>
                  <a:lnTo>
                    <a:pt x="0" y="4337"/>
                  </a:lnTo>
                  <a:lnTo>
                    <a:pt x="8940" y="4337"/>
                  </a:lnTo>
                  <a:cubicBezTo>
                    <a:pt x="10141" y="4337"/>
                    <a:pt x="11108" y="3403"/>
                    <a:pt x="11108" y="2169"/>
                  </a:cubicBezTo>
                  <a:cubicBezTo>
                    <a:pt x="11075" y="968"/>
                    <a:pt x="10107" y="1"/>
                    <a:pt x="89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384;p55">
              <a:extLst>
                <a:ext uri="{FF2B5EF4-FFF2-40B4-BE49-F238E27FC236}">
                  <a16:creationId xmlns:a16="http://schemas.microsoft.com/office/drawing/2014/main" id="{BA26BCF8-1FE2-423B-A38E-9F630648DA0C}"/>
                </a:ext>
              </a:extLst>
            </p:cNvPr>
            <p:cNvSpPr/>
            <p:nvPr/>
          </p:nvSpPr>
          <p:spPr>
            <a:xfrm flipH="1">
              <a:off x="7737232" y="1757105"/>
              <a:ext cx="97680" cy="97703"/>
            </a:xfrm>
            <a:custGeom>
              <a:avLst/>
              <a:gdLst/>
              <a:ahLst/>
              <a:cxnLst/>
              <a:rect l="l" t="t" r="r" b="b"/>
              <a:pathLst>
                <a:path w="4337" h="4338" extrusionOk="0">
                  <a:moveTo>
                    <a:pt x="2169" y="1"/>
                  </a:moveTo>
                  <a:cubicBezTo>
                    <a:pt x="968" y="1"/>
                    <a:pt x="1" y="935"/>
                    <a:pt x="1" y="2169"/>
                  </a:cubicBezTo>
                  <a:cubicBezTo>
                    <a:pt x="1" y="3370"/>
                    <a:pt x="968" y="4337"/>
                    <a:pt x="2169" y="4337"/>
                  </a:cubicBezTo>
                  <a:cubicBezTo>
                    <a:pt x="3370" y="4337"/>
                    <a:pt x="4337" y="3370"/>
                    <a:pt x="4337" y="2169"/>
                  </a:cubicBezTo>
                  <a:cubicBezTo>
                    <a:pt x="4337" y="935"/>
                    <a:pt x="3336"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385;p55">
              <a:extLst>
                <a:ext uri="{FF2B5EF4-FFF2-40B4-BE49-F238E27FC236}">
                  <a16:creationId xmlns:a16="http://schemas.microsoft.com/office/drawing/2014/main" id="{74266179-5097-4F99-ABF4-FF5AFFCD4A9A}"/>
                </a:ext>
              </a:extLst>
            </p:cNvPr>
            <p:cNvSpPr/>
            <p:nvPr/>
          </p:nvSpPr>
          <p:spPr>
            <a:xfrm flipH="1">
              <a:off x="7601985" y="1887082"/>
              <a:ext cx="97703" cy="97703"/>
            </a:xfrm>
            <a:custGeom>
              <a:avLst/>
              <a:gdLst/>
              <a:ahLst/>
              <a:cxnLst/>
              <a:rect l="l" t="t" r="r" b="b"/>
              <a:pathLst>
                <a:path w="4338" h="4338" extrusionOk="0">
                  <a:moveTo>
                    <a:pt x="2169" y="1"/>
                  </a:moveTo>
                  <a:cubicBezTo>
                    <a:pt x="968" y="1"/>
                    <a:pt x="1" y="968"/>
                    <a:pt x="1" y="2169"/>
                  </a:cubicBezTo>
                  <a:cubicBezTo>
                    <a:pt x="1" y="3370"/>
                    <a:pt x="968" y="4337"/>
                    <a:pt x="2169" y="4337"/>
                  </a:cubicBezTo>
                  <a:cubicBezTo>
                    <a:pt x="3370" y="4337"/>
                    <a:pt x="4337" y="3370"/>
                    <a:pt x="4337" y="2169"/>
                  </a:cubicBezTo>
                  <a:cubicBezTo>
                    <a:pt x="4337" y="968"/>
                    <a:pt x="3370"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386;p55">
              <a:extLst>
                <a:ext uri="{FF2B5EF4-FFF2-40B4-BE49-F238E27FC236}">
                  <a16:creationId xmlns:a16="http://schemas.microsoft.com/office/drawing/2014/main" id="{8494EF9C-5F43-400F-9FD9-11C4083B323C}"/>
                </a:ext>
              </a:extLst>
            </p:cNvPr>
            <p:cNvSpPr/>
            <p:nvPr/>
          </p:nvSpPr>
          <p:spPr>
            <a:xfrm flipH="1">
              <a:off x="6699267" y="4352378"/>
              <a:ext cx="649121" cy="791125"/>
            </a:xfrm>
            <a:custGeom>
              <a:avLst/>
              <a:gdLst/>
              <a:ahLst/>
              <a:cxnLst/>
              <a:rect l="l" t="t" r="r" b="b"/>
              <a:pathLst>
                <a:path w="28821" h="35126" extrusionOk="0">
                  <a:moveTo>
                    <a:pt x="0" y="0"/>
                  </a:moveTo>
                  <a:lnTo>
                    <a:pt x="2502" y="20848"/>
                  </a:lnTo>
                  <a:lnTo>
                    <a:pt x="5404" y="35125"/>
                  </a:lnTo>
                  <a:lnTo>
                    <a:pt x="28821" y="35125"/>
                  </a:lnTo>
                  <a:lnTo>
                    <a:pt x="18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387;p55">
              <a:extLst>
                <a:ext uri="{FF2B5EF4-FFF2-40B4-BE49-F238E27FC236}">
                  <a16:creationId xmlns:a16="http://schemas.microsoft.com/office/drawing/2014/main" id="{12F2DEB9-C656-48AF-827F-97FB4FA70D5A}"/>
                </a:ext>
              </a:extLst>
            </p:cNvPr>
            <p:cNvSpPr/>
            <p:nvPr/>
          </p:nvSpPr>
          <p:spPr>
            <a:xfrm flipH="1">
              <a:off x="7275505" y="4352378"/>
              <a:ext cx="672409" cy="791125"/>
            </a:xfrm>
            <a:custGeom>
              <a:avLst/>
              <a:gdLst/>
              <a:ahLst/>
              <a:cxnLst/>
              <a:rect l="l" t="t" r="r" b="b"/>
              <a:pathLst>
                <a:path w="29855" h="35126" extrusionOk="0">
                  <a:moveTo>
                    <a:pt x="10474" y="0"/>
                  </a:moveTo>
                  <a:lnTo>
                    <a:pt x="0" y="35125"/>
                  </a:lnTo>
                  <a:lnTo>
                    <a:pt x="26752" y="35125"/>
                  </a:lnTo>
                  <a:lnTo>
                    <a:pt x="29855" y="20915"/>
                  </a:lnTo>
                  <a:lnTo>
                    <a:pt x="28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388;p55">
              <a:extLst>
                <a:ext uri="{FF2B5EF4-FFF2-40B4-BE49-F238E27FC236}">
                  <a16:creationId xmlns:a16="http://schemas.microsoft.com/office/drawing/2014/main" id="{A2CA3D3D-7C14-4C70-8E83-45F94CFA5332}"/>
                </a:ext>
              </a:extLst>
            </p:cNvPr>
            <p:cNvSpPr/>
            <p:nvPr/>
          </p:nvSpPr>
          <p:spPr>
            <a:xfrm flipH="1">
              <a:off x="6809695" y="4352378"/>
              <a:ext cx="257725" cy="424482"/>
            </a:xfrm>
            <a:custGeom>
              <a:avLst/>
              <a:gdLst/>
              <a:ahLst/>
              <a:cxnLst/>
              <a:rect l="l" t="t" r="r" b="b"/>
              <a:pathLst>
                <a:path w="11443" h="18847" extrusionOk="0">
                  <a:moveTo>
                    <a:pt x="1" y="0"/>
                  </a:moveTo>
                  <a:cubicBezTo>
                    <a:pt x="334" y="5671"/>
                    <a:pt x="2602" y="11275"/>
                    <a:pt x="6439" y="15511"/>
                  </a:cubicBezTo>
                  <a:cubicBezTo>
                    <a:pt x="7573" y="16812"/>
                    <a:pt x="8907" y="17980"/>
                    <a:pt x="10508" y="18647"/>
                  </a:cubicBezTo>
                  <a:cubicBezTo>
                    <a:pt x="10775" y="18780"/>
                    <a:pt x="11109" y="18814"/>
                    <a:pt x="11442" y="18847"/>
                  </a:cubicBezTo>
                  <a:lnTo>
                    <a:pt x="58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389;p55">
              <a:extLst>
                <a:ext uri="{FF2B5EF4-FFF2-40B4-BE49-F238E27FC236}">
                  <a16:creationId xmlns:a16="http://schemas.microsoft.com/office/drawing/2014/main" id="{02C38005-8AB3-4559-AE63-8B9ECDF47399}"/>
                </a:ext>
              </a:extLst>
            </p:cNvPr>
            <p:cNvSpPr/>
            <p:nvPr/>
          </p:nvSpPr>
          <p:spPr>
            <a:xfrm flipH="1">
              <a:off x="7570009" y="4352378"/>
              <a:ext cx="268986" cy="424482"/>
            </a:xfrm>
            <a:custGeom>
              <a:avLst/>
              <a:gdLst/>
              <a:ahLst/>
              <a:cxnLst/>
              <a:rect l="l" t="t" r="r" b="b"/>
              <a:pathLst>
                <a:path w="11943" h="18847" extrusionOk="0">
                  <a:moveTo>
                    <a:pt x="5638" y="0"/>
                  </a:moveTo>
                  <a:lnTo>
                    <a:pt x="1" y="18847"/>
                  </a:lnTo>
                  <a:cubicBezTo>
                    <a:pt x="501" y="18847"/>
                    <a:pt x="1002" y="18814"/>
                    <a:pt x="1435" y="18647"/>
                  </a:cubicBezTo>
                  <a:cubicBezTo>
                    <a:pt x="3003" y="17980"/>
                    <a:pt x="4304" y="16812"/>
                    <a:pt x="5471" y="15511"/>
                  </a:cubicBezTo>
                  <a:cubicBezTo>
                    <a:pt x="9274" y="11275"/>
                    <a:pt x="11576" y="5738"/>
                    <a:pt x="11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390;p55">
              <a:extLst>
                <a:ext uri="{FF2B5EF4-FFF2-40B4-BE49-F238E27FC236}">
                  <a16:creationId xmlns:a16="http://schemas.microsoft.com/office/drawing/2014/main" id="{5129D34B-9E63-4A21-8AFE-2C66F191CF86}"/>
                </a:ext>
              </a:extLst>
            </p:cNvPr>
            <p:cNvSpPr/>
            <p:nvPr/>
          </p:nvSpPr>
          <p:spPr>
            <a:xfrm flipH="1">
              <a:off x="7251451" y="4352378"/>
              <a:ext cx="84932" cy="471824"/>
            </a:xfrm>
            <a:custGeom>
              <a:avLst/>
              <a:gdLst/>
              <a:ahLst/>
              <a:cxnLst/>
              <a:rect l="l" t="t" r="r" b="b"/>
              <a:pathLst>
                <a:path w="3771" h="20949" extrusionOk="0">
                  <a:moveTo>
                    <a:pt x="1" y="0"/>
                  </a:moveTo>
                  <a:cubicBezTo>
                    <a:pt x="668" y="6972"/>
                    <a:pt x="1302" y="13943"/>
                    <a:pt x="1969" y="20848"/>
                  </a:cubicBezTo>
                  <a:cubicBezTo>
                    <a:pt x="2503" y="20915"/>
                    <a:pt x="3103" y="20915"/>
                    <a:pt x="3637" y="20948"/>
                  </a:cubicBezTo>
                  <a:cubicBezTo>
                    <a:pt x="3770" y="13977"/>
                    <a:pt x="3470" y="6972"/>
                    <a:pt x="2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391;p55">
              <a:extLst>
                <a:ext uri="{FF2B5EF4-FFF2-40B4-BE49-F238E27FC236}">
                  <a16:creationId xmlns:a16="http://schemas.microsoft.com/office/drawing/2014/main" id="{66F00C4F-FF62-4E09-99C8-973C8EBA73BB}"/>
                </a:ext>
              </a:extLst>
            </p:cNvPr>
            <p:cNvSpPr/>
            <p:nvPr/>
          </p:nvSpPr>
          <p:spPr>
            <a:xfrm flipH="1">
              <a:off x="7101203" y="2657470"/>
              <a:ext cx="168311" cy="266734"/>
            </a:xfrm>
            <a:custGeom>
              <a:avLst/>
              <a:gdLst/>
              <a:ahLst/>
              <a:cxnLst/>
              <a:rect l="l" t="t" r="r" b="b"/>
              <a:pathLst>
                <a:path w="7473" h="11843" extrusionOk="0">
                  <a:moveTo>
                    <a:pt x="5504" y="0"/>
                  </a:moveTo>
                  <a:cubicBezTo>
                    <a:pt x="4637" y="667"/>
                    <a:pt x="3737" y="1301"/>
                    <a:pt x="2869" y="1968"/>
                  </a:cubicBezTo>
                  <a:cubicBezTo>
                    <a:pt x="1" y="4136"/>
                    <a:pt x="1068" y="8773"/>
                    <a:pt x="2736" y="11842"/>
                  </a:cubicBezTo>
                  <a:cubicBezTo>
                    <a:pt x="4304" y="10141"/>
                    <a:pt x="5871" y="8340"/>
                    <a:pt x="6672" y="6205"/>
                  </a:cubicBezTo>
                  <a:cubicBezTo>
                    <a:pt x="7473" y="4103"/>
                    <a:pt x="7239" y="1501"/>
                    <a:pt x="5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392;p55">
              <a:extLst>
                <a:ext uri="{FF2B5EF4-FFF2-40B4-BE49-F238E27FC236}">
                  <a16:creationId xmlns:a16="http://schemas.microsoft.com/office/drawing/2014/main" id="{D86E1A07-C8EB-444C-A29D-029D86AC2F96}"/>
                </a:ext>
              </a:extLst>
            </p:cNvPr>
            <p:cNvSpPr/>
            <p:nvPr/>
          </p:nvSpPr>
          <p:spPr>
            <a:xfrm flipH="1">
              <a:off x="6527961" y="3689744"/>
              <a:ext cx="455315" cy="513896"/>
            </a:xfrm>
            <a:custGeom>
              <a:avLst/>
              <a:gdLst/>
              <a:ahLst/>
              <a:cxnLst/>
              <a:rect l="l" t="t" r="r" b="b"/>
              <a:pathLst>
                <a:path w="20216" h="22817" extrusionOk="0">
                  <a:moveTo>
                    <a:pt x="10275" y="0"/>
                  </a:moveTo>
                  <a:lnTo>
                    <a:pt x="1" y="5504"/>
                  </a:lnTo>
                  <a:lnTo>
                    <a:pt x="368" y="15978"/>
                  </a:lnTo>
                  <a:lnTo>
                    <a:pt x="10275" y="22816"/>
                  </a:lnTo>
                  <a:lnTo>
                    <a:pt x="20215" y="16512"/>
                  </a:lnTo>
                  <a:lnTo>
                    <a:pt x="1027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393;p55">
              <a:extLst>
                <a:ext uri="{FF2B5EF4-FFF2-40B4-BE49-F238E27FC236}">
                  <a16:creationId xmlns:a16="http://schemas.microsoft.com/office/drawing/2014/main" id="{9468B965-A19F-41A9-A977-8974539734C8}"/>
                </a:ext>
              </a:extLst>
            </p:cNvPr>
            <p:cNvSpPr/>
            <p:nvPr/>
          </p:nvSpPr>
          <p:spPr>
            <a:xfrm flipH="1">
              <a:off x="6649672" y="3689744"/>
              <a:ext cx="333603" cy="249437"/>
            </a:xfrm>
            <a:custGeom>
              <a:avLst/>
              <a:gdLst/>
              <a:ahLst/>
              <a:cxnLst/>
              <a:rect l="l" t="t" r="r" b="b"/>
              <a:pathLst>
                <a:path w="14812" h="11075" extrusionOk="0">
                  <a:moveTo>
                    <a:pt x="10275" y="0"/>
                  </a:moveTo>
                  <a:lnTo>
                    <a:pt x="1" y="5504"/>
                  </a:lnTo>
                  <a:lnTo>
                    <a:pt x="201" y="11075"/>
                  </a:lnTo>
                  <a:lnTo>
                    <a:pt x="14811" y="7539"/>
                  </a:lnTo>
                  <a:lnTo>
                    <a:pt x="1027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394;p55">
              <a:extLst>
                <a:ext uri="{FF2B5EF4-FFF2-40B4-BE49-F238E27FC236}">
                  <a16:creationId xmlns:a16="http://schemas.microsoft.com/office/drawing/2014/main" id="{A67395D9-5CD1-464F-A8EE-4FCBA2A7ECDC}"/>
                </a:ext>
              </a:extLst>
            </p:cNvPr>
            <p:cNvSpPr/>
            <p:nvPr/>
          </p:nvSpPr>
          <p:spPr>
            <a:xfrm flipH="1">
              <a:off x="6671474" y="3243460"/>
              <a:ext cx="455292" cy="697229"/>
            </a:xfrm>
            <a:custGeom>
              <a:avLst/>
              <a:gdLst/>
              <a:ahLst/>
              <a:cxnLst/>
              <a:rect l="l" t="t" r="r" b="b"/>
              <a:pathLst>
                <a:path w="20215" h="30957" extrusionOk="0">
                  <a:moveTo>
                    <a:pt x="0" y="1"/>
                  </a:moveTo>
                  <a:lnTo>
                    <a:pt x="2402" y="30956"/>
                  </a:lnTo>
                  <a:cubicBezTo>
                    <a:pt x="2402" y="30956"/>
                    <a:pt x="15145" y="25319"/>
                    <a:pt x="20215" y="19448"/>
                  </a:cubicBezTo>
                  <a:lnTo>
                    <a:pt x="12076" y="7840"/>
                  </a:lnTo>
                  <a:cubicBezTo>
                    <a:pt x="9207" y="3770"/>
                    <a:pt x="4871" y="96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395;p55">
              <a:extLst>
                <a:ext uri="{FF2B5EF4-FFF2-40B4-BE49-F238E27FC236}">
                  <a16:creationId xmlns:a16="http://schemas.microsoft.com/office/drawing/2014/main" id="{1BBB8EBF-7CF5-4AD3-A1B3-999974FD67B4}"/>
                </a:ext>
              </a:extLst>
            </p:cNvPr>
            <p:cNvSpPr/>
            <p:nvPr/>
          </p:nvSpPr>
          <p:spPr>
            <a:xfrm flipH="1">
              <a:off x="6671474" y="3604834"/>
              <a:ext cx="410968" cy="335112"/>
            </a:xfrm>
            <a:custGeom>
              <a:avLst/>
              <a:gdLst/>
              <a:ahLst/>
              <a:cxnLst/>
              <a:rect l="l" t="t" r="r" b="b"/>
              <a:pathLst>
                <a:path w="18247" h="14879" extrusionOk="0">
                  <a:moveTo>
                    <a:pt x="15878" y="1"/>
                  </a:moveTo>
                  <a:lnTo>
                    <a:pt x="0" y="9474"/>
                  </a:lnTo>
                  <a:lnTo>
                    <a:pt x="401" y="14878"/>
                  </a:lnTo>
                  <a:cubicBezTo>
                    <a:pt x="401" y="14878"/>
                    <a:pt x="401" y="14878"/>
                    <a:pt x="401" y="14878"/>
                  </a:cubicBezTo>
                  <a:cubicBezTo>
                    <a:pt x="510" y="14878"/>
                    <a:pt x="13192" y="9290"/>
                    <a:pt x="18247" y="3403"/>
                  </a:cubicBezTo>
                  <a:lnTo>
                    <a:pt x="15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396;p55">
              <a:extLst>
                <a:ext uri="{FF2B5EF4-FFF2-40B4-BE49-F238E27FC236}">
                  <a16:creationId xmlns:a16="http://schemas.microsoft.com/office/drawing/2014/main" id="{167E7334-AFA8-4918-837C-0331286689F9}"/>
                </a:ext>
              </a:extLst>
            </p:cNvPr>
            <p:cNvSpPr/>
            <p:nvPr/>
          </p:nvSpPr>
          <p:spPr>
            <a:xfrm flipH="1">
              <a:off x="6903613" y="3243460"/>
              <a:ext cx="886531" cy="1156260"/>
            </a:xfrm>
            <a:custGeom>
              <a:avLst/>
              <a:gdLst/>
              <a:ahLst/>
              <a:cxnLst/>
              <a:rect l="l" t="t" r="r" b="b"/>
              <a:pathLst>
                <a:path w="39362" h="51338" extrusionOk="0">
                  <a:moveTo>
                    <a:pt x="29421" y="1"/>
                  </a:moveTo>
                  <a:lnTo>
                    <a:pt x="5838" y="1402"/>
                  </a:lnTo>
                  <a:lnTo>
                    <a:pt x="0" y="26486"/>
                  </a:lnTo>
                  <a:lnTo>
                    <a:pt x="3102" y="46868"/>
                  </a:lnTo>
                  <a:lnTo>
                    <a:pt x="1501" y="51338"/>
                  </a:lnTo>
                  <a:lnTo>
                    <a:pt x="39161" y="51338"/>
                  </a:lnTo>
                  <a:lnTo>
                    <a:pt x="38161" y="46634"/>
                  </a:lnTo>
                  <a:lnTo>
                    <a:pt x="39195" y="25552"/>
                  </a:lnTo>
                  <a:cubicBezTo>
                    <a:pt x="39361" y="22050"/>
                    <a:pt x="38661" y="18547"/>
                    <a:pt x="37093" y="15445"/>
                  </a:cubicBezTo>
                  <a:lnTo>
                    <a:pt x="29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397;p55">
              <a:extLst>
                <a:ext uri="{FF2B5EF4-FFF2-40B4-BE49-F238E27FC236}">
                  <a16:creationId xmlns:a16="http://schemas.microsoft.com/office/drawing/2014/main" id="{126CACBF-B83F-4728-ADFD-A7A0DA14E4AE}"/>
                </a:ext>
              </a:extLst>
            </p:cNvPr>
            <p:cNvSpPr/>
            <p:nvPr/>
          </p:nvSpPr>
          <p:spPr>
            <a:xfrm flipH="1">
              <a:off x="7162802" y="3245713"/>
              <a:ext cx="466576" cy="319324"/>
            </a:xfrm>
            <a:custGeom>
              <a:avLst/>
              <a:gdLst/>
              <a:ahLst/>
              <a:cxnLst/>
              <a:rect l="l" t="t" r="r" b="b"/>
              <a:pathLst>
                <a:path w="20716" h="14178" extrusionOk="0">
                  <a:moveTo>
                    <a:pt x="20715" y="1"/>
                  </a:moveTo>
                  <a:lnTo>
                    <a:pt x="0" y="1235"/>
                  </a:lnTo>
                  <a:lnTo>
                    <a:pt x="12042" y="14178"/>
                  </a:lnTo>
                  <a:lnTo>
                    <a:pt x="20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398;p55">
              <a:extLst>
                <a:ext uri="{FF2B5EF4-FFF2-40B4-BE49-F238E27FC236}">
                  <a16:creationId xmlns:a16="http://schemas.microsoft.com/office/drawing/2014/main" id="{42195625-5C9C-4617-AC5D-91E90FAAF13E}"/>
                </a:ext>
              </a:extLst>
            </p:cNvPr>
            <p:cNvSpPr/>
            <p:nvPr/>
          </p:nvSpPr>
          <p:spPr>
            <a:xfrm flipH="1">
              <a:off x="6820978" y="3914361"/>
              <a:ext cx="23" cy="23"/>
            </a:xfrm>
            <a:custGeom>
              <a:avLst/>
              <a:gdLst/>
              <a:ahLst/>
              <a:cxnLst/>
              <a:rect l="l" t="t" r="r" b="b"/>
              <a:pathLst>
                <a:path w="1" h="1" fill="none" extrusionOk="0">
                  <a:moveTo>
                    <a:pt x="1" y="1"/>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399;p55">
              <a:extLst>
                <a:ext uri="{FF2B5EF4-FFF2-40B4-BE49-F238E27FC236}">
                  <a16:creationId xmlns:a16="http://schemas.microsoft.com/office/drawing/2014/main" id="{16894952-A0EB-4C5E-90A8-9723B5395DC7}"/>
                </a:ext>
              </a:extLst>
            </p:cNvPr>
            <p:cNvSpPr/>
            <p:nvPr/>
          </p:nvSpPr>
          <p:spPr>
            <a:xfrm>
              <a:off x="5226742" y="2703059"/>
              <a:ext cx="833963" cy="1374886"/>
            </a:xfrm>
            <a:custGeom>
              <a:avLst/>
              <a:gdLst/>
              <a:ahLst/>
              <a:cxnLst/>
              <a:rect l="l" t="t" r="r" b="b"/>
              <a:pathLst>
                <a:path w="37028" h="61045" extrusionOk="0">
                  <a:moveTo>
                    <a:pt x="5004" y="1"/>
                  </a:moveTo>
                  <a:cubicBezTo>
                    <a:pt x="2236" y="1"/>
                    <a:pt x="1" y="2203"/>
                    <a:pt x="1" y="5005"/>
                  </a:cubicBezTo>
                  <a:lnTo>
                    <a:pt x="1" y="56041"/>
                  </a:lnTo>
                  <a:cubicBezTo>
                    <a:pt x="1" y="58810"/>
                    <a:pt x="2202" y="61045"/>
                    <a:pt x="5004" y="61045"/>
                  </a:cubicBezTo>
                  <a:lnTo>
                    <a:pt x="31957" y="61045"/>
                  </a:lnTo>
                  <a:cubicBezTo>
                    <a:pt x="34759" y="61045"/>
                    <a:pt x="37027" y="58810"/>
                    <a:pt x="36960" y="56041"/>
                  </a:cubicBezTo>
                  <a:lnTo>
                    <a:pt x="36960" y="5005"/>
                  </a:lnTo>
                  <a:cubicBezTo>
                    <a:pt x="36960" y="2269"/>
                    <a:pt x="34759" y="1"/>
                    <a:pt x="31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2400;p55">
              <a:extLst>
                <a:ext uri="{FF2B5EF4-FFF2-40B4-BE49-F238E27FC236}">
                  <a16:creationId xmlns:a16="http://schemas.microsoft.com/office/drawing/2014/main" id="{2C516F84-E7F8-4CE8-A554-AC3207F2176C}"/>
                </a:ext>
              </a:extLst>
            </p:cNvPr>
            <p:cNvGrpSpPr/>
            <p:nvPr/>
          </p:nvGrpSpPr>
          <p:grpSpPr>
            <a:xfrm flipH="1">
              <a:off x="3814997" y="3827069"/>
              <a:ext cx="1021756" cy="332094"/>
              <a:chOff x="9165713" y="3174931"/>
              <a:chExt cx="1021756" cy="332094"/>
            </a:xfrm>
          </p:grpSpPr>
          <p:sp>
            <p:nvSpPr>
              <p:cNvPr id="472" name="Google Shape;2401;p55">
                <a:extLst>
                  <a:ext uri="{FF2B5EF4-FFF2-40B4-BE49-F238E27FC236}">
                    <a16:creationId xmlns:a16="http://schemas.microsoft.com/office/drawing/2014/main" id="{EF465C28-51DA-45E9-8DBA-0E43925454F2}"/>
                  </a:ext>
                </a:extLst>
              </p:cNvPr>
              <p:cNvSpPr/>
              <p:nvPr/>
            </p:nvSpPr>
            <p:spPr>
              <a:xfrm flipH="1">
                <a:off x="9184497" y="32230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402;p55">
                <a:extLst>
                  <a:ext uri="{FF2B5EF4-FFF2-40B4-BE49-F238E27FC236}">
                    <a16:creationId xmlns:a16="http://schemas.microsoft.com/office/drawing/2014/main" id="{A0839C1B-9EEA-4BD0-B558-15BF2FCA4DEE}"/>
                  </a:ext>
                </a:extLst>
              </p:cNvPr>
              <p:cNvSpPr/>
              <p:nvPr/>
            </p:nvSpPr>
            <p:spPr>
              <a:xfrm flipH="1">
                <a:off x="9165713" y="31749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403;p55">
                <a:extLst>
                  <a:ext uri="{FF2B5EF4-FFF2-40B4-BE49-F238E27FC236}">
                    <a16:creationId xmlns:a16="http://schemas.microsoft.com/office/drawing/2014/main" id="{EF20CBD8-9667-49F4-9FF1-91574581618E}"/>
                  </a:ext>
                </a:extLst>
              </p:cNvPr>
              <p:cNvSpPr/>
              <p:nvPr/>
            </p:nvSpPr>
            <p:spPr>
              <a:xfrm>
                <a:off x="9309947" y="32228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404;p55">
                <a:extLst>
                  <a:ext uri="{FF2B5EF4-FFF2-40B4-BE49-F238E27FC236}">
                    <a16:creationId xmlns:a16="http://schemas.microsoft.com/office/drawing/2014/main" id="{425AD1C4-F4C0-416E-8AB2-70B4FB003E73}"/>
                  </a:ext>
                </a:extLst>
              </p:cNvPr>
              <p:cNvSpPr/>
              <p:nvPr/>
            </p:nvSpPr>
            <p:spPr>
              <a:xfrm>
                <a:off x="9581929" y="32234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405;p55">
                <a:extLst>
                  <a:ext uri="{FF2B5EF4-FFF2-40B4-BE49-F238E27FC236}">
                    <a16:creationId xmlns:a16="http://schemas.microsoft.com/office/drawing/2014/main" id="{F345214A-AE76-43D7-A0F1-CB50DD431F94}"/>
                  </a:ext>
                </a:extLst>
              </p:cNvPr>
              <p:cNvSpPr/>
              <p:nvPr/>
            </p:nvSpPr>
            <p:spPr>
              <a:xfrm>
                <a:off x="9855397" y="32226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2406;p55">
              <a:extLst>
                <a:ext uri="{FF2B5EF4-FFF2-40B4-BE49-F238E27FC236}">
                  <a16:creationId xmlns:a16="http://schemas.microsoft.com/office/drawing/2014/main" id="{F4A508FC-F444-4D27-AE12-74C5981E5CCF}"/>
                </a:ext>
              </a:extLst>
            </p:cNvPr>
            <p:cNvSpPr/>
            <p:nvPr/>
          </p:nvSpPr>
          <p:spPr>
            <a:xfrm flipH="1">
              <a:off x="5612495" y="2857090"/>
              <a:ext cx="358378" cy="773085"/>
            </a:xfrm>
            <a:custGeom>
              <a:avLst/>
              <a:gdLst/>
              <a:ahLst/>
              <a:cxnLst/>
              <a:rect l="l" t="t" r="r" b="b"/>
              <a:pathLst>
                <a:path w="15912" h="34325" extrusionOk="0">
                  <a:moveTo>
                    <a:pt x="5338" y="0"/>
                  </a:moveTo>
                  <a:cubicBezTo>
                    <a:pt x="2369" y="0"/>
                    <a:pt x="1" y="2369"/>
                    <a:pt x="1" y="5337"/>
                  </a:cubicBezTo>
                  <a:lnTo>
                    <a:pt x="1" y="28988"/>
                  </a:lnTo>
                  <a:cubicBezTo>
                    <a:pt x="1" y="31956"/>
                    <a:pt x="2369" y="34325"/>
                    <a:pt x="5338" y="34325"/>
                  </a:cubicBezTo>
                  <a:lnTo>
                    <a:pt x="10575" y="34325"/>
                  </a:lnTo>
                  <a:cubicBezTo>
                    <a:pt x="13544" y="34325"/>
                    <a:pt x="15912" y="31956"/>
                    <a:pt x="15912" y="28988"/>
                  </a:cubicBezTo>
                  <a:lnTo>
                    <a:pt x="15912" y="5337"/>
                  </a:lnTo>
                  <a:cubicBezTo>
                    <a:pt x="15912" y="2369"/>
                    <a:pt x="13544" y="0"/>
                    <a:pt x="10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407;p55">
              <a:extLst>
                <a:ext uri="{FF2B5EF4-FFF2-40B4-BE49-F238E27FC236}">
                  <a16:creationId xmlns:a16="http://schemas.microsoft.com/office/drawing/2014/main" id="{AA7FE2F7-789A-4812-A88D-381073737A59}"/>
                </a:ext>
              </a:extLst>
            </p:cNvPr>
            <p:cNvSpPr/>
            <p:nvPr/>
          </p:nvSpPr>
          <p:spPr>
            <a:xfrm flipH="1">
              <a:off x="5315739" y="2857090"/>
              <a:ext cx="240428" cy="341847"/>
            </a:xfrm>
            <a:custGeom>
              <a:avLst/>
              <a:gdLst/>
              <a:ahLst/>
              <a:cxnLst/>
              <a:rect l="l" t="t" r="r" b="b"/>
              <a:pathLst>
                <a:path w="10675" h="15178" extrusionOk="0">
                  <a:moveTo>
                    <a:pt x="5338" y="0"/>
                  </a:moveTo>
                  <a:cubicBezTo>
                    <a:pt x="2402" y="0"/>
                    <a:pt x="1" y="2369"/>
                    <a:pt x="1" y="5337"/>
                  </a:cubicBezTo>
                  <a:lnTo>
                    <a:pt x="1" y="9841"/>
                  </a:lnTo>
                  <a:cubicBezTo>
                    <a:pt x="1" y="12809"/>
                    <a:pt x="2402" y="15178"/>
                    <a:pt x="5338" y="15178"/>
                  </a:cubicBezTo>
                  <a:cubicBezTo>
                    <a:pt x="8307" y="15178"/>
                    <a:pt x="10675" y="12809"/>
                    <a:pt x="10675" y="9841"/>
                  </a:cubicBezTo>
                  <a:lnTo>
                    <a:pt x="10675" y="5337"/>
                  </a:lnTo>
                  <a:cubicBezTo>
                    <a:pt x="10675" y="2369"/>
                    <a:pt x="8307"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408;p55">
              <a:extLst>
                <a:ext uri="{FF2B5EF4-FFF2-40B4-BE49-F238E27FC236}">
                  <a16:creationId xmlns:a16="http://schemas.microsoft.com/office/drawing/2014/main" id="{D4E2F282-EF08-4BC3-898B-D1877D5FCAD7}"/>
                </a:ext>
              </a:extLst>
            </p:cNvPr>
            <p:cNvSpPr/>
            <p:nvPr/>
          </p:nvSpPr>
          <p:spPr>
            <a:xfrm flipH="1">
              <a:off x="5315739" y="3263531"/>
              <a:ext cx="240428" cy="366644"/>
            </a:xfrm>
            <a:custGeom>
              <a:avLst/>
              <a:gdLst/>
              <a:ahLst/>
              <a:cxnLst/>
              <a:rect l="l" t="t" r="r" b="b"/>
              <a:pathLst>
                <a:path w="10675" h="16279" extrusionOk="0">
                  <a:moveTo>
                    <a:pt x="5338" y="0"/>
                  </a:moveTo>
                  <a:cubicBezTo>
                    <a:pt x="2402" y="0"/>
                    <a:pt x="1" y="2402"/>
                    <a:pt x="1" y="5338"/>
                  </a:cubicBezTo>
                  <a:lnTo>
                    <a:pt x="1" y="10942"/>
                  </a:lnTo>
                  <a:cubicBezTo>
                    <a:pt x="1" y="13910"/>
                    <a:pt x="2402" y="16279"/>
                    <a:pt x="5338" y="16279"/>
                  </a:cubicBezTo>
                  <a:cubicBezTo>
                    <a:pt x="8307" y="16279"/>
                    <a:pt x="10675" y="13910"/>
                    <a:pt x="10675" y="10942"/>
                  </a:cubicBezTo>
                  <a:lnTo>
                    <a:pt x="10675" y="5338"/>
                  </a:lnTo>
                  <a:cubicBezTo>
                    <a:pt x="10675" y="2402"/>
                    <a:pt x="8307"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09;p55">
              <a:extLst>
                <a:ext uri="{FF2B5EF4-FFF2-40B4-BE49-F238E27FC236}">
                  <a16:creationId xmlns:a16="http://schemas.microsoft.com/office/drawing/2014/main" id="{F21BA36F-EEAF-44A3-93E4-90C7E8A5957F}"/>
                </a:ext>
              </a:extLst>
            </p:cNvPr>
            <p:cNvSpPr/>
            <p:nvPr/>
          </p:nvSpPr>
          <p:spPr>
            <a:xfrm flipH="1">
              <a:off x="5314230" y="3709049"/>
              <a:ext cx="656643" cy="57860"/>
            </a:xfrm>
            <a:custGeom>
              <a:avLst/>
              <a:gdLst/>
              <a:ahLst/>
              <a:cxnLst/>
              <a:rect l="l" t="t" r="r" b="b"/>
              <a:pathLst>
                <a:path w="29155" h="2569" extrusionOk="0">
                  <a:moveTo>
                    <a:pt x="1301" y="0"/>
                  </a:moveTo>
                  <a:cubicBezTo>
                    <a:pt x="568" y="0"/>
                    <a:pt x="1" y="567"/>
                    <a:pt x="1" y="1268"/>
                  </a:cubicBezTo>
                  <a:cubicBezTo>
                    <a:pt x="1" y="2002"/>
                    <a:pt x="568" y="2569"/>
                    <a:pt x="1301" y="2569"/>
                  </a:cubicBezTo>
                  <a:lnTo>
                    <a:pt x="27854" y="2569"/>
                  </a:lnTo>
                  <a:cubicBezTo>
                    <a:pt x="28521" y="2569"/>
                    <a:pt x="29088" y="2002"/>
                    <a:pt x="29155" y="1268"/>
                  </a:cubicBezTo>
                  <a:cubicBezTo>
                    <a:pt x="29155" y="567"/>
                    <a:pt x="28554" y="0"/>
                    <a:pt x="27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410;p55">
              <a:extLst>
                <a:ext uri="{FF2B5EF4-FFF2-40B4-BE49-F238E27FC236}">
                  <a16:creationId xmlns:a16="http://schemas.microsoft.com/office/drawing/2014/main" id="{76D6E103-6E31-45C6-B4B8-FEE6ED41FF8E}"/>
                </a:ext>
              </a:extLst>
            </p:cNvPr>
            <p:cNvSpPr/>
            <p:nvPr/>
          </p:nvSpPr>
          <p:spPr>
            <a:xfrm flipH="1">
              <a:off x="5314230" y="3799206"/>
              <a:ext cx="656643" cy="57860"/>
            </a:xfrm>
            <a:custGeom>
              <a:avLst/>
              <a:gdLst/>
              <a:ahLst/>
              <a:cxnLst/>
              <a:rect l="l" t="t" r="r" b="b"/>
              <a:pathLst>
                <a:path w="29155" h="2569" extrusionOk="0">
                  <a:moveTo>
                    <a:pt x="1301" y="0"/>
                  </a:moveTo>
                  <a:cubicBezTo>
                    <a:pt x="568" y="0"/>
                    <a:pt x="1" y="567"/>
                    <a:pt x="1" y="1268"/>
                  </a:cubicBezTo>
                  <a:cubicBezTo>
                    <a:pt x="1" y="2002"/>
                    <a:pt x="568" y="2569"/>
                    <a:pt x="1301" y="2569"/>
                  </a:cubicBezTo>
                  <a:lnTo>
                    <a:pt x="27854" y="2569"/>
                  </a:lnTo>
                  <a:cubicBezTo>
                    <a:pt x="28521" y="2569"/>
                    <a:pt x="29088" y="2002"/>
                    <a:pt x="29155" y="1268"/>
                  </a:cubicBezTo>
                  <a:cubicBezTo>
                    <a:pt x="29155" y="567"/>
                    <a:pt x="28554" y="0"/>
                    <a:pt x="27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411;p55">
              <a:extLst>
                <a:ext uri="{FF2B5EF4-FFF2-40B4-BE49-F238E27FC236}">
                  <a16:creationId xmlns:a16="http://schemas.microsoft.com/office/drawing/2014/main" id="{D1D2367A-A63F-44C3-A6F5-C9282C356DE6}"/>
                </a:ext>
              </a:extLst>
            </p:cNvPr>
            <p:cNvSpPr/>
            <p:nvPr/>
          </p:nvSpPr>
          <p:spPr>
            <a:xfrm flipH="1">
              <a:off x="5314230" y="3889364"/>
              <a:ext cx="656643" cy="57860"/>
            </a:xfrm>
            <a:custGeom>
              <a:avLst/>
              <a:gdLst/>
              <a:ahLst/>
              <a:cxnLst/>
              <a:rect l="l" t="t" r="r" b="b"/>
              <a:pathLst>
                <a:path w="29155" h="2569" extrusionOk="0">
                  <a:moveTo>
                    <a:pt x="1301" y="0"/>
                  </a:moveTo>
                  <a:cubicBezTo>
                    <a:pt x="568" y="0"/>
                    <a:pt x="1" y="567"/>
                    <a:pt x="1" y="1301"/>
                  </a:cubicBezTo>
                  <a:cubicBezTo>
                    <a:pt x="1" y="2001"/>
                    <a:pt x="568" y="2569"/>
                    <a:pt x="1301" y="2569"/>
                  </a:cubicBezTo>
                  <a:lnTo>
                    <a:pt x="27854" y="2569"/>
                  </a:lnTo>
                  <a:cubicBezTo>
                    <a:pt x="28521" y="2569"/>
                    <a:pt x="29088" y="2001"/>
                    <a:pt x="29155" y="1301"/>
                  </a:cubicBezTo>
                  <a:cubicBezTo>
                    <a:pt x="29155" y="567"/>
                    <a:pt x="28554" y="0"/>
                    <a:pt x="27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412;p55">
              <a:extLst>
                <a:ext uri="{FF2B5EF4-FFF2-40B4-BE49-F238E27FC236}">
                  <a16:creationId xmlns:a16="http://schemas.microsoft.com/office/drawing/2014/main" id="{27EEE403-D9B9-420A-ACE8-661AECEF7F35}"/>
                </a:ext>
              </a:extLst>
            </p:cNvPr>
            <p:cNvSpPr/>
            <p:nvPr/>
          </p:nvSpPr>
          <p:spPr>
            <a:xfrm flipH="1">
              <a:off x="6926902" y="4223887"/>
              <a:ext cx="804661" cy="27072"/>
            </a:xfrm>
            <a:custGeom>
              <a:avLst/>
              <a:gdLst/>
              <a:ahLst/>
              <a:cxnLst/>
              <a:rect l="l" t="t" r="r" b="b"/>
              <a:pathLst>
                <a:path w="35727" h="1202" extrusionOk="0">
                  <a:moveTo>
                    <a:pt x="1" y="1"/>
                  </a:moveTo>
                  <a:lnTo>
                    <a:pt x="201" y="1202"/>
                  </a:lnTo>
                  <a:lnTo>
                    <a:pt x="35693" y="1202"/>
                  </a:lnTo>
                  <a:lnTo>
                    <a:pt x="35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413;p55">
              <a:extLst>
                <a:ext uri="{FF2B5EF4-FFF2-40B4-BE49-F238E27FC236}">
                  <a16:creationId xmlns:a16="http://schemas.microsoft.com/office/drawing/2014/main" id="{E6FF92D2-E328-46C9-B68D-2F1475FC9548}"/>
                </a:ext>
              </a:extLst>
            </p:cNvPr>
            <p:cNvSpPr/>
            <p:nvPr/>
          </p:nvSpPr>
          <p:spPr>
            <a:xfrm flipH="1">
              <a:off x="6918636" y="4065374"/>
              <a:ext cx="836215" cy="27072"/>
            </a:xfrm>
            <a:custGeom>
              <a:avLst/>
              <a:gdLst/>
              <a:ahLst/>
              <a:cxnLst/>
              <a:rect l="l" t="t" r="r" b="b"/>
              <a:pathLst>
                <a:path w="37128" h="1202" extrusionOk="0">
                  <a:moveTo>
                    <a:pt x="1" y="1"/>
                  </a:moveTo>
                  <a:lnTo>
                    <a:pt x="168" y="1201"/>
                  </a:lnTo>
                  <a:lnTo>
                    <a:pt x="37061" y="1201"/>
                  </a:lnTo>
                  <a:lnTo>
                    <a:pt x="37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414;p55">
              <a:extLst>
                <a:ext uri="{FF2B5EF4-FFF2-40B4-BE49-F238E27FC236}">
                  <a16:creationId xmlns:a16="http://schemas.microsoft.com/office/drawing/2014/main" id="{6C699549-2601-46BD-8EF0-6EE1F643AD05}"/>
                </a:ext>
              </a:extLst>
            </p:cNvPr>
            <p:cNvSpPr/>
            <p:nvPr/>
          </p:nvSpPr>
          <p:spPr>
            <a:xfrm flipH="1">
              <a:off x="6911136" y="3906861"/>
              <a:ext cx="868490" cy="27072"/>
            </a:xfrm>
            <a:custGeom>
              <a:avLst/>
              <a:gdLst/>
              <a:ahLst/>
              <a:cxnLst/>
              <a:rect l="l" t="t" r="r" b="b"/>
              <a:pathLst>
                <a:path w="38561" h="1202" extrusionOk="0">
                  <a:moveTo>
                    <a:pt x="0" y="0"/>
                  </a:moveTo>
                  <a:lnTo>
                    <a:pt x="167" y="1201"/>
                  </a:lnTo>
                  <a:lnTo>
                    <a:pt x="38528" y="1201"/>
                  </a:lnTo>
                  <a:lnTo>
                    <a:pt x="385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415;p55">
              <a:extLst>
                <a:ext uri="{FF2B5EF4-FFF2-40B4-BE49-F238E27FC236}">
                  <a16:creationId xmlns:a16="http://schemas.microsoft.com/office/drawing/2014/main" id="{7EE208C4-D5DE-4339-A828-3DE16C38DD69}"/>
                </a:ext>
              </a:extLst>
            </p:cNvPr>
            <p:cNvSpPr/>
            <p:nvPr/>
          </p:nvSpPr>
          <p:spPr>
            <a:xfrm flipH="1">
              <a:off x="6923906" y="3747582"/>
              <a:ext cx="851215" cy="27815"/>
            </a:xfrm>
            <a:custGeom>
              <a:avLst/>
              <a:gdLst/>
              <a:ahLst/>
              <a:cxnLst/>
              <a:rect l="l" t="t" r="r" b="b"/>
              <a:pathLst>
                <a:path w="37794" h="1235" extrusionOk="0">
                  <a:moveTo>
                    <a:pt x="300" y="1"/>
                  </a:moveTo>
                  <a:lnTo>
                    <a:pt x="0" y="1235"/>
                  </a:lnTo>
                  <a:lnTo>
                    <a:pt x="37694" y="1235"/>
                  </a:lnTo>
                  <a:lnTo>
                    <a:pt x="37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416;p55">
              <a:extLst>
                <a:ext uri="{FF2B5EF4-FFF2-40B4-BE49-F238E27FC236}">
                  <a16:creationId xmlns:a16="http://schemas.microsoft.com/office/drawing/2014/main" id="{94F7C056-B584-40AA-B4A7-2736F736A04E}"/>
                </a:ext>
              </a:extLst>
            </p:cNvPr>
            <p:cNvSpPr/>
            <p:nvPr/>
          </p:nvSpPr>
          <p:spPr>
            <a:xfrm flipH="1">
              <a:off x="6941924" y="3589068"/>
              <a:ext cx="795630" cy="27050"/>
            </a:xfrm>
            <a:custGeom>
              <a:avLst/>
              <a:gdLst/>
              <a:ahLst/>
              <a:cxnLst/>
              <a:rect l="l" t="t" r="r" b="b"/>
              <a:pathLst>
                <a:path w="35326" h="1201" extrusionOk="0">
                  <a:moveTo>
                    <a:pt x="300" y="0"/>
                  </a:moveTo>
                  <a:lnTo>
                    <a:pt x="0" y="1201"/>
                  </a:lnTo>
                  <a:lnTo>
                    <a:pt x="35325" y="1201"/>
                  </a:lnTo>
                  <a:lnTo>
                    <a:pt x="34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417;p55">
              <a:extLst>
                <a:ext uri="{FF2B5EF4-FFF2-40B4-BE49-F238E27FC236}">
                  <a16:creationId xmlns:a16="http://schemas.microsoft.com/office/drawing/2014/main" id="{E5084F45-5CC9-42D5-83FB-29ABD933D89F}"/>
                </a:ext>
              </a:extLst>
            </p:cNvPr>
            <p:cNvSpPr/>
            <p:nvPr/>
          </p:nvSpPr>
          <p:spPr>
            <a:xfrm flipH="1">
              <a:off x="7020820" y="3430532"/>
              <a:ext cx="679932" cy="27072"/>
            </a:xfrm>
            <a:custGeom>
              <a:avLst/>
              <a:gdLst/>
              <a:ahLst/>
              <a:cxnLst/>
              <a:rect l="l" t="t" r="r" b="b"/>
              <a:pathLst>
                <a:path w="30189" h="1202" extrusionOk="0">
                  <a:moveTo>
                    <a:pt x="301" y="1"/>
                  </a:moveTo>
                  <a:lnTo>
                    <a:pt x="1" y="1202"/>
                  </a:lnTo>
                  <a:lnTo>
                    <a:pt x="30189" y="1202"/>
                  </a:lnTo>
                  <a:lnTo>
                    <a:pt x="296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418;p55">
              <a:extLst>
                <a:ext uri="{FF2B5EF4-FFF2-40B4-BE49-F238E27FC236}">
                  <a16:creationId xmlns:a16="http://schemas.microsoft.com/office/drawing/2014/main" id="{96C14F16-096E-4520-A093-2F5F4631E217}"/>
                </a:ext>
              </a:extLst>
            </p:cNvPr>
            <p:cNvSpPr/>
            <p:nvPr/>
          </p:nvSpPr>
          <p:spPr>
            <a:xfrm flipH="1">
              <a:off x="7204874" y="3012830"/>
              <a:ext cx="388446" cy="490608"/>
            </a:xfrm>
            <a:custGeom>
              <a:avLst/>
              <a:gdLst/>
              <a:ahLst/>
              <a:cxnLst/>
              <a:rect l="l" t="t" r="r" b="b"/>
              <a:pathLst>
                <a:path w="17247" h="21783" extrusionOk="0">
                  <a:moveTo>
                    <a:pt x="3370" y="0"/>
                  </a:moveTo>
                  <a:cubicBezTo>
                    <a:pt x="3069" y="3770"/>
                    <a:pt x="2736" y="7539"/>
                    <a:pt x="2436" y="11342"/>
                  </a:cubicBezTo>
                  <a:cubicBezTo>
                    <a:pt x="2176" y="11404"/>
                    <a:pt x="1923" y="11421"/>
                    <a:pt x="1673" y="11421"/>
                  </a:cubicBezTo>
                  <a:cubicBezTo>
                    <a:pt x="1369" y="11421"/>
                    <a:pt x="1068" y="11396"/>
                    <a:pt x="763" y="11396"/>
                  </a:cubicBezTo>
                  <a:cubicBezTo>
                    <a:pt x="513" y="11396"/>
                    <a:pt x="260" y="11413"/>
                    <a:pt x="1" y="11475"/>
                  </a:cubicBezTo>
                  <a:cubicBezTo>
                    <a:pt x="3370" y="14777"/>
                    <a:pt x="6739" y="18480"/>
                    <a:pt x="10175" y="21782"/>
                  </a:cubicBezTo>
                  <a:cubicBezTo>
                    <a:pt x="12443" y="18080"/>
                    <a:pt x="14945" y="14144"/>
                    <a:pt x="17246" y="10441"/>
                  </a:cubicBezTo>
                  <a:lnTo>
                    <a:pt x="17246" y="10441"/>
                  </a:lnTo>
                  <a:lnTo>
                    <a:pt x="14177" y="10708"/>
                  </a:lnTo>
                  <a:cubicBezTo>
                    <a:pt x="13377" y="7606"/>
                    <a:pt x="12576" y="4503"/>
                    <a:pt x="11842" y="1401"/>
                  </a:cubicBezTo>
                  <a:cubicBezTo>
                    <a:pt x="10957" y="1628"/>
                    <a:pt x="10054" y="1750"/>
                    <a:pt x="9141" y="1750"/>
                  </a:cubicBezTo>
                  <a:cubicBezTo>
                    <a:pt x="7235" y="1750"/>
                    <a:pt x="5287" y="1218"/>
                    <a:pt x="337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419;p55">
              <a:extLst>
                <a:ext uri="{FF2B5EF4-FFF2-40B4-BE49-F238E27FC236}">
                  <a16:creationId xmlns:a16="http://schemas.microsoft.com/office/drawing/2014/main" id="{3E3EDA70-6E9B-4D0D-BF26-8386D13D54BB}"/>
                </a:ext>
              </a:extLst>
            </p:cNvPr>
            <p:cNvSpPr/>
            <p:nvPr/>
          </p:nvSpPr>
          <p:spPr>
            <a:xfrm flipH="1">
              <a:off x="7287532" y="3012830"/>
              <a:ext cx="234414" cy="200946"/>
            </a:xfrm>
            <a:custGeom>
              <a:avLst/>
              <a:gdLst/>
              <a:ahLst/>
              <a:cxnLst/>
              <a:rect l="l" t="t" r="r" b="b"/>
              <a:pathLst>
                <a:path w="10408" h="8922" extrusionOk="0">
                  <a:moveTo>
                    <a:pt x="234" y="0"/>
                  </a:moveTo>
                  <a:cubicBezTo>
                    <a:pt x="167" y="1068"/>
                    <a:pt x="67" y="2202"/>
                    <a:pt x="1" y="3269"/>
                  </a:cubicBezTo>
                  <a:cubicBezTo>
                    <a:pt x="1602" y="5904"/>
                    <a:pt x="4237" y="7939"/>
                    <a:pt x="7239" y="8706"/>
                  </a:cubicBezTo>
                  <a:cubicBezTo>
                    <a:pt x="7670" y="8836"/>
                    <a:pt x="8157" y="8922"/>
                    <a:pt x="8641" y="8922"/>
                  </a:cubicBezTo>
                  <a:cubicBezTo>
                    <a:pt x="9280" y="8922"/>
                    <a:pt x="9914" y="8772"/>
                    <a:pt x="10408" y="8373"/>
                  </a:cubicBezTo>
                  <a:cubicBezTo>
                    <a:pt x="9841" y="6038"/>
                    <a:pt x="9240" y="3703"/>
                    <a:pt x="8673" y="1401"/>
                  </a:cubicBezTo>
                  <a:cubicBezTo>
                    <a:pt x="7797" y="1631"/>
                    <a:pt x="6891" y="1757"/>
                    <a:pt x="5970" y="1757"/>
                  </a:cubicBezTo>
                  <a:cubicBezTo>
                    <a:pt x="4087" y="1757"/>
                    <a:pt x="2138" y="1232"/>
                    <a:pt x="23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420;p55">
              <a:extLst>
                <a:ext uri="{FF2B5EF4-FFF2-40B4-BE49-F238E27FC236}">
                  <a16:creationId xmlns:a16="http://schemas.microsoft.com/office/drawing/2014/main" id="{39660AF0-7DB1-447C-BC2A-DE1B96EA597A}"/>
                </a:ext>
              </a:extLst>
            </p:cNvPr>
            <p:cNvSpPr/>
            <p:nvPr/>
          </p:nvSpPr>
          <p:spPr>
            <a:xfrm flipH="1">
              <a:off x="7205640" y="3047380"/>
              <a:ext cx="326824" cy="323829"/>
            </a:xfrm>
            <a:custGeom>
              <a:avLst/>
              <a:gdLst/>
              <a:ahLst/>
              <a:cxnLst/>
              <a:rect l="l" t="t" r="r" b="b"/>
              <a:pathLst>
                <a:path w="14511" h="14378" extrusionOk="0">
                  <a:moveTo>
                    <a:pt x="534" y="1"/>
                  </a:moveTo>
                  <a:cubicBezTo>
                    <a:pt x="367" y="2236"/>
                    <a:pt x="167" y="4437"/>
                    <a:pt x="1" y="6705"/>
                  </a:cubicBezTo>
                  <a:cubicBezTo>
                    <a:pt x="1635" y="10074"/>
                    <a:pt x="4804" y="13577"/>
                    <a:pt x="11142" y="14378"/>
                  </a:cubicBezTo>
                  <a:cubicBezTo>
                    <a:pt x="12309" y="12543"/>
                    <a:pt x="13410" y="10708"/>
                    <a:pt x="14511" y="8974"/>
                  </a:cubicBezTo>
                  <a:lnTo>
                    <a:pt x="14511" y="8974"/>
                  </a:lnTo>
                  <a:lnTo>
                    <a:pt x="11409" y="9207"/>
                  </a:lnTo>
                  <a:cubicBezTo>
                    <a:pt x="10608" y="6172"/>
                    <a:pt x="9874" y="3136"/>
                    <a:pt x="9074" y="67"/>
                  </a:cubicBezTo>
                  <a:lnTo>
                    <a:pt x="8407" y="67"/>
                  </a:lnTo>
                  <a:cubicBezTo>
                    <a:pt x="7834" y="160"/>
                    <a:pt x="7232" y="210"/>
                    <a:pt x="6609" y="210"/>
                  </a:cubicBezTo>
                  <a:cubicBezTo>
                    <a:pt x="5888" y="210"/>
                    <a:pt x="5139" y="144"/>
                    <a:pt x="437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421;p55">
              <a:extLst>
                <a:ext uri="{FF2B5EF4-FFF2-40B4-BE49-F238E27FC236}">
                  <a16:creationId xmlns:a16="http://schemas.microsoft.com/office/drawing/2014/main" id="{6114C535-4F85-4153-8AD2-76CD5D9AFAB2}"/>
                </a:ext>
              </a:extLst>
            </p:cNvPr>
            <p:cNvSpPr/>
            <p:nvPr/>
          </p:nvSpPr>
          <p:spPr>
            <a:xfrm flipH="1">
              <a:off x="7602306" y="2933258"/>
              <a:ext cx="125495" cy="165991"/>
            </a:xfrm>
            <a:custGeom>
              <a:avLst/>
              <a:gdLst/>
              <a:ahLst/>
              <a:cxnLst/>
              <a:rect l="l" t="t" r="r" b="b"/>
              <a:pathLst>
                <a:path w="5572" h="7370" extrusionOk="0">
                  <a:moveTo>
                    <a:pt x="2005" y="0"/>
                  </a:moveTo>
                  <a:cubicBezTo>
                    <a:pt x="1451" y="0"/>
                    <a:pt x="942" y="98"/>
                    <a:pt x="668" y="331"/>
                  </a:cubicBezTo>
                  <a:cubicBezTo>
                    <a:pt x="1" y="865"/>
                    <a:pt x="2402" y="3767"/>
                    <a:pt x="2469" y="4767"/>
                  </a:cubicBezTo>
                  <a:cubicBezTo>
                    <a:pt x="2536" y="5735"/>
                    <a:pt x="2102" y="6735"/>
                    <a:pt x="1402" y="7369"/>
                  </a:cubicBezTo>
                  <a:cubicBezTo>
                    <a:pt x="2469" y="7369"/>
                    <a:pt x="3870" y="6802"/>
                    <a:pt x="4571" y="6068"/>
                  </a:cubicBezTo>
                  <a:cubicBezTo>
                    <a:pt x="5271" y="5301"/>
                    <a:pt x="5571" y="4267"/>
                    <a:pt x="5505" y="3233"/>
                  </a:cubicBezTo>
                  <a:cubicBezTo>
                    <a:pt x="5405" y="2332"/>
                    <a:pt x="4837" y="965"/>
                    <a:pt x="4104" y="498"/>
                  </a:cubicBezTo>
                  <a:cubicBezTo>
                    <a:pt x="3690" y="203"/>
                    <a:pt x="2802"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422;p55">
              <a:extLst>
                <a:ext uri="{FF2B5EF4-FFF2-40B4-BE49-F238E27FC236}">
                  <a16:creationId xmlns:a16="http://schemas.microsoft.com/office/drawing/2014/main" id="{50FD7EE5-B498-4B9E-9BCC-B38382884FD6}"/>
                </a:ext>
              </a:extLst>
            </p:cNvPr>
            <p:cNvSpPr/>
            <p:nvPr/>
          </p:nvSpPr>
          <p:spPr>
            <a:xfrm flipH="1">
              <a:off x="7497126" y="2958799"/>
              <a:ext cx="154031" cy="165248"/>
            </a:xfrm>
            <a:custGeom>
              <a:avLst/>
              <a:gdLst/>
              <a:ahLst/>
              <a:cxnLst/>
              <a:rect l="l" t="t" r="r" b="b"/>
              <a:pathLst>
                <a:path w="6839" h="7337" extrusionOk="0">
                  <a:moveTo>
                    <a:pt x="4385" y="0"/>
                  </a:moveTo>
                  <a:cubicBezTo>
                    <a:pt x="3404" y="0"/>
                    <a:pt x="2313" y="203"/>
                    <a:pt x="1801" y="498"/>
                  </a:cubicBezTo>
                  <a:cubicBezTo>
                    <a:pt x="934" y="965"/>
                    <a:pt x="200" y="2332"/>
                    <a:pt x="134" y="3200"/>
                  </a:cubicBezTo>
                  <a:cubicBezTo>
                    <a:pt x="0" y="4267"/>
                    <a:pt x="367" y="5301"/>
                    <a:pt x="1268" y="6035"/>
                  </a:cubicBezTo>
                  <a:cubicBezTo>
                    <a:pt x="2135" y="6802"/>
                    <a:pt x="3836" y="7336"/>
                    <a:pt x="5137" y="7336"/>
                  </a:cubicBezTo>
                  <a:cubicBezTo>
                    <a:pt x="4270" y="6702"/>
                    <a:pt x="3769" y="5735"/>
                    <a:pt x="3836" y="4768"/>
                  </a:cubicBezTo>
                  <a:cubicBezTo>
                    <a:pt x="3870" y="3800"/>
                    <a:pt x="6838" y="831"/>
                    <a:pt x="6038" y="331"/>
                  </a:cubicBezTo>
                  <a:cubicBezTo>
                    <a:pt x="5696" y="98"/>
                    <a:pt x="5067" y="0"/>
                    <a:pt x="4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423;p55">
              <a:extLst>
                <a:ext uri="{FF2B5EF4-FFF2-40B4-BE49-F238E27FC236}">
                  <a16:creationId xmlns:a16="http://schemas.microsoft.com/office/drawing/2014/main" id="{EA213237-F2DF-4EEE-9E09-8334CA46C6A5}"/>
                </a:ext>
              </a:extLst>
            </p:cNvPr>
            <p:cNvSpPr/>
            <p:nvPr/>
          </p:nvSpPr>
          <p:spPr>
            <a:xfrm flipH="1">
              <a:off x="7216158" y="2551524"/>
              <a:ext cx="507882" cy="564256"/>
            </a:xfrm>
            <a:custGeom>
              <a:avLst/>
              <a:gdLst/>
              <a:ahLst/>
              <a:cxnLst/>
              <a:rect l="l" t="t" r="r" b="b"/>
              <a:pathLst>
                <a:path w="22550" h="25053" extrusionOk="0">
                  <a:moveTo>
                    <a:pt x="12176" y="1"/>
                  </a:moveTo>
                  <a:cubicBezTo>
                    <a:pt x="9441" y="34"/>
                    <a:pt x="6705" y="501"/>
                    <a:pt x="4437" y="1969"/>
                  </a:cubicBezTo>
                  <a:cubicBezTo>
                    <a:pt x="2202" y="3403"/>
                    <a:pt x="1068" y="6005"/>
                    <a:pt x="801" y="7573"/>
                  </a:cubicBezTo>
                  <a:cubicBezTo>
                    <a:pt x="0" y="11843"/>
                    <a:pt x="2569" y="15612"/>
                    <a:pt x="3970" y="19748"/>
                  </a:cubicBezTo>
                  <a:cubicBezTo>
                    <a:pt x="5504" y="24318"/>
                    <a:pt x="6505" y="25052"/>
                    <a:pt x="15378" y="25052"/>
                  </a:cubicBezTo>
                  <a:cubicBezTo>
                    <a:pt x="17880" y="25052"/>
                    <a:pt x="20649" y="24185"/>
                    <a:pt x="21749" y="21983"/>
                  </a:cubicBezTo>
                  <a:cubicBezTo>
                    <a:pt x="22350" y="20849"/>
                    <a:pt x="22416" y="19515"/>
                    <a:pt x="22483" y="18247"/>
                  </a:cubicBezTo>
                  <a:cubicBezTo>
                    <a:pt x="22550" y="15512"/>
                    <a:pt x="22517" y="12710"/>
                    <a:pt x="22350" y="9975"/>
                  </a:cubicBezTo>
                  <a:cubicBezTo>
                    <a:pt x="22183" y="7473"/>
                    <a:pt x="21849" y="4738"/>
                    <a:pt x="20215" y="2836"/>
                  </a:cubicBezTo>
                  <a:cubicBezTo>
                    <a:pt x="18314" y="568"/>
                    <a:pt x="15078" y="1"/>
                    <a:pt x="12176"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424;p55">
              <a:extLst>
                <a:ext uri="{FF2B5EF4-FFF2-40B4-BE49-F238E27FC236}">
                  <a16:creationId xmlns:a16="http://schemas.microsoft.com/office/drawing/2014/main" id="{637B59B2-1CA9-44AC-B46C-75495541F68F}"/>
                </a:ext>
              </a:extLst>
            </p:cNvPr>
            <p:cNvSpPr/>
            <p:nvPr/>
          </p:nvSpPr>
          <p:spPr>
            <a:xfrm flipH="1">
              <a:off x="7446789" y="2817853"/>
              <a:ext cx="156306" cy="142973"/>
            </a:xfrm>
            <a:custGeom>
              <a:avLst/>
              <a:gdLst/>
              <a:ahLst/>
              <a:cxnLst/>
              <a:rect l="l" t="t" r="r" b="b"/>
              <a:pathLst>
                <a:path w="6940" h="6348" extrusionOk="0">
                  <a:moveTo>
                    <a:pt x="3470" y="1"/>
                  </a:moveTo>
                  <a:cubicBezTo>
                    <a:pt x="2661" y="1"/>
                    <a:pt x="1852" y="318"/>
                    <a:pt x="1235" y="952"/>
                  </a:cubicBezTo>
                  <a:cubicBezTo>
                    <a:pt x="1" y="2186"/>
                    <a:pt x="1" y="4187"/>
                    <a:pt x="1235" y="5422"/>
                  </a:cubicBezTo>
                  <a:cubicBezTo>
                    <a:pt x="1852" y="6039"/>
                    <a:pt x="2661" y="6347"/>
                    <a:pt x="3470" y="6347"/>
                  </a:cubicBezTo>
                  <a:cubicBezTo>
                    <a:pt x="4279" y="6347"/>
                    <a:pt x="5088" y="6039"/>
                    <a:pt x="5705" y="5422"/>
                  </a:cubicBezTo>
                  <a:cubicBezTo>
                    <a:pt x="6939" y="4187"/>
                    <a:pt x="6939" y="2186"/>
                    <a:pt x="5705" y="952"/>
                  </a:cubicBezTo>
                  <a:cubicBezTo>
                    <a:pt x="5088" y="318"/>
                    <a:pt x="4279" y="1"/>
                    <a:pt x="347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425;p55">
              <a:extLst>
                <a:ext uri="{FF2B5EF4-FFF2-40B4-BE49-F238E27FC236}">
                  <a16:creationId xmlns:a16="http://schemas.microsoft.com/office/drawing/2014/main" id="{8A9A369A-6EB3-42A1-AAC9-B13329C05384}"/>
                </a:ext>
              </a:extLst>
            </p:cNvPr>
            <p:cNvSpPr/>
            <p:nvPr/>
          </p:nvSpPr>
          <p:spPr>
            <a:xfrm flipH="1">
              <a:off x="7216901" y="2815983"/>
              <a:ext cx="83423" cy="142027"/>
            </a:xfrm>
            <a:custGeom>
              <a:avLst/>
              <a:gdLst/>
              <a:ahLst/>
              <a:cxnLst/>
              <a:rect l="l" t="t" r="r" b="b"/>
              <a:pathLst>
                <a:path w="3704" h="6306" extrusionOk="0">
                  <a:moveTo>
                    <a:pt x="3103" y="1"/>
                  </a:moveTo>
                  <a:cubicBezTo>
                    <a:pt x="1402" y="1"/>
                    <a:pt x="1" y="1435"/>
                    <a:pt x="1" y="3136"/>
                  </a:cubicBezTo>
                  <a:cubicBezTo>
                    <a:pt x="1" y="4904"/>
                    <a:pt x="1402" y="6305"/>
                    <a:pt x="3170" y="6305"/>
                  </a:cubicBezTo>
                  <a:cubicBezTo>
                    <a:pt x="3337" y="6305"/>
                    <a:pt x="3503" y="6305"/>
                    <a:pt x="3637" y="6272"/>
                  </a:cubicBezTo>
                  <a:cubicBezTo>
                    <a:pt x="3704" y="4170"/>
                    <a:pt x="3704" y="2135"/>
                    <a:pt x="3603" y="67"/>
                  </a:cubicBezTo>
                  <a:cubicBezTo>
                    <a:pt x="3437" y="1"/>
                    <a:pt x="3270" y="1"/>
                    <a:pt x="310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426;p55">
              <a:extLst>
                <a:ext uri="{FF2B5EF4-FFF2-40B4-BE49-F238E27FC236}">
                  <a16:creationId xmlns:a16="http://schemas.microsoft.com/office/drawing/2014/main" id="{AB056C2E-3766-47AE-9CCF-63610CE6FDBA}"/>
                </a:ext>
              </a:extLst>
            </p:cNvPr>
            <p:cNvSpPr/>
            <p:nvPr/>
          </p:nvSpPr>
          <p:spPr>
            <a:xfrm flipH="1">
              <a:off x="7211631" y="2420804"/>
              <a:ext cx="501891" cy="186351"/>
            </a:xfrm>
            <a:custGeom>
              <a:avLst/>
              <a:gdLst/>
              <a:ahLst/>
              <a:cxnLst/>
              <a:rect l="l" t="t" r="r" b="b"/>
              <a:pathLst>
                <a:path w="22284" h="8274" extrusionOk="0">
                  <a:moveTo>
                    <a:pt x="22283" y="1"/>
                  </a:moveTo>
                  <a:cubicBezTo>
                    <a:pt x="21015" y="1769"/>
                    <a:pt x="18747" y="2603"/>
                    <a:pt x="16579" y="2803"/>
                  </a:cubicBezTo>
                  <a:cubicBezTo>
                    <a:pt x="16135" y="2844"/>
                    <a:pt x="15689" y="2861"/>
                    <a:pt x="15243" y="2861"/>
                  </a:cubicBezTo>
                  <a:cubicBezTo>
                    <a:pt x="13510" y="2861"/>
                    <a:pt x="11765" y="2602"/>
                    <a:pt x="10041" y="2469"/>
                  </a:cubicBezTo>
                  <a:cubicBezTo>
                    <a:pt x="9389" y="2419"/>
                    <a:pt x="8727" y="2384"/>
                    <a:pt x="8067" y="2384"/>
                  </a:cubicBezTo>
                  <a:cubicBezTo>
                    <a:pt x="6532" y="2384"/>
                    <a:pt x="5002" y="2573"/>
                    <a:pt x="3603" y="3203"/>
                  </a:cubicBezTo>
                  <a:cubicBezTo>
                    <a:pt x="1668" y="4104"/>
                    <a:pt x="0" y="6105"/>
                    <a:pt x="67" y="8273"/>
                  </a:cubicBezTo>
                  <a:cubicBezTo>
                    <a:pt x="5738" y="7339"/>
                    <a:pt x="9674" y="7539"/>
                    <a:pt x="13377" y="6605"/>
                  </a:cubicBezTo>
                  <a:cubicBezTo>
                    <a:pt x="17079" y="5705"/>
                    <a:pt x="20682" y="3470"/>
                    <a:pt x="22283"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427;p55">
              <a:extLst>
                <a:ext uri="{FF2B5EF4-FFF2-40B4-BE49-F238E27FC236}">
                  <a16:creationId xmlns:a16="http://schemas.microsoft.com/office/drawing/2014/main" id="{BF0B5F86-4761-449B-AB3E-C5C96650597C}"/>
                </a:ext>
              </a:extLst>
            </p:cNvPr>
            <p:cNvSpPr/>
            <p:nvPr/>
          </p:nvSpPr>
          <p:spPr>
            <a:xfrm flipH="1">
              <a:off x="7114717" y="2487853"/>
              <a:ext cx="413243" cy="222680"/>
            </a:xfrm>
            <a:custGeom>
              <a:avLst/>
              <a:gdLst/>
              <a:ahLst/>
              <a:cxnLst/>
              <a:rect l="l" t="t" r="r" b="b"/>
              <a:pathLst>
                <a:path w="18348" h="9887" extrusionOk="0">
                  <a:moveTo>
                    <a:pt x="9416" y="1"/>
                  </a:moveTo>
                  <a:cubicBezTo>
                    <a:pt x="7989" y="1"/>
                    <a:pt x="6548" y="233"/>
                    <a:pt x="5171" y="626"/>
                  </a:cubicBezTo>
                  <a:cubicBezTo>
                    <a:pt x="4137" y="893"/>
                    <a:pt x="2002" y="793"/>
                    <a:pt x="1" y="1293"/>
                  </a:cubicBezTo>
                  <a:cubicBezTo>
                    <a:pt x="1001" y="3895"/>
                    <a:pt x="3303" y="5963"/>
                    <a:pt x="5938" y="7298"/>
                  </a:cubicBezTo>
                  <a:cubicBezTo>
                    <a:pt x="8540" y="8632"/>
                    <a:pt x="11509" y="9232"/>
                    <a:pt x="14444" y="9733"/>
                  </a:cubicBezTo>
                  <a:cubicBezTo>
                    <a:pt x="14800" y="9816"/>
                    <a:pt x="15181" y="9887"/>
                    <a:pt x="15556" y="9887"/>
                  </a:cubicBezTo>
                  <a:cubicBezTo>
                    <a:pt x="15779" y="9887"/>
                    <a:pt x="16000" y="9862"/>
                    <a:pt x="16212" y="9799"/>
                  </a:cubicBezTo>
                  <a:cubicBezTo>
                    <a:pt x="17313" y="9466"/>
                    <a:pt x="17880" y="8332"/>
                    <a:pt x="18014" y="7298"/>
                  </a:cubicBezTo>
                  <a:cubicBezTo>
                    <a:pt x="18347" y="4629"/>
                    <a:pt x="16346" y="1994"/>
                    <a:pt x="13710" y="826"/>
                  </a:cubicBezTo>
                  <a:cubicBezTo>
                    <a:pt x="12353" y="250"/>
                    <a:pt x="10892" y="1"/>
                    <a:pt x="9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428;p55">
              <a:extLst>
                <a:ext uri="{FF2B5EF4-FFF2-40B4-BE49-F238E27FC236}">
                  <a16:creationId xmlns:a16="http://schemas.microsoft.com/office/drawing/2014/main" id="{85993181-AAEF-41D3-BD1C-2CFAFE906EC3}"/>
                </a:ext>
              </a:extLst>
            </p:cNvPr>
            <p:cNvSpPr/>
            <p:nvPr/>
          </p:nvSpPr>
          <p:spPr>
            <a:xfrm flipH="1">
              <a:off x="7586541" y="2552290"/>
              <a:ext cx="275743" cy="360630"/>
            </a:xfrm>
            <a:custGeom>
              <a:avLst/>
              <a:gdLst/>
              <a:ahLst/>
              <a:cxnLst/>
              <a:rect l="l" t="t" r="r" b="b"/>
              <a:pathLst>
                <a:path w="12243" h="16012" extrusionOk="0">
                  <a:moveTo>
                    <a:pt x="8574" y="0"/>
                  </a:moveTo>
                  <a:lnTo>
                    <a:pt x="8574" y="0"/>
                  </a:lnTo>
                  <a:cubicBezTo>
                    <a:pt x="8507" y="167"/>
                    <a:pt x="8473" y="367"/>
                    <a:pt x="8674" y="467"/>
                  </a:cubicBezTo>
                  <a:cubicBezTo>
                    <a:pt x="5705" y="1301"/>
                    <a:pt x="2469" y="2335"/>
                    <a:pt x="1035" y="4837"/>
                  </a:cubicBezTo>
                  <a:cubicBezTo>
                    <a:pt x="1" y="6705"/>
                    <a:pt x="234" y="9007"/>
                    <a:pt x="1268" y="10941"/>
                  </a:cubicBezTo>
                  <a:cubicBezTo>
                    <a:pt x="2202" y="12843"/>
                    <a:pt x="3803" y="14411"/>
                    <a:pt x="5338" y="16012"/>
                  </a:cubicBezTo>
                  <a:cubicBezTo>
                    <a:pt x="7840" y="13843"/>
                    <a:pt x="10275" y="11408"/>
                    <a:pt x="11242" y="8440"/>
                  </a:cubicBezTo>
                  <a:cubicBezTo>
                    <a:pt x="12243" y="5437"/>
                    <a:pt x="11476" y="1768"/>
                    <a:pt x="8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429;p55">
              <a:extLst>
                <a:ext uri="{FF2B5EF4-FFF2-40B4-BE49-F238E27FC236}">
                  <a16:creationId xmlns:a16="http://schemas.microsoft.com/office/drawing/2014/main" id="{B9D62158-E155-4C65-B5C2-1B99E585486C}"/>
                </a:ext>
              </a:extLst>
            </p:cNvPr>
            <p:cNvSpPr/>
            <p:nvPr/>
          </p:nvSpPr>
          <p:spPr>
            <a:xfrm flipH="1">
              <a:off x="7340122" y="2826501"/>
              <a:ext cx="63131" cy="137500"/>
            </a:xfrm>
            <a:custGeom>
              <a:avLst/>
              <a:gdLst/>
              <a:ahLst/>
              <a:cxnLst/>
              <a:rect l="l" t="t" r="r" b="b"/>
              <a:pathLst>
                <a:path w="2803" h="6105" extrusionOk="0">
                  <a:moveTo>
                    <a:pt x="343" y="1"/>
                  </a:moveTo>
                  <a:cubicBezTo>
                    <a:pt x="276" y="1"/>
                    <a:pt x="201" y="34"/>
                    <a:pt x="134" y="101"/>
                  </a:cubicBezTo>
                  <a:cubicBezTo>
                    <a:pt x="1" y="167"/>
                    <a:pt x="1" y="334"/>
                    <a:pt x="134" y="468"/>
                  </a:cubicBezTo>
                  <a:cubicBezTo>
                    <a:pt x="835" y="1201"/>
                    <a:pt x="1635" y="2002"/>
                    <a:pt x="1969" y="3003"/>
                  </a:cubicBezTo>
                  <a:cubicBezTo>
                    <a:pt x="2269" y="3870"/>
                    <a:pt x="2002" y="5104"/>
                    <a:pt x="1168" y="5538"/>
                  </a:cubicBezTo>
                  <a:cubicBezTo>
                    <a:pt x="1068" y="5638"/>
                    <a:pt x="968" y="5805"/>
                    <a:pt x="1068" y="5938"/>
                  </a:cubicBezTo>
                  <a:cubicBezTo>
                    <a:pt x="1102" y="6038"/>
                    <a:pt x="1235" y="6105"/>
                    <a:pt x="1302" y="6105"/>
                  </a:cubicBezTo>
                  <a:cubicBezTo>
                    <a:pt x="1335" y="6105"/>
                    <a:pt x="1435" y="6038"/>
                    <a:pt x="1435" y="6038"/>
                  </a:cubicBezTo>
                  <a:cubicBezTo>
                    <a:pt x="2603" y="5438"/>
                    <a:pt x="2803" y="3937"/>
                    <a:pt x="2469" y="2836"/>
                  </a:cubicBezTo>
                  <a:cubicBezTo>
                    <a:pt x="2102" y="1702"/>
                    <a:pt x="1269" y="835"/>
                    <a:pt x="501" y="101"/>
                  </a:cubicBezTo>
                  <a:cubicBezTo>
                    <a:pt x="468" y="34"/>
                    <a:pt x="410" y="1"/>
                    <a:pt x="343" y="1"/>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430;p55">
              <a:extLst>
                <a:ext uri="{FF2B5EF4-FFF2-40B4-BE49-F238E27FC236}">
                  <a16:creationId xmlns:a16="http://schemas.microsoft.com/office/drawing/2014/main" id="{8C286186-AFEB-4515-B428-33C7D2736FB4}"/>
                </a:ext>
              </a:extLst>
            </p:cNvPr>
            <p:cNvSpPr/>
            <p:nvPr/>
          </p:nvSpPr>
          <p:spPr>
            <a:xfrm flipH="1">
              <a:off x="7322081" y="2972245"/>
              <a:ext cx="157049" cy="87072"/>
            </a:xfrm>
            <a:custGeom>
              <a:avLst/>
              <a:gdLst/>
              <a:ahLst/>
              <a:cxnLst/>
              <a:rect l="l" t="t" r="r" b="b"/>
              <a:pathLst>
                <a:path w="6973" h="3866" extrusionOk="0">
                  <a:moveTo>
                    <a:pt x="168" y="1"/>
                  </a:moveTo>
                  <a:lnTo>
                    <a:pt x="168" y="1"/>
                  </a:lnTo>
                  <a:cubicBezTo>
                    <a:pt x="1" y="1702"/>
                    <a:pt x="1235" y="3403"/>
                    <a:pt x="2903" y="3804"/>
                  </a:cubicBezTo>
                  <a:cubicBezTo>
                    <a:pt x="3115" y="3845"/>
                    <a:pt x="3330" y="3865"/>
                    <a:pt x="3545" y="3865"/>
                  </a:cubicBezTo>
                  <a:cubicBezTo>
                    <a:pt x="5049" y="3865"/>
                    <a:pt x="6535" y="2891"/>
                    <a:pt x="6973" y="1635"/>
                  </a:cubicBezTo>
                  <a:cubicBezTo>
                    <a:pt x="4771" y="968"/>
                    <a:pt x="2469" y="368"/>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431;p55">
              <a:extLst>
                <a:ext uri="{FF2B5EF4-FFF2-40B4-BE49-F238E27FC236}">
                  <a16:creationId xmlns:a16="http://schemas.microsoft.com/office/drawing/2014/main" id="{30B61CC9-5776-4516-9054-95AFFB843B6D}"/>
                </a:ext>
              </a:extLst>
            </p:cNvPr>
            <p:cNvSpPr/>
            <p:nvPr/>
          </p:nvSpPr>
          <p:spPr>
            <a:xfrm flipH="1">
              <a:off x="6903613" y="3565014"/>
              <a:ext cx="372860" cy="390923"/>
            </a:xfrm>
            <a:custGeom>
              <a:avLst/>
              <a:gdLst/>
              <a:ahLst/>
              <a:cxnLst/>
              <a:rect l="l" t="t" r="r" b="b"/>
              <a:pathLst>
                <a:path w="16555" h="17357" extrusionOk="0">
                  <a:moveTo>
                    <a:pt x="1944" y="1"/>
                  </a:moveTo>
                  <a:cubicBezTo>
                    <a:pt x="1944" y="1"/>
                    <a:pt x="0" y="17357"/>
                    <a:pt x="12227" y="17357"/>
                  </a:cubicBezTo>
                  <a:cubicBezTo>
                    <a:pt x="13401" y="17357"/>
                    <a:pt x="14705" y="17197"/>
                    <a:pt x="16154" y="16846"/>
                  </a:cubicBezTo>
                  <a:lnTo>
                    <a:pt x="16354" y="12576"/>
                  </a:lnTo>
                  <a:cubicBezTo>
                    <a:pt x="16554" y="8240"/>
                    <a:pt x="15654" y="3904"/>
                    <a:pt x="13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432;p55">
              <a:extLst>
                <a:ext uri="{FF2B5EF4-FFF2-40B4-BE49-F238E27FC236}">
                  <a16:creationId xmlns:a16="http://schemas.microsoft.com/office/drawing/2014/main" id="{E68C07EB-5087-4AFA-9029-9F2A2B9D0121}"/>
                </a:ext>
              </a:extLst>
            </p:cNvPr>
            <p:cNvSpPr/>
            <p:nvPr/>
          </p:nvSpPr>
          <p:spPr>
            <a:xfrm flipH="1">
              <a:off x="7526428" y="2722965"/>
              <a:ext cx="238175" cy="124347"/>
            </a:xfrm>
            <a:custGeom>
              <a:avLst/>
              <a:gdLst/>
              <a:ahLst/>
              <a:cxnLst/>
              <a:rect l="l" t="t" r="r" b="b"/>
              <a:pathLst>
                <a:path w="10575" h="5521" extrusionOk="0">
                  <a:moveTo>
                    <a:pt x="8149" y="1"/>
                  </a:moveTo>
                  <a:cubicBezTo>
                    <a:pt x="7016" y="1"/>
                    <a:pt x="5119" y="664"/>
                    <a:pt x="4470" y="928"/>
                  </a:cubicBezTo>
                  <a:lnTo>
                    <a:pt x="1368" y="2129"/>
                  </a:lnTo>
                  <a:cubicBezTo>
                    <a:pt x="434" y="2529"/>
                    <a:pt x="0" y="3597"/>
                    <a:pt x="467" y="4531"/>
                  </a:cubicBezTo>
                  <a:cubicBezTo>
                    <a:pt x="768" y="5158"/>
                    <a:pt x="1408" y="5521"/>
                    <a:pt x="2062" y="5521"/>
                  </a:cubicBezTo>
                  <a:cubicBezTo>
                    <a:pt x="2278" y="5521"/>
                    <a:pt x="2495" y="5481"/>
                    <a:pt x="2702" y="5398"/>
                  </a:cubicBezTo>
                  <a:lnTo>
                    <a:pt x="5771" y="4197"/>
                  </a:lnTo>
                  <a:cubicBezTo>
                    <a:pt x="6672" y="3797"/>
                    <a:pt x="10574" y="2062"/>
                    <a:pt x="10207" y="1195"/>
                  </a:cubicBezTo>
                  <a:lnTo>
                    <a:pt x="9007" y="361"/>
                  </a:lnTo>
                  <a:cubicBezTo>
                    <a:pt x="8913" y="100"/>
                    <a:pt x="8589" y="1"/>
                    <a:pt x="8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33;p55">
              <a:extLst>
                <a:ext uri="{FF2B5EF4-FFF2-40B4-BE49-F238E27FC236}">
                  <a16:creationId xmlns:a16="http://schemas.microsoft.com/office/drawing/2014/main" id="{B582BEA3-CECC-4F91-B954-B229D648400B}"/>
                </a:ext>
              </a:extLst>
            </p:cNvPr>
            <p:cNvSpPr/>
            <p:nvPr/>
          </p:nvSpPr>
          <p:spPr>
            <a:xfrm flipH="1">
              <a:off x="7202622" y="2686794"/>
              <a:ext cx="448536" cy="238040"/>
            </a:xfrm>
            <a:custGeom>
              <a:avLst/>
              <a:gdLst/>
              <a:ahLst/>
              <a:cxnLst/>
              <a:rect l="l" t="t" r="r" b="b"/>
              <a:pathLst>
                <a:path w="19915" h="10569" extrusionOk="0">
                  <a:moveTo>
                    <a:pt x="11263" y="0"/>
                  </a:moveTo>
                  <a:cubicBezTo>
                    <a:pt x="7368" y="0"/>
                    <a:pt x="3464" y="893"/>
                    <a:pt x="0" y="2501"/>
                  </a:cubicBezTo>
                  <a:cubicBezTo>
                    <a:pt x="467" y="4569"/>
                    <a:pt x="1101" y="6737"/>
                    <a:pt x="2469" y="8405"/>
                  </a:cubicBezTo>
                  <a:cubicBezTo>
                    <a:pt x="3516" y="9683"/>
                    <a:pt x="5170" y="10569"/>
                    <a:pt x="6787" y="10569"/>
                  </a:cubicBezTo>
                  <a:cubicBezTo>
                    <a:pt x="7281" y="10569"/>
                    <a:pt x="7771" y="10486"/>
                    <a:pt x="8239" y="10307"/>
                  </a:cubicBezTo>
                  <a:cubicBezTo>
                    <a:pt x="9340" y="9873"/>
                    <a:pt x="10307" y="8906"/>
                    <a:pt x="11475" y="8906"/>
                  </a:cubicBezTo>
                  <a:cubicBezTo>
                    <a:pt x="11492" y="8905"/>
                    <a:pt x="11509" y="8905"/>
                    <a:pt x="11525" y="8905"/>
                  </a:cubicBezTo>
                  <a:cubicBezTo>
                    <a:pt x="13102" y="8905"/>
                    <a:pt x="14327" y="10441"/>
                    <a:pt x="15911" y="10507"/>
                  </a:cubicBezTo>
                  <a:cubicBezTo>
                    <a:pt x="16845" y="10507"/>
                    <a:pt x="17746" y="9973"/>
                    <a:pt x="18313" y="9206"/>
                  </a:cubicBezTo>
                  <a:cubicBezTo>
                    <a:pt x="18914" y="8439"/>
                    <a:pt x="19180" y="7538"/>
                    <a:pt x="19414" y="6637"/>
                  </a:cubicBezTo>
                  <a:cubicBezTo>
                    <a:pt x="19781" y="5036"/>
                    <a:pt x="19914" y="3201"/>
                    <a:pt x="18847" y="1900"/>
                  </a:cubicBezTo>
                  <a:cubicBezTo>
                    <a:pt x="18013" y="866"/>
                    <a:pt x="16612" y="533"/>
                    <a:pt x="15311" y="333"/>
                  </a:cubicBezTo>
                  <a:cubicBezTo>
                    <a:pt x="13975" y="109"/>
                    <a:pt x="12620" y="0"/>
                    <a:pt x="1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434;p55">
              <a:extLst>
                <a:ext uri="{FF2B5EF4-FFF2-40B4-BE49-F238E27FC236}">
                  <a16:creationId xmlns:a16="http://schemas.microsoft.com/office/drawing/2014/main" id="{9B1EFAD4-2557-4B99-9A81-D85A35AE4C1A}"/>
                </a:ext>
              </a:extLst>
            </p:cNvPr>
            <p:cNvSpPr/>
            <p:nvPr/>
          </p:nvSpPr>
          <p:spPr>
            <a:xfrm flipH="1">
              <a:off x="7172577" y="2672628"/>
              <a:ext cx="448536" cy="238040"/>
            </a:xfrm>
            <a:custGeom>
              <a:avLst/>
              <a:gdLst/>
              <a:ahLst/>
              <a:cxnLst/>
              <a:rect l="l" t="t" r="r" b="b"/>
              <a:pathLst>
                <a:path w="19915" h="10569" extrusionOk="0">
                  <a:moveTo>
                    <a:pt x="11324" y="0"/>
                  </a:moveTo>
                  <a:cubicBezTo>
                    <a:pt x="7427" y="0"/>
                    <a:pt x="3529" y="906"/>
                    <a:pt x="0" y="2496"/>
                  </a:cubicBezTo>
                  <a:cubicBezTo>
                    <a:pt x="467" y="4598"/>
                    <a:pt x="1101" y="6766"/>
                    <a:pt x="2469" y="8434"/>
                  </a:cubicBezTo>
                  <a:cubicBezTo>
                    <a:pt x="3511" y="9705"/>
                    <a:pt x="5153" y="10569"/>
                    <a:pt x="6762" y="10569"/>
                  </a:cubicBezTo>
                  <a:cubicBezTo>
                    <a:pt x="7264" y="10569"/>
                    <a:pt x="7763" y="10484"/>
                    <a:pt x="8240" y="10302"/>
                  </a:cubicBezTo>
                  <a:cubicBezTo>
                    <a:pt x="9340" y="9868"/>
                    <a:pt x="10308" y="8934"/>
                    <a:pt x="11475" y="8934"/>
                  </a:cubicBezTo>
                  <a:cubicBezTo>
                    <a:pt x="11508" y="8933"/>
                    <a:pt x="11540" y="8932"/>
                    <a:pt x="11573" y="8932"/>
                  </a:cubicBezTo>
                  <a:cubicBezTo>
                    <a:pt x="13127" y="8932"/>
                    <a:pt x="14343" y="10469"/>
                    <a:pt x="15912" y="10502"/>
                  </a:cubicBezTo>
                  <a:cubicBezTo>
                    <a:pt x="16846" y="10502"/>
                    <a:pt x="17746" y="9968"/>
                    <a:pt x="18313" y="9201"/>
                  </a:cubicBezTo>
                  <a:cubicBezTo>
                    <a:pt x="18914" y="8467"/>
                    <a:pt x="19181" y="7533"/>
                    <a:pt x="19414" y="6632"/>
                  </a:cubicBezTo>
                  <a:cubicBezTo>
                    <a:pt x="19781" y="5031"/>
                    <a:pt x="19915" y="3197"/>
                    <a:pt x="18847" y="1896"/>
                  </a:cubicBezTo>
                  <a:cubicBezTo>
                    <a:pt x="18013" y="862"/>
                    <a:pt x="16612" y="528"/>
                    <a:pt x="15311" y="328"/>
                  </a:cubicBezTo>
                  <a:cubicBezTo>
                    <a:pt x="13992" y="107"/>
                    <a:pt x="12658"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435;p55">
              <a:extLst>
                <a:ext uri="{FF2B5EF4-FFF2-40B4-BE49-F238E27FC236}">
                  <a16:creationId xmlns:a16="http://schemas.microsoft.com/office/drawing/2014/main" id="{047C55CE-CF30-4DF3-A9C6-51934A67BA49}"/>
                </a:ext>
              </a:extLst>
            </p:cNvPr>
            <p:cNvSpPr/>
            <p:nvPr/>
          </p:nvSpPr>
          <p:spPr>
            <a:xfrm flipH="1">
              <a:off x="7269491" y="2672966"/>
              <a:ext cx="222410" cy="237928"/>
            </a:xfrm>
            <a:custGeom>
              <a:avLst/>
              <a:gdLst/>
              <a:ahLst/>
              <a:cxnLst/>
              <a:rect l="l" t="t" r="r" b="b"/>
              <a:pathLst>
                <a:path w="9875" h="10564" extrusionOk="0">
                  <a:moveTo>
                    <a:pt x="5744" y="0"/>
                  </a:moveTo>
                  <a:cubicBezTo>
                    <a:pt x="4519" y="0"/>
                    <a:pt x="3290" y="83"/>
                    <a:pt x="2069" y="246"/>
                  </a:cubicBezTo>
                  <a:lnTo>
                    <a:pt x="1" y="10454"/>
                  </a:lnTo>
                  <a:cubicBezTo>
                    <a:pt x="346" y="10523"/>
                    <a:pt x="692" y="10563"/>
                    <a:pt x="1032" y="10563"/>
                  </a:cubicBezTo>
                  <a:cubicBezTo>
                    <a:pt x="1514" y="10563"/>
                    <a:pt x="1986" y="10482"/>
                    <a:pt x="2436" y="10287"/>
                  </a:cubicBezTo>
                  <a:cubicBezTo>
                    <a:pt x="3570" y="9853"/>
                    <a:pt x="4537" y="8919"/>
                    <a:pt x="5705" y="8919"/>
                  </a:cubicBezTo>
                  <a:cubicBezTo>
                    <a:pt x="6172" y="8919"/>
                    <a:pt x="6572" y="9019"/>
                    <a:pt x="7006" y="9186"/>
                  </a:cubicBezTo>
                  <a:lnTo>
                    <a:pt x="9875" y="313"/>
                  </a:lnTo>
                  <a:cubicBezTo>
                    <a:pt x="9774" y="313"/>
                    <a:pt x="9674" y="280"/>
                    <a:pt x="9574" y="280"/>
                  </a:cubicBezTo>
                  <a:cubicBezTo>
                    <a:pt x="8311" y="92"/>
                    <a:pt x="7030" y="0"/>
                    <a:pt x="5744" y="0"/>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436;p55">
              <a:extLst>
                <a:ext uri="{FF2B5EF4-FFF2-40B4-BE49-F238E27FC236}">
                  <a16:creationId xmlns:a16="http://schemas.microsoft.com/office/drawing/2014/main" id="{3ADCA98A-BCB6-411D-AA61-B7DF4511412A}"/>
                </a:ext>
              </a:extLst>
            </p:cNvPr>
            <p:cNvSpPr/>
            <p:nvPr/>
          </p:nvSpPr>
          <p:spPr>
            <a:xfrm flipH="1">
              <a:off x="7347622" y="2528641"/>
              <a:ext cx="315563" cy="222748"/>
            </a:xfrm>
            <a:custGeom>
              <a:avLst/>
              <a:gdLst/>
              <a:ahLst/>
              <a:cxnLst/>
              <a:rect l="l" t="t" r="r" b="b"/>
              <a:pathLst>
                <a:path w="14011" h="9890" extrusionOk="0">
                  <a:moveTo>
                    <a:pt x="2151" y="1"/>
                  </a:moveTo>
                  <a:cubicBezTo>
                    <a:pt x="1943" y="1"/>
                    <a:pt x="1735" y="28"/>
                    <a:pt x="1535" y="83"/>
                  </a:cubicBezTo>
                  <a:cubicBezTo>
                    <a:pt x="801" y="350"/>
                    <a:pt x="0" y="1150"/>
                    <a:pt x="134" y="1917"/>
                  </a:cubicBezTo>
                  <a:cubicBezTo>
                    <a:pt x="367" y="4019"/>
                    <a:pt x="1368" y="5987"/>
                    <a:pt x="2936" y="7421"/>
                  </a:cubicBezTo>
                  <a:cubicBezTo>
                    <a:pt x="4470" y="8889"/>
                    <a:pt x="6472" y="9756"/>
                    <a:pt x="8607" y="9890"/>
                  </a:cubicBezTo>
                  <a:cubicBezTo>
                    <a:pt x="8673" y="9890"/>
                    <a:pt x="8707" y="9856"/>
                    <a:pt x="8707" y="9756"/>
                  </a:cubicBezTo>
                  <a:cubicBezTo>
                    <a:pt x="8707" y="9690"/>
                    <a:pt x="8673" y="9656"/>
                    <a:pt x="8607" y="9590"/>
                  </a:cubicBezTo>
                  <a:cubicBezTo>
                    <a:pt x="7172" y="9356"/>
                    <a:pt x="6272" y="7922"/>
                    <a:pt x="5871" y="6688"/>
                  </a:cubicBezTo>
                  <a:lnTo>
                    <a:pt x="5771" y="6187"/>
                  </a:lnTo>
                  <a:lnTo>
                    <a:pt x="5771" y="6187"/>
                  </a:lnTo>
                  <a:cubicBezTo>
                    <a:pt x="6205" y="6721"/>
                    <a:pt x="6772" y="7221"/>
                    <a:pt x="7339" y="7688"/>
                  </a:cubicBezTo>
                  <a:cubicBezTo>
                    <a:pt x="9007" y="8922"/>
                    <a:pt x="11142" y="9656"/>
                    <a:pt x="13210" y="9656"/>
                  </a:cubicBezTo>
                  <a:lnTo>
                    <a:pt x="13443" y="9656"/>
                  </a:lnTo>
                  <a:cubicBezTo>
                    <a:pt x="13610" y="9656"/>
                    <a:pt x="13710" y="9656"/>
                    <a:pt x="13877" y="9590"/>
                  </a:cubicBezTo>
                  <a:cubicBezTo>
                    <a:pt x="13977" y="9590"/>
                    <a:pt x="14010" y="9523"/>
                    <a:pt x="14010" y="9423"/>
                  </a:cubicBezTo>
                  <a:cubicBezTo>
                    <a:pt x="14010" y="9356"/>
                    <a:pt x="13944" y="9323"/>
                    <a:pt x="13877" y="9323"/>
                  </a:cubicBezTo>
                  <a:lnTo>
                    <a:pt x="13477" y="9323"/>
                  </a:lnTo>
                  <a:cubicBezTo>
                    <a:pt x="12609" y="9256"/>
                    <a:pt x="11675" y="8722"/>
                    <a:pt x="11108" y="7855"/>
                  </a:cubicBezTo>
                  <a:cubicBezTo>
                    <a:pt x="10475" y="6988"/>
                    <a:pt x="10141" y="5887"/>
                    <a:pt x="9841" y="4853"/>
                  </a:cubicBezTo>
                  <a:lnTo>
                    <a:pt x="9807" y="4719"/>
                  </a:lnTo>
                  <a:cubicBezTo>
                    <a:pt x="9474" y="3552"/>
                    <a:pt x="9107" y="2418"/>
                    <a:pt x="8373" y="1551"/>
                  </a:cubicBezTo>
                  <a:cubicBezTo>
                    <a:pt x="7798" y="839"/>
                    <a:pt x="6864" y="262"/>
                    <a:pt x="5847" y="262"/>
                  </a:cubicBezTo>
                  <a:cubicBezTo>
                    <a:pt x="5625" y="262"/>
                    <a:pt x="5398" y="290"/>
                    <a:pt x="5171" y="350"/>
                  </a:cubicBezTo>
                  <a:cubicBezTo>
                    <a:pt x="4804" y="483"/>
                    <a:pt x="4437" y="717"/>
                    <a:pt x="4137" y="1017"/>
                  </a:cubicBezTo>
                  <a:cubicBezTo>
                    <a:pt x="4003" y="850"/>
                    <a:pt x="3870" y="717"/>
                    <a:pt x="3703" y="583"/>
                  </a:cubicBezTo>
                  <a:cubicBezTo>
                    <a:pt x="3266" y="195"/>
                    <a:pt x="2706" y="1"/>
                    <a:pt x="2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37;p55">
              <a:extLst>
                <a:ext uri="{FF2B5EF4-FFF2-40B4-BE49-F238E27FC236}">
                  <a16:creationId xmlns:a16="http://schemas.microsoft.com/office/drawing/2014/main" id="{988B8672-9060-47F2-B27E-1FF44903FD1C}"/>
                </a:ext>
              </a:extLst>
            </p:cNvPr>
            <p:cNvSpPr/>
            <p:nvPr/>
          </p:nvSpPr>
          <p:spPr>
            <a:xfrm flipH="1">
              <a:off x="7625595" y="2798371"/>
              <a:ext cx="151036" cy="182162"/>
            </a:xfrm>
            <a:custGeom>
              <a:avLst/>
              <a:gdLst/>
              <a:ahLst/>
              <a:cxnLst/>
              <a:rect l="l" t="t" r="r" b="b"/>
              <a:pathLst>
                <a:path w="6706" h="8088" extrusionOk="0">
                  <a:moveTo>
                    <a:pt x="3180" y="1"/>
                  </a:moveTo>
                  <a:cubicBezTo>
                    <a:pt x="2632" y="1"/>
                    <a:pt x="2083" y="150"/>
                    <a:pt x="1635" y="449"/>
                  </a:cubicBezTo>
                  <a:cubicBezTo>
                    <a:pt x="501" y="1216"/>
                    <a:pt x="0" y="2717"/>
                    <a:pt x="234" y="4052"/>
                  </a:cubicBezTo>
                  <a:cubicBezTo>
                    <a:pt x="501" y="5386"/>
                    <a:pt x="1468" y="6520"/>
                    <a:pt x="2602" y="7221"/>
                  </a:cubicBezTo>
                  <a:cubicBezTo>
                    <a:pt x="3604" y="7805"/>
                    <a:pt x="4723" y="8088"/>
                    <a:pt x="5860" y="8088"/>
                  </a:cubicBezTo>
                  <a:cubicBezTo>
                    <a:pt x="6086" y="8088"/>
                    <a:pt x="6312" y="8077"/>
                    <a:pt x="6538" y="8054"/>
                  </a:cubicBezTo>
                  <a:cubicBezTo>
                    <a:pt x="6071" y="5686"/>
                    <a:pt x="6705" y="2851"/>
                    <a:pt x="5271" y="949"/>
                  </a:cubicBezTo>
                  <a:cubicBezTo>
                    <a:pt x="4777" y="317"/>
                    <a:pt x="3978" y="1"/>
                    <a:pt x="318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38;p55">
              <a:extLst>
                <a:ext uri="{FF2B5EF4-FFF2-40B4-BE49-F238E27FC236}">
                  <a16:creationId xmlns:a16="http://schemas.microsoft.com/office/drawing/2014/main" id="{E1819FB4-BC02-4C0E-9089-7605D9507ECE}"/>
                </a:ext>
              </a:extLst>
            </p:cNvPr>
            <p:cNvSpPr/>
            <p:nvPr/>
          </p:nvSpPr>
          <p:spPr>
            <a:xfrm flipH="1">
              <a:off x="7122983" y="3274271"/>
              <a:ext cx="666418" cy="1125449"/>
            </a:xfrm>
            <a:custGeom>
              <a:avLst/>
              <a:gdLst/>
              <a:ahLst/>
              <a:cxnLst/>
              <a:rect l="l" t="t" r="r" b="b"/>
              <a:pathLst>
                <a:path w="29589" h="49970" extrusionOk="0">
                  <a:moveTo>
                    <a:pt x="5905" y="0"/>
                  </a:moveTo>
                  <a:lnTo>
                    <a:pt x="0" y="25085"/>
                  </a:lnTo>
                  <a:lnTo>
                    <a:pt x="3103" y="45466"/>
                  </a:lnTo>
                  <a:lnTo>
                    <a:pt x="1535" y="49970"/>
                  </a:lnTo>
                  <a:lnTo>
                    <a:pt x="29588" y="49970"/>
                  </a:lnTo>
                  <a:cubicBezTo>
                    <a:pt x="24485" y="44632"/>
                    <a:pt x="18547" y="38495"/>
                    <a:pt x="14811" y="34992"/>
                  </a:cubicBezTo>
                  <a:cubicBezTo>
                    <a:pt x="8740" y="29288"/>
                    <a:pt x="6672" y="8306"/>
                    <a:pt x="6105"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39;p55">
              <a:extLst>
                <a:ext uri="{FF2B5EF4-FFF2-40B4-BE49-F238E27FC236}">
                  <a16:creationId xmlns:a16="http://schemas.microsoft.com/office/drawing/2014/main" id="{42B21F5B-AF0F-49FB-9F4F-4DD48BBB4AD2}"/>
                </a:ext>
              </a:extLst>
            </p:cNvPr>
            <p:cNvSpPr/>
            <p:nvPr/>
          </p:nvSpPr>
          <p:spPr>
            <a:xfrm flipH="1">
              <a:off x="8400166" y="3327244"/>
              <a:ext cx="124752" cy="195721"/>
            </a:xfrm>
            <a:custGeom>
              <a:avLst/>
              <a:gdLst/>
              <a:ahLst/>
              <a:cxnLst/>
              <a:rect l="l" t="t" r="r" b="b"/>
              <a:pathLst>
                <a:path w="5539" h="8690" extrusionOk="0">
                  <a:moveTo>
                    <a:pt x="3776" y="1"/>
                  </a:moveTo>
                  <a:cubicBezTo>
                    <a:pt x="3150" y="1"/>
                    <a:pt x="2533" y="378"/>
                    <a:pt x="2269" y="984"/>
                  </a:cubicBezTo>
                  <a:lnTo>
                    <a:pt x="1" y="6421"/>
                  </a:lnTo>
                  <a:lnTo>
                    <a:pt x="4004" y="8690"/>
                  </a:lnTo>
                  <a:lnTo>
                    <a:pt x="5371" y="1952"/>
                  </a:lnTo>
                  <a:cubicBezTo>
                    <a:pt x="5538" y="1118"/>
                    <a:pt x="5071" y="317"/>
                    <a:pt x="4270" y="84"/>
                  </a:cubicBezTo>
                  <a:cubicBezTo>
                    <a:pt x="4109" y="28"/>
                    <a:pt x="3942" y="1"/>
                    <a:pt x="3776" y="1"/>
                  </a:cubicBezTo>
                  <a:close/>
                </a:path>
              </a:pathLst>
            </a:custGeom>
            <a:solidFill>
              <a:srgbClr val="E28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440;p55">
              <a:extLst>
                <a:ext uri="{FF2B5EF4-FFF2-40B4-BE49-F238E27FC236}">
                  <a16:creationId xmlns:a16="http://schemas.microsoft.com/office/drawing/2014/main" id="{C8805C83-18C5-4619-9DE0-B7C6C81B4507}"/>
                </a:ext>
              </a:extLst>
            </p:cNvPr>
            <p:cNvSpPr/>
            <p:nvPr/>
          </p:nvSpPr>
          <p:spPr>
            <a:xfrm flipH="1">
              <a:off x="8303252" y="3152762"/>
              <a:ext cx="410991" cy="576058"/>
            </a:xfrm>
            <a:custGeom>
              <a:avLst/>
              <a:gdLst/>
              <a:ahLst/>
              <a:cxnLst/>
              <a:rect l="l" t="t" r="r" b="b"/>
              <a:pathLst>
                <a:path w="18248" h="25577" extrusionOk="0">
                  <a:moveTo>
                    <a:pt x="7779" y="1"/>
                  </a:moveTo>
                  <a:cubicBezTo>
                    <a:pt x="7340" y="1"/>
                    <a:pt x="6915" y="221"/>
                    <a:pt x="6672" y="625"/>
                  </a:cubicBezTo>
                  <a:cubicBezTo>
                    <a:pt x="6389" y="493"/>
                    <a:pt x="6090" y="430"/>
                    <a:pt x="5794" y="430"/>
                  </a:cubicBezTo>
                  <a:cubicBezTo>
                    <a:pt x="5045" y="430"/>
                    <a:pt x="4319" y="833"/>
                    <a:pt x="3937" y="1526"/>
                  </a:cubicBezTo>
                  <a:lnTo>
                    <a:pt x="1" y="8331"/>
                  </a:lnTo>
                  <a:lnTo>
                    <a:pt x="1" y="17471"/>
                  </a:lnTo>
                  <a:lnTo>
                    <a:pt x="10575" y="25577"/>
                  </a:lnTo>
                  <a:lnTo>
                    <a:pt x="18247" y="20473"/>
                  </a:lnTo>
                  <a:cubicBezTo>
                    <a:pt x="18247" y="20473"/>
                    <a:pt x="15679" y="15669"/>
                    <a:pt x="9474" y="13935"/>
                  </a:cubicBezTo>
                  <a:lnTo>
                    <a:pt x="9074" y="9098"/>
                  </a:lnTo>
                  <a:lnTo>
                    <a:pt x="11776" y="4995"/>
                  </a:lnTo>
                  <a:cubicBezTo>
                    <a:pt x="12243" y="4328"/>
                    <a:pt x="12076" y="3461"/>
                    <a:pt x="11409" y="2960"/>
                  </a:cubicBezTo>
                  <a:cubicBezTo>
                    <a:pt x="11135" y="2759"/>
                    <a:pt x="10818" y="2657"/>
                    <a:pt x="10500" y="2657"/>
                  </a:cubicBezTo>
                  <a:cubicBezTo>
                    <a:pt x="10082" y="2657"/>
                    <a:pt x="9663" y="2834"/>
                    <a:pt x="9341" y="3194"/>
                  </a:cubicBezTo>
                  <a:lnTo>
                    <a:pt x="7439" y="5462"/>
                  </a:lnTo>
                  <a:lnTo>
                    <a:pt x="7439" y="5462"/>
                  </a:lnTo>
                  <a:lnTo>
                    <a:pt x="9307" y="2227"/>
                  </a:lnTo>
                  <a:cubicBezTo>
                    <a:pt x="9641" y="1693"/>
                    <a:pt x="9508" y="992"/>
                    <a:pt x="9007" y="625"/>
                  </a:cubicBezTo>
                  <a:lnTo>
                    <a:pt x="8607" y="292"/>
                  </a:lnTo>
                  <a:cubicBezTo>
                    <a:pt x="8357" y="94"/>
                    <a:pt x="8065" y="1"/>
                    <a:pt x="777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441;p55">
              <a:extLst>
                <a:ext uri="{FF2B5EF4-FFF2-40B4-BE49-F238E27FC236}">
                  <a16:creationId xmlns:a16="http://schemas.microsoft.com/office/drawing/2014/main" id="{00071C14-9D34-4CC1-BFC9-CA4CEFBC1448}"/>
                </a:ext>
              </a:extLst>
            </p:cNvPr>
            <p:cNvSpPr/>
            <p:nvPr/>
          </p:nvSpPr>
          <p:spPr>
            <a:xfrm flipH="1">
              <a:off x="8556450" y="3160082"/>
              <a:ext cx="123986" cy="318558"/>
            </a:xfrm>
            <a:custGeom>
              <a:avLst/>
              <a:gdLst/>
              <a:ahLst/>
              <a:cxnLst/>
              <a:rect l="l" t="t" r="r" b="b"/>
              <a:pathLst>
                <a:path w="5505" h="14144" extrusionOk="0">
                  <a:moveTo>
                    <a:pt x="5221" y="0"/>
                  </a:moveTo>
                  <a:cubicBezTo>
                    <a:pt x="5134" y="0"/>
                    <a:pt x="5038" y="45"/>
                    <a:pt x="4971" y="134"/>
                  </a:cubicBezTo>
                  <a:lnTo>
                    <a:pt x="735" y="7205"/>
                  </a:lnTo>
                  <a:cubicBezTo>
                    <a:pt x="668" y="7239"/>
                    <a:pt x="668" y="7305"/>
                    <a:pt x="668" y="7339"/>
                  </a:cubicBezTo>
                  <a:lnTo>
                    <a:pt x="1" y="13843"/>
                  </a:lnTo>
                  <a:cubicBezTo>
                    <a:pt x="1" y="13977"/>
                    <a:pt x="134" y="14144"/>
                    <a:pt x="301" y="14144"/>
                  </a:cubicBezTo>
                  <a:cubicBezTo>
                    <a:pt x="434" y="14144"/>
                    <a:pt x="568" y="14010"/>
                    <a:pt x="601" y="13877"/>
                  </a:cubicBezTo>
                  <a:lnTo>
                    <a:pt x="1235" y="7439"/>
                  </a:lnTo>
                  <a:lnTo>
                    <a:pt x="5438" y="400"/>
                  </a:lnTo>
                  <a:cubicBezTo>
                    <a:pt x="5505" y="300"/>
                    <a:pt x="5471" y="134"/>
                    <a:pt x="5338" y="34"/>
                  </a:cubicBezTo>
                  <a:cubicBezTo>
                    <a:pt x="5305" y="11"/>
                    <a:pt x="5264" y="0"/>
                    <a:pt x="5221" y="0"/>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442;p55">
              <a:extLst>
                <a:ext uri="{FF2B5EF4-FFF2-40B4-BE49-F238E27FC236}">
                  <a16:creationId xmlns:a16="http://schemas.microsoft.com/office/drawing/2014/main" id="{1E3C9ABE-8051-4000-9308-B28E1E64B88E}"/>
                </a:ext>
              </a:extLst>
            </p:cNvPr>
            <p:cNvSpPr/>
            <p:nvPr/>
          </p:nvSpPr>
          <p:spPr>
            <a:xfrm flipH="1">
              <a:off x="8539175" y="3269767"/>
              <a:ext cx="66126" cy="208874"/>
            </a:xfrm>
            <a:custGeom>
              <a:avLst/>
              <a:gdLst/>
              <a:ahLst/>
              <a:cxnLst/>
              <a:rect l="l" t="t" r="r" b="b"/>
              <a:pathLst>
                <a:path w="2936" h="9274" extrusionOk="0">
                  <a:moveTo>
                    <a:pt x="2630" y="0"/>
                  </a:moveTo>
                  <a:cubicBezTo>
                    <a:pt x="2536" y="0"/>
                    <a:pt x="2447" y="45"/>
                    <a:pt x="2402" y="134"/>
                  </a:cubicBezTo>
                  <a:lnTo>
                    <a:pt x="501" y="3269"/>
                  </a:lnTo>
                  <a:cubicBezTo>
                    <a:pt x="468" y="3303"/>
                    <a:pt x="468" y="3336"/>
                    <a:pt x="468" y="3369"/>
                  </a:cubicBezTo>
                  <a:lnTo>
                    <a:pt x="1" y="8973"/>
                  </a:lnTo>
                  <a:cubicBezTo>
                    <a:pt x="1" y="9107"/>
                    <a:pt x="134" y="9274"/>
                    <a:pt x="301" y="9274"/>
                  </a:cubicBezTo>
                  <a:cubicBezTo>
                    <a:pt x="434" y="9274"/>
                    <a:pt x="568" y="9140"/>
                    <a:pt x="568" y="9007"/>
                  </a:cubicBezTo>
                  <a:lnTo>
                    <a:pt x="1001" y="3503"/>
                  </a:lnTo>
                  <a:lnTo>
                    <a:pt x="2836" y="434"/>
                  </a:lnTo>
                  <a:cubicBezTo>
                    <a:pt x="2936" y="301"/>
                    <a:pt x="2903" y="134"/>
                    <a:pt x="2769" y="34"/>
                  </a:cubicBezTo>
                  <a:cubicBezTo>
                    <a:pt x="2725" y="11"/>
                    <a:pt x="2676" y="0"/>
                    <a:pt x="2630" y="0"/>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443;p55">
              <a:extLst>
                <a:ext uri="{FF2B5EF4-FFF2-40B4-BE49-F238E27FC236}">
                  <a16:creationId xmlns:a16="http://schemas.microsoft.com/office/drawing/2014/main" id="{BA49EEB2-0606-4CE1-83C9-38BC85DE4232}"/>
                </a:ext>
              </a:extLst>
            </p:cNvPr>
            <p:cNvSpPr/>
            <p:nvPr/>
          </p:nvSpPr>
          <p:spPr>
            <a:xfrm flipH="1">
              <a:off x="7715009" y="3592064"/>
              <a:ext cx="761080" cy="590653"/>
            </a:xfrm>
            <a:custGeom>
              <a:avLst/>
              <a:gdLst/>
              <a:ahLst/>
              <a:cxnLst/>
              <a:rect l="l" t="t" r="r" b="b"/>
              <a:pathLst>
                <a:path w="33792" h="26225" extrusionOk="0">
                  <a:moveTo>
                    <a:pt x="7206" y="1"/>
                  </a:moveTo>
                  <a:lnTo>
                    <a:pt x="1" y="6072"/>
                  </a:lnTo>
                  <a:lnTo>
                    <a:pt x="19381" y="23651"/>
                  </a:lnTo>
                  <a:cubicBezTo>
                    <a:pt x="21275" y="25349"/>
                    <a:pt x="23693" y="26225"/>
                    <a:pt x="26136" y="26225"/>
                  </a:cubicBezTo>
                  <a:cubicBezTo>
                    <a:pt x="27868" y="26225"/>
                    <a:pt x="29612" y="25785"/>
                    <a:pt x="31190" y="24885"/>
                  </a:cubicBezTo>
                  <a:lnTo>
                    <a:pt x="32624" y="24051"/>
                  </a:lnTo>
                  <a:lnTo>
                    <a:pt x="33792" y="15812"/>
                  </a:lnTo>
                  <a:lnTo>
                    <a:pt x="7206"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444;p55">
              <a:extLst>
                <a:ext uri="{FF2B5EF4-FFF2-40B4-BE49-F238E27FC236}">
                  <a16:creationId xmlns:a16="http://schemas.microsoft.com/office/drawing/2014/main" id="{5C66C583-0C37-46F3-819F-EC58060155C6}"/>
                </a:ext>
              </a:extLst>
            </p:cNvPr>
            <p:cNvSpPr/>
            <p:nvPr/>
          </p:nvSpPr>
          <p:spPr>
            <a:xfrm flipH="1">
              <a:off x="7657914" y="3275780"/>
              <a:ext cx="455292" cy="696463"/>
            </a:xfrm>
            <a:custGeom>
              <a:avLst/>
              <a:gdLst/>
              <a:ahLst/>
              <a:cxnLst/>
              <a:rect l="l" t="t" r="r" b="b"/>
              <a:pathLst>
                <a:path w="20215" h="30923" extrusionOk="0">
                  <a:moveTo>
                    <a:pt x="20215" y="0"/>
                  </a:moveTo>
                  <a:lnTo>
                    <a:pt x="20215" y="0"/>
                  </a:lnTo>
                  <a:cubicBezTo>
                    <a:pt x="15345" y="934"/>
                    <a:pt x="11008" y="3736"/>
                    <a:pt x="8140" y="7806"/>
                  </a:cubicBezTo>
                  <a:lnTo>
                    <a:pt x="0" y="19414"/>
                  </a:lnTo>
                  <a:cubicBezTo>
                    <a:pt x="7506" y="24284"/>
                    <a:pt x="17813" y="30922"/>
                    <a:pt x="17813" y="30922"/>
                  </a:cubicBezTo>
                  <a:lnTo>
                    <a:pt x="20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445;p55">
              <a:extLst>
                <a:ext uri="{FF2B5EF4-FFF2-40B4-BE49-F238E27FC236}">
                  <a16:creationId xmlns:a16="http://schemas.microsoft.com/office/drawing/2014/main" id="{57869A60-2492-4DB2-9B79-C2BB8D27E29B}"/>
                </a:ext>
              </a:extLst>
            </p:cNvPr>
            <p:cNvSpPr/>
            <p:nvPr/>
          </p:nvSpPr>
          <p:spPr>
            <a:xfrm flipH="1">
              <a:off x="7702239" y="3634879"/>
              <a:ext cx="410968" cy="337365"/>
            </a:xfrm>
            <a:custGeom>
              <a:avLst/>
              <a:gdLst/>
              <a:ahLst/>
              <a:cxnLst/>
              <a:rect l="l" t="t" r="r" b="b"/>
              <a:pathLst>
                <a:path w="18247" h="14979" extrusionOk="0">
                  <a:moveTo>
                    <a:pt x="2436" y="1"/>
                  </a:moveTo>
                  <a:lnTo>
                    <a:pt x="0" y="3470"/>
                  </a:lnTo>
                  <a:cubicBezTo>
                    <a:pt x="7339" y="8307"/>
                    <a:pt x="17813" y="14978"/>
                    <a:pt x="17813" y="14978"/>
                  </a:cubicBezTo>
                  <a:lnTo>
                    <a:pt x="18247" y="9908"/>
                  </a:lnTo>
                  <a:lnTo>
                    <a:pt x="2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446;p55">
              <a:extLst>
                <a:ext uri="{FF2B5EF4-FFF2-40B4-BE49-F238E27FC236}">
                  <a16:creationId xmlns:a16="http://schemas.microsoft.com/office/drawing/2014/main" id="{582E2F9B-3EAB-4A6D-B7D7-B8F13BC511E7}"/>
                </a:ext>
              </a:extLst>
            </p:cNvPr>
            <p:cNvSpPr/>
            <p:nvPr/>
          </p:nvSpPr>
          <p:spPr>
            <a:xfrm flipH="1">
              <a:off x="7869018" y="3382447"/>
              <a:ext cx="244189" cy="486869"/>
            </a:xfrm>
            <a:custGeom>
              <a:avLst/>
              <a:gdLst/>
              <a:ahLst/>
              <a:cxnLst/>
              <a:rect l="l" t="t" r="r" b="b"/>
              <a:pathLst>
                <a:path w="10842" h="21617" extrusionOk="0">
                  <a:moveTo>
                    <a:pt x="10842" y="1"/>
                  </a:moveTo>
                  <a:lnTo>
                    <a:pt x="10842" y="1"/>
                  </a:lnTo>
                  <a:cubicBezTo>
                    <a:pt x="9841" y="902"/>
                    <a:pt x="8940" y="1969"/>
                    <a:pt x="8140" y="3070"/>
                  </a:cubicBezTo>
                  <a:lnTo>
                    <a:pt x="0" y="14678"/>
                  </a:lnTo>
                  <a:cubicBezTo>
                    <a:pt x="3403" y="16880"/>
                    <a:pt x="7406" y="19482"/>
                    <a:pt x="10675" y="21616"/>
                  </a:cubicBezTo>
                  <a:cubicBezTo>
                    <a:pt x="9741" y="14778"/>
                    <a:pt x="10441" y="4571"/>
                    <a:pt x="1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47;p55">
              <a:extLst>
                <a:ext uri="{FF2B5EF4-FFF2-40B4-BE49-F238E27FC236}">
                  <a16:creationId xmlns:a16="http://schemas.microsoft.com/office/drawing/2014/main" id="{5ACA2A37-2FAF-4457-BD38-297D9F8CF3FB}"/>
                </a:ext>
              </a:extLst>
            </p:cNvPr>
            <p:cNvSpPr/>
            <p:nvPr/>
          </p:nvSpPr>
          <p:spPr>
            <a:xfrm flipH="1">
              <a:off x="8314535" y="3592064"/>
              <a:ext cx="23" cy="23"/>
            </a:xfrm>
            <a:custGeom>
              <a:avLst/>
              <a:gdLst/>
              <a:ahLst/>
              <a:cxnLst/>
              <a:rect l="l" t="t" r="r" b="b"/>
              <a:pathLst>
                <a:path w="1" h="1" extrusionOk="0">
                  <a:moveTo>
                    <a:pt x="1" y="1"/>
                  </a:moveTo>
                  <a:close/>
                </a:path>
              </a:pathLst>
            </a:custGeom>
            <a:solidFill>
              <a:srgbClr val="38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448;p55">
              <a:extLst>
                <a:ext uri="{FF2B5EF4-FFF2-40B4-BE49-F238E27FC236}">
                  <a16:creationId xmlns:a16="http://schemas.microsoft.com/office/drawing/2014/main" id="{57D2EF55-9779-4612-B8E4-4B36512657EC}"/>
                </a:ext>
              </a:extLst>
            </p:cNvPr>
            <p:cNvSpPr/>
            <p:nvPr/>
          </p:nvSpPr>
          <p:spPr>
            <a:xfrm flipH="1">
              <a:off x="7866022" y="3586253"/>
              <a:ext cx="456801" cy="289076"/>
            </a:xfrm>
            <a:custGeom>
              <a:avLst/>
              <a:gdLst/>
              <a:ahLst/>
              <a:cxnLst/>
              <a:rect l="l" t="t" r="r" b="b"/>
              <a:pathLst>
                <a:path w="20282" h="12835" extrusionOk="0">
                  <a:moveTo>
                    <a:pt x="303" y="0"/>
                  </a:moveTo>
                  <a:cubicBezTo>
                    <a:pt x="218" y="0"/>
                    <a:pt x="141" y="44"/>
                    <a:pt x="101" y="125"/>
                  </a:cubicBezTo>
                  <a:cubicBezTo>
                    <a:pt x="1" y="259"/>
                    <a:pt x="68" y="425"/>
                    <a:pt x="168" y="492"/>
                  </a:cubicBezTo>
                  <a:lnTo>
                    <a:pt x="19815" y="12801"/>
                  </a:lnTo>
                  <a:cubicBezTo>
                    <a:pt x="19915" y="12834"/>
                    <a:pt x="19948" y="12834"/>
                    <a:pt x="19982" y="12834"/>
                  </a:cubicBezTo>
                  <a:cubicBezTo>
                    <a:pt x="20115" y="12834"/>
                    <a:pt x="20215" y="12801"/>
                    <a:pt x="20215" y="12734"/>
                  </a:cubicBezTo>
                  <a:cubicBezTo>
                    <a:pt x="20282" y="12601"/>
                    <a:pt x="20249" y="12434"/>
                    <a:pt x="20115" y="12334"/>
                  </a:cubicBezTo>
                  <a:lnTo>
                    <a:pt x="468" y="58"/>
                  </a:lnTo>
                  <a:cubicBezTo>
                    <a:pt x="415" y="19"/>
                    <a:pt x="357" y="0"/>
                    <a:pt x="303" y="0"/>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449;p55">
              <a:extLst>
                <a:ext uri="{FF2B5EF4-FFF2-40B4-BE49-F238E27FC236}">
                  <a16:creationId xmlns:a16="http://schemas.microsoft.com/office/drawing/2014/main" id="{E3A199A9-CA48-402C-9EF3-4EF647BD23B8}"/>
                </a:ext>
              </a:extLst>
            </p:cNvPr>
            <p:cNvSpPr/>
            <p:nvPr/>
          </p:nvSpPr>
          <p:spPr>
            <a:xfrm flipH="1">
              <a:off x="7718770" y="3151276"/>
              <a:ext cx="994706" cy="1032026"/>
            </a:xfrm>
            <a:custGeom>
              <a:avLst/>
              <a:gdLst/>
              <a:ahLst/>
              <a:cxnLst/>
              <a:rect l="l" t="t" r="r" b="b"/>
              <a:pathLst>
                <a:path w="44165" h="45822" extrusionOk="0">
                  <a:moveTo>
                    <a:pt x="7779" y="0"/>
                  </a:moveTo>
                  <a:cubicBezTo>
                    <a:pt x="7340" y="0"/>
                    <a:pt x="6914" y="221"/>
                    <a:pt x="6672" y="625"/>
                  </a:cubicBezTo>
                  <a:cubicBezTo>
                    <a:pt x="6409" y="507"/>
                    <a:pt x="6126" y="451"/>
                    <a:pt x="5843" y="451"/>
                  </a:cubicBezTo>
                  <a:cubicBezTo>
                    <a:pt x="5085" y="451"/>
                    <a:pt x="4325" y="854"/>
                    <a:pt x="3936" y="1559"/>
                  </a:cubicBezTo>
                  <a:lnTo>
                    <a:pt x="0" y="8364"/>
                  </a:lnTo>
                  <a:lnTo>
                    <a:pt x="0" y="17470"/>
                  </a:lnTo>
                  <a:lnTo>
                    <a:pt x="10541" y="25643"/>
                  </a:lnTo>
                  <a:lnTo>
                    <a:pt x="29888" y="43222"/>
                  </a:lnTo>
                  <a:cubicBezTo>
                    <a:pt x="30255" y="43555"/>
                    <a:pt x="30622" y="43822"/>
                    <a:pt x="31056" y="44122"/>
                  </a:cubicBezTo>
                  <a:cubicBezTo>
                    <a:pt x="32708" y="45242"/>
                    <a:pt x="34654" y="45822"/>
                    <a:pt x="36621" y="45822"/>
                  </a:cubicBezTo>
                  <a:cubicBezTo>
                    <a:pt x="38347" y="45822"/>
                    <a:pt x="40089" y="45376"/>
                    <a:pt x="41663" y="44456"/>
                  </a:cubicBezTo>
                  <a:lnTo>
                    <a:pt x="43131" y="43622"/>
                  </a:lnTo>
                  <a:lnTo>
                    <a:pt x="44165" y="36284"/>
                  </a:lnTo>
                  <a:lnTo>
                    <a:pt x="37393" y="38152"/>
                  </a:lnTo>
                  <a:cubicBezTo>
                    <a:pt x="36534" y="38391"/>
                    <a:pt x="35662" y="38508"/>
                    <a:pt x="34799" y="38508"/>
                  </a:cubicBezTo>
                  <a:cubicBezTo>
                    <a:pt x="32416" y="38508"/>
                    <a:pt x="30099" y="37616"/>
                    <a:pt x="28287" y="35950"/>
                  </a:cubicBezTo>
                  <a:lnTo>
                    <a:pt x="15278" y="23941"/>
                  </a:lnTo>
                  <a:cubicBezTo>
                    <a:pt x="10808" y="17103"/>
                    <a:pt x="3636" y="14301"/>
                    <a:pt x="3636" y="14301"/>
                  </a:cubicBezTo>
                  <a:lnTo>
                    <a:pt x="4236" y="6963"/>
                  </a:lnTo>
                  <a:lnTo>
                    <a:pt x="8873" y="525"/>
                  </a:lnTo>
                  <a:lnTo>
                    <a:pt x="8606" y="291"/>
                  </a:lnTo>
                  <a:cubicBezTo>
                    <a:pt x="8356" y="94"/>
                    <a:pt x="8065" y="0"/>
                    <a:pt x="777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450;p55">
              <a:extLst>
                <a:ext uri="{FF2B5EF4-FFF2-40B4-BE49-F238E27FC236}">
                  <a16:creationId xmlns:a16="http://schemas.microsoft.com/office/drawing/2014/main" id="{6045731A-CE6B-4F65-B276-CE6BF1D43ED7}"/>
                </a:ext>
              </a:extLst>
            </p:cNvPr>
            <p:cNvSpPr/>
            <p:nvPr/>
          </p:nvSpPr>
          <p:spPr>
            <a:xfrm flipH="1">
              <a:off x="6172623" y="3301276"/>
              <a:ext cx="135991" cy="196148"/>
            </a:xfrm>
            <a:custGeom>
              <a:avLst/>
              <a:gdLst/>
              <a:ahLst/>
              <a:cxnLst/>
              <a:rect l="l" t="t" r="r" b="b"/>
              <a:pathLst>
                <a:path w="6038" h="8709" extrusionOk="0">
                  <a:moveTo>
                    <a:pt x="1761" y="1"/>
                  </a:moveTo>
                  <a:cubicBezTo>
                    <a:pt x="1543" y="1"/>
                    <a:pt x="1320" y="45"/>
                    <a:pt x="1101" y="136"/>
                  </a:cubicBezTo>
                  <a:cubicBezTo>
                    <a:pt x="367" y="469"/>
                    <a:pt x="0" y="1370"/>
                    <a:pt x="234" y="2104"/>
                  </a:cubicBezTo>
                  <a:lnTo>
                    <a:pt x="2302" y="8709"/>
                  </a:lnTo>
                  <a:lnTo>
                    <a:pt x="6038" y="5973"/>
                  </a:lnTo>
                  <a:lnTo>
                    <a:pt x="3203" y="870"/>
                  </a:lnTo>
                  <a:cubicBezTo>
                    <a:pt x="2887" y="312"/>
                    <a:pt x="2343" y="1"/>
                    <a:pt x="1761" y="1"/>
                  </a:cubicBezTo>
                  <a:close/>
                </a:path>
              </a:pathLst>
            </a:custGeom>
            <a:solidFill>
              <a:srgbClr val="E28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51;p55">
              <a:extLst>
                <a:ext uri="{FF2B5EF4-FFF2-40B4-BE49-F238E27FC236}">
                  <a16:creationId xmlns:a16="http://schemas.microsoft.com/office/drawing/2014/main" id="{FF8DB903-845E-4577-BE2D-7478343D95A8}"/>
                </a:ext>
              </a:extLst>
            </p:cNvPr>
            <p:cNvSpPr/>
            <p:nvPr/>
          </p:nvSpPr>
          <p:spPr>
            <a:xfrm flipH="1">
              <a:off x="5964515" y="3141231"/>
              <a:ext cx="129234" cy="306599"/>
            </a:xfrm>
            <a:custGeom>
              <a:avLst/>
              <a:gdLst/>
              <a:ahLst/>
              <a:cxnLst/>
              <a:rect l="l" t="t" r="r" b="b"/>
              <a:pathLst>
                <a:path w="5738" h="13613" extrusionOk="0">
                  <a:moveTo>
                    <a:pt x="1687" y="1"/>
                  </a:moveTo>
                  <a:cubicBezTo>
                    <a:pt x="1659" y="1"/>
                    <a:pt x="1630" y="2"/>
                    <a:pt x="1602" y="3"/>
                  </a:cubicBezTo>
                  <a:cubicBezTo>
                    <a:pt x="634" y="37"/>
                    <a:pt x="0" y="1037"/>
                    <a:pt x="367" y="1938"/>
                  </a:cubicBezTo>
                  <a:lnTo>
                    <a:pt x="2436" y="6841"/>
                  </a:lnTo>
                  <a:lnTo>
                    <a:pt x="1201" y="12612"/>
                  </a:lnTo>
                  <a:lnTo>
                    <a:pt x="4637" y="13613"/>
                  </a:lnTo>
                  <a:lnTo>
                    <a:pt x="5738" y="6341"/>
                  </a:lnTo>
                  <a:lnTo>
                    <a:pt x="2903" y="737"/>
                  </a:lnTo>
                  <a:cubicBezTo>
                    <a:pt x="2681" y="294"/>
                    <a:pt x="2219" y="1"/>
                    <a:pt x="1687" y="1"/>
                  </a:cubicBez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452;p55">
              <a:extLst>
                <a:ext uri="{FF2B5EF4-FFF2-40B4-BE49-F238E27FC236}">
                  <a16:creationId xmlns:a16="http://schemas.microsoft.com/office/drawing/2014/main" id="{00B2B1CA-34B1-4592-9606-7834C96AC407}"/>
                </a:ext>
              </a:extLst>
            </p:cNvPr>
            <p:cNvSpPr/>
            <p:nvPr/>
          </p:nvSpPr>
          <p:spPr>
            <a:xfrm flipH="1">
              <a:off x="5976520" y="3116434"/>
              <a:ext cx="401216" cy="580833"/>
            </a:xfrm>
            <a:custGeom>
              <a:avLst/>
              <a:gdLst/>
              <a:ahLst/>
              <a:cxnLst/>
              <a:rect l="l" t="t" r="r" b="b"/>
              <a:pathLst>
                <a:path w="17814" h="25789" extrusionOk="0">
                  <a:moveTo>
                    <a:pt x="8354" y="0"/>
                  </a:moveTo>
                  <a:cubicBezTo>
                    <a:pt x="8020" y="0"/>
                    <a:pt x="7684" y="128"/>
                    <a:pt x="7439" y="404"/>
                  </a:cubicBezTo>
                  <a:lnTo>
                    <a:pt x="7039" y="771"/>
                  </a:lnTo>
                  <a:cubicBezTo>
                    <a:pt x="6605" y="1238"/>
                    <a:pt x="6572" y="1938"/>
                    <a:pt x="6939" y="2439"/>
                  </a:cubicBezTo>
                  <a:lnTo>
                    <a:pt x="9140" y="5441"/>
                  </a:lnTo>
                  <a:lnTo>
                    <a:pt x="7005" y="3406"/>
                  </a:lnTo>
                  <a:cubicBezTo>
                    <a:pt x="6713" y="3148"/>
                    <a:pt x="6332" y="3005"/>
                    <a:pt x="5954" y="3005"/>
                  </a:cubicBezTo>
                  <a:cubicBezTo>
                    <a:pt x="5598" y="3005"/>
                    <a:pt x="5245" y="3131"/>
                    <a:pt x="4971" y="3406"/>
                  </a:cubicBezTo>
                  <a:cubicBezTo>
                    <a:pt x="4337" y="3906"/>
                    <a:pt x="4304" y="4807"/>
                    <a:pt x="4804" y="5441"/>
                  </a:cubicBezTo>
                  <a:lnTo>
                    <a:pt x="7939" y="9277"/>
                  </a:lnTo>
                  <a:lnTo>
                    <a:pt x="8006" y="14114"/>
                  </a:lnTo>
                  <a:cubicBezTo>
                    <a:pt x="2002" y="16449"/>
                    <a:pt x="0" y="21486"/>
                    <a:pt x="0" y="21486"/>
                  </a:cubicBezTo>
                  <a:lnTo>
                    <a:pt x="8240" y="25789"/>
                  </a:lnTo>
                  <a:lnTo>
                    <a:pt x="17813" y="16515"/>
                  </a:lnTo>
                  <a:lnTo>
                    <a:pt x="16846" y="7442"/>
                  </a:lnTo>
                  <a:lnTo>
                    <a:pt x="12209" y="1104"/>
                  </a:lnTo>
                  <a:cubicBezTo>
                    <a:pt x="11775" y="539"/>
                    <a:pt x="11113" y="229"/>
                    <a:pt x="10438" y="229"/>
                  </a:cubicBezTo>
                  <a:cubicBezTo>
                    <a:pt x="10076" y="229"/>
                    <a:pt x="9711" y="318"/>
                    <a:pt x="9374" y="504"/>
                  </a:cubicBezTo>
                  <a:cubicBezTo>
                    <a:pt x="9139" y="179"/>
                    <a:pt x="8748" y="0"/>
                    <a:pt x="835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453;p55">
              <a:extLst>
                <a:ext uri="{FF2B5EF4-FFF2-40B4-BE49-F238E27FC236}">
                  <a16:creationId xmlns:a16="http://schemas.microsoft.com/office/drawing/2014/main" id="{01BEC732-7FD2-4F67-A496-0404B8745637}"/>
                </a:ext>
              </a:extLst>
            </p:cNvPr>
            <p:cNvSpPr/>
            <p:nvPr/>
          </p:nvSpPr>
          <p:spPr>
            <a:xfrm flipH="1">
              <a:off x="6017848" y="3121343"/>
              <a:ext cx="155540" cy="305450"/>
            </a:xfrm>
            <a:custGeom>
              <a:avLst/>
              <a:gdLst/>
              <a:ahLst/>
              <a:cxnLst/>
              <a:rect l="l" t="t" r="r" b="b"/>
              <a:pathLst>
                <a:path w="6906" h="13562" extrusionOk="0">
                  <a:moveTo>
                    <a:pt x="326" y="1"/>
                  </a:moveTo>
                  <a:cubicBezTo>
                    <a:pt x="268" y="1"/>
                    <a:pt x="211" y="27"/>
                    <a:pt x="167" y="86"/>
                  </a:cubicBezTo>
                  <a:cubicBezTo>
                    <a:pt x="34" y="152"/>
                    <a:pt x="1" y="319"/>
                    <a:pt x="101" y="453"/>
                  </a:cubicBezTo>
                  <a:lnTo>
                    <a:pt x="5038" y="6991"/>
                  </a:lnTo>
                  <a:lnTo>
                    <a:pt x="6372" y="13328"/>
                  </a:lnTo>
                  <a:cubicBezTo>
                    <a:pt x="6372" y="13462"/>
                    <a:pt x="6505" y="13562"/>
                    <a:pt x="6605" y="13562"/>
                  </a:cubicBezTo>
                  <a:cubicBezTo>
                    <a:pt x="6772" y="13529"/>
                    <a:pt x="6906" y="13395"/>
                    <a:pt x="6872" y="13228"/>
                  </a:cubicBezTo>
                  <a:lnTo>
                    <a:pt x="5538" y="6857"/>
                  </a:lnTo>
                  <a:cubicBezTo>
                    <a:pt x="5538" y="6790"/>
                    <a:pt x="5505" y="6757"/>
                    <a:pt x="5505" y="6724"/>
                  </a:cubicBezTo>
                  <a:lnTo>
                    <a:pt x="534" y="119"/>
                  </a:lnTo>
                  <a:cubicBezTo>
                    <a:pt x="478" y="44"/>
                    <a:pt x="401" y="1"/>
                    <a:pt x="326" y="1"/>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454;p55">
              <a:extLst>
                <a:ext uri="{FF2B5EF4-FFF2-40B4-BE49-F238E27FC236}">
                  <a16:creationId xmlns:a16="http://schemas.microsoft.com/office/drawing/2014/main" id="{A69B16B4-D7D7-4088-BE36-0360366B461F}"/>
                </a:ext>
              </a:extLst>
            </p:cNvPr>
            <p:cNvSpPr/>
            <p:nvPr/>
          </p:nvSpPr>
          <p:spPr>
            <a:xfrm flipH="1">
              <a:off x="6092984" y="3232402"/>
              <a:ext cx="87162" cy="202657"/>
            </a:xfrm>
            <a:custGeom>
              <a:avLst/>
              <a:gdLst/>
              <a:ahLst/>
              <a:cxnLst/>
              <a:rect l="l" t="t" r="r" b="b"/>
              <a:pathLst>
                <a:path w="3870" h="8998" extrusionOk="0">
                  <a:moveTo>
                    <a:pt x="309" y="0"/>
                  </a:moveTo>
                  <a:cubicBezTo>
                    <a:pt x="257" y="0"/>
                    <a:pt x="207" y="19"/>
                    <a:pt x="167" y="58"/>
                  </a:cubicBezTo>
                  <a:cubicBezTo>
                    <a:pt x="34" y="158"/>
                    <a:pt x="0" y="325"/>
                    <a:pt x="100" y="458"/>
                  </a:cubicBezTo>
                  <a:lnTo>
                    <a:pt x="2269" y="3327"/>
                  </a:lnTo>
                  <a:lnTo>
                    <a:pt x="3336" y="8798"/>
                  </a:lnTo>
                  <a:cubicBezTo>
                    <a:pt x="3369" y="8931"/>
                    <a:pt x="3503" y="8998"/>
                    <a:pt x="3636" y="8998"/>
                  </a:cubicBezTo>
                  <a:cubicBezTo>
                    <a:pt x="3770" y="8965"/>
                    <a:pt x="3870" y="8831"/>
                    <a:pt x="3870" y="8664"/>
                  </a:cubicBezTo>
                  <a:lnTo>
                    <a:pt x="2802" y="3160"/>
                  </a:lnTo>
                  <a:cubicBezTo>
                    <a:pt x="2802" y="3127"/>
                    <a:pt x="2736" y="3094"/>
                    <a:pt x="2736" y="3027"/>
                  </a:cubicBezTo>
                  <a:lnTo>
                    <a:pt x="534" y="125"/>
                  </a:lnTo>
                  <a:cubicBezTo>
                    <a:pt x="474" y="44"/>
                    <a:pt x="388" y="0"/>
                    <a:pt x="309" y="0"/>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455;p55">
              <a:extLst>
                <a:ext uri="{FF2B5EF4-FFF2-40B4-BE49-F238E27FC236}">
                  <a16:creationId xmlns:a16="http://schemas.microsoft.com/office/drawing/2014/main" id="{D16A2F03-D414-4F86-840C-BE751C455012}"/>
                </a:ext>
              </a:extLst>
            </p:cNvPr>
            <p:cNvSpPr/>
            <p:nvPr/>
          </p:nvSpPr>
          <p:spPr>
            <a:xfrm flipH="1">
              <a:off x="6193659" y="3577784"/>
              <a:ext cx="730270" cy="633535"/>
            </a:xfrm>
            <a:custGeom>
              <a:avLst/>
              <a:gdLst/>
              <a:ahLst/>
              <a:cxnLst/>
              <a:rect l="l" t="t" r="r" b="b"/>
              <a:pathLst>
                <a:path w="32424" h="28129" extrusionOk="0">
                  <a:moveTo>
                    <a:pt x="24652" y="1"/>
                  </a:moveTo>
                  <a:lnTo>
                    <a:pt x="468" y="18481"/>
                  </a:lnTo>
                  <a:lnTo>
                    <a:pt x="1" y="26486"/>
                  </a:lnTo>
                  <a:lnTo>
                    <a:pt x="3503" y="27287"/>
                  </a:lnTo>
                  <a:cubicBezTo>
                    <a:pt x="4812" y="27854"/>
                    <a:pt x="6191" y="28129"/>
                    <a:pt x="7557" y="28129"/>
                  </a:cubicBezTo>
                  <a:cubicBezTo>
                    <a:pt x="10370" y="28129"/>
                    <a:pt x="13125" y="26963"/>
                    <a:pt x="15078" y="24785"/>
                  </a:cubicBezTo>
                  <a:lnTo>
                    <a:pt x="32424" y="5305"/>
                  </a:lnTo>
                  <a:lnTo>
                    <a:pt x="2465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456;p55">
              <a:extLst>
                <a:ext uri="{FF2B5EF4-FFF2-40B4-BE49-F238E27FC236}">
                  <a16:creationId xmlns:a16="http://schemas.microsoft.com/office/drawing/2014/main" id="{90E9730D-865A-4461-A921-27D0480B4FF4}"/>
                </a:ext>
              </a:extLst>
            </p:cNvPr>
            <p:cNvSpPr/>
            <p:nvPr/>
          </p:nvSpPr>
          <p:spPr>
            <a:xfrm flipH="1">
              <a:off x="6369447" y="3577784"/>
              <a:ext cx="23" cy="23"/>
            </a:xfrm>
            <a:custGeom>
              <a:avLst/>
              <a:gdLst/>
              <a:ahLst/>
              <a:cxnLst/>
              <a:rect l="l" t="t" r="r" b="b"/>
              <a:pathLst>
                <a:path w="1" h="1" extrusionOk="0">
                  <a:moveTo>
                    <a:pt x="0" y="1"/>
                  </a:moveTo>
                  <a:close/>
                </a:path>
              </a:pathLst>
            </a:custGeom>
            <a:solidFill>
              <a:srgbClr val="38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457;p55">
              <a:extLst>
                <a:ext uri="{FF2B5EF4-FFF2-40B4-BE49-F238E27FC236}">
                  <a16:creationId xmlns:a16="http://schemas.microsoft.com/office/drawing/2014/main" id="{F85856A7-6AF9-426C-8DEF-110AC89E1B1B}"/>
                </a:ext>
              </a:extLst>
            </p:cNvPr>
            <p:cNvSpPr/>
            <p:nvPr/>
          </p:nvSpPr>
          <p:spPr>
            <a:xfrm flipH="1">
              <a:off x="6362690" y="3571681"/>
              <a:ext cx="422995" cy="335202"/>
            </a:xfrm>
            <a:custGeom>
              <a:avLst/>
              <a:gdLst/>
              <a:ahLst/>
              <a:cxnLst/>
              <a:rect l="l" t="t" r="r" b="b"/>
              <a:pathLst>
                <a:path w="18781" h="14883" extrusionOk="0">
                  <a:moveTo>
                    <a:pt x="18516" y="0"/>
                  </a:moveTo>
                  <a:cubicBezTo>
                    <a:pt x="18454" y="0"/>
                    <a:pt x="18393" y="25"/>
                    <a:pt x="18347" y="72"/>
                  </a:cubicBezTo>
                  <a:lnTo>
                    <a:pt x="101" y="14382"/>
                  </a:lnTo>
                  <a:cubicBezTo>
                    <a:pt x="1" y="14449"/>
                    <a:pt x="1" y="14615"/>
                    <a:pt x="67" y="14749"/>
                  </a:cubicBezTo>
                  <a:cubicBezTo>
                    <a:pt x="101" y="14816"/>
                    <a:pt x="201" y="14882"/>
                    <a:pt x="267" y="14882"/>
                  </a:cubicBezTo>
                  <a:cubicBezTo>
                    <a:pt x="367" y="14882"/>
                    <a:pt x="401" y="14882"/>
                    <a:pt x="434" y="14782"/>
                  </a:cubicBezTo>
                  <a:lnTo>
                    <a:pt x="18647" y="472"/>
                  </a:lnTo>
                  <a:cubicBezTo>
                    <a:pt x="18781" y="405"/>
                    <a:pt x="18781" y="238"/>
                    <a:pt x="18714" y="105"/>
                  </a:cubicBezTo>
                  <a:cubicBezTo>
                    <a:pt x="18660" y="34"/>
                    <a:pt x="18587" y="0"/>
                    <a:pt x="18516" y="0"/>
                  </a:cubicBezTo>
                  <a:close/>
                </a:path>
              </a:pathLst>
            </a:custGeom>
            <a:solidFill>
              <a:srgbClr val="E5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458;p55">
              <a:extLst>
                <a:ext uri="{FF2B5EF4-FFF2-40B4-BE49-F238E27FC236}">
                  <a16:creationId xmlns:a16="http://schemas.microsoft.com/office/drawing/2014/main" id="{8972C5F0-D31B-4438-A590-065FCD71A2D2}"/>
                </a:ext>
              </a:extLst>
            </p:cNvPr>
            <p:cNvSpPr/>
            <p:nvPr/>
          </p:nvSpPr>
          <p:spPr>
            <a:xfrm flipH="1">
              <a:off x="5977285" y="3116434"/>
              <a:ext cx="946643" cy="1096395"/>
            </a:xfrm>
            <a:custGeom>
              <a:avLst/>
              <a:gdLst/>
              <a:ahLst/>
              <a:cxnLst/>
              <a:rect l="l" t="t" r="r" b="b"/>
              <a:pathLst>
                <a:path w="42031" h="48680" extrusionOk="0">
                  <a:moveTo>
                    <a:pt x="32571" y="0"/>
                  </a:moveTo>
                  <a:cubicBezTo>
                    <a:pt x="32238" y="0"/>
                    <a:pt x="31902" y="128"/>
                    <a:pt x="31657" y="404"/>
                  </a:cubicBezTo>
                  <a:lnTo>
                    <a:pt x="31423" y="637"/>
                  </a:lnTo>
                  <a:lnTo>
                    <a:pt x="36727" y="6508"/>
                  </a:lnTo>
                  <a:lnTo>
                    <a:pt x="38095" y="13747"/>
                  </a:lnTo>
                  <a:cubicBezTo>
                    <a:pt x="38095" y="13747"/>
                    <a:pt x="31256" y="17316"/>
                    <a:pt x="27554" y="24588"/>
                  </a:cubicBezTo>
                  <a:lnTo>
                    <a:pt x="16379" y="37364"/>
                  </a:lnTo>
                  <a:cubicBezTo>
                    <a:pt x="14486" y="39513"/>
                    <a:pt x="11787" y="40701"/>
                    <a:pt x="9022" y="40701"/>
                  </a:cubicBezTo>
                  <a:cubicBezTo>
                    <a:pt x="8183" y="40701"/>
                    <a:pt x="7337" y="40591"/>
                    <a:pt x="6505" y="40366"/>
                  </a:cubicBezTo>
                  <a:lnTo>
                    <a:pt x="401" y="38765"/>
                  </a:lnTo>
                  <a:lnTo>
                    <a:pt x="1" y="47037"/>
                  </a:lnTo>
                  <a:lnTo>
                    <a:pt x="3503" y="47838"/>
                  </a:lnTo>
                  <a:cubicBezTo>
                    <a:pt x="4808" y="48404"/>
                    <a:pt x="6181" y="48679"/>
                    <a:pt x="7541" y="48679"/>
                  </a:cubicBezTo>
                  <a:cubicBezTo>
                    <a:pt x="9868" y="48679"/>
                    <a:pt x="12158" y="47873"/>
                    <a:pt x="14011" y="46337"/>
                  </a:cubicBezTo>
                  <a:cubicBezTo>
                    <a:pt x="14378" y="46003"/>
                    <a:pt x="14711" y="45669"/>
                    <a:pt x="15045" y="45303"/>
                  </a:cubicBezTo>
                  <a:lnTo>
                    <a:pt x="32424" y="25789"/>
                  </a:lnTo>
                  <a:lnTo>
                    <a:pt x="42031" y="16515"/>
                  </a:lnTo>
                  <a:lnTo>
                    <a:pt x="41063" y="7442"/>
                  </a:lnTo>
                  <a:lnTo>
                    <a:pt x="36427" y="1104"/>
                  </a:lnTo>
                  <a:cubicBezTo>
                    <a:pt x="35992" y="539"/>
                    <a:pt x="35331" y="229"/>
                    <a:pt x="34656" y="229"/>
                  </a:cubicBezTo>
                  <a:cubicBezTo>
                    <a:pt x="34294" y="229"/>
                    <a:pt x="33929" y="318"/>
                    <a:pt x="33591" y="504"/>
                  </a:cubicBezTo>
                  <a:cubicBezTo>
                    <a:pt x="33357" y="179"/>
                    <a:pt x="32966" y="0"/>
                    <a:pt x="3257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459;p55">
              <a:extLst>
                <a:ext uri="{FF2B5EF4-FFF2-40B4-BE49-F238E27FC236}">
                  <a16:creationId xmlns:a16="http://schemas.microsoft.com/office/drawing/2014/main" id="{D934E9E8-4222-49B5-B21E-987A3C284955}"/>
                </a:ext>
              </a:extLst>
            </p:cNvPr>
            <p:cNvSpPr/>
            <p:nvPr/>
          </p:nvSpPr>
          <p:spPr>
            <a:xfrm flipH="1">
              <a:off x="5231108" y="2703059"/>
              <a:ext cx="831711" cy="98446"/>
            </a:xfrm>
            <a:custGeom>
              <a:avLst/>
              <a:gdLst/>
              <a:ahLst/>
              <a:cxnLst/>
              <a:rect l="l" t="t" r="r" b="b"/>
              <a:pathLst>
                <a:path w="36928" h="4371" extrusionOk="0">
                  <a:moveTo>
                    <a:pt x="5004" y="1"/>
                  </a:moveTo>
                  <a:cubicBezTo>
                    <a:pt x="2402" y="1"/>
                    <a:pt x="301" y="1936"/>
                    <a:pt x="1" y="4371"/>
                  </a:cubicBezTo>
                  <a:lnTo>
                    <a:pt x="36927" y="4371"/>
                  </a:lnTo>
                  <a:cubicBezTo>
                    <a:pt x="36594" y="1936"/>
                    <a:pt x="34525" y="1"/>
                    <a:pt x="31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460;p55">
              <a:extLst>
                <a:ext uri="{FF2B5EF4-FFF2-40B4-BE49-F238E27FC236}">
                  <a16:creationId xmlns:a16="http://schemas.microsoft.com/office/drawing/2014/main" id="{FF1D7B5F-ECC1-43C6-BC96-AE583213E04F}"/>
                </a:ext>
              </a:extLst>
            </p:cNvPr>
            <p:cNvSpPr/>
            <p:nvPr/>
          </p:nvSpPr>
          <p:spPr>
            <a:xfrm flipH="1">
              <a:off x="5556565" y="3960937"/>
              <a:ext cx="1509" cy="2297"/>
            </a:xfrm>
            <a:custGeom>
              <a:avLst/>
              <a:gdLst/>
              <a:ahLst/>
              <a:cxnLst/>
              <a:rect l="l" t="t" r="r" b="b"/>
              <a:pathLst>
                <a:path w="67" h="102" fill="none" extrusionOk="0">
                  <a:moveTo>
                    <a:pt x="67" y="101"/>
                  </a:moveTo>
                  <a:cubicBezTo>
                    <a:pt x="67" y="34"/>
                    <a:pt x="67" y="34"/>
                    <a:pt x="0" y="1"/>
                  </a:cubicBezTo>
                  <a:cubicBezTo>
                    <a:pt x="33" y="34"/>
                    <a:pt x="67" y="101"/>
                    <a:pt x="67" y="101"/>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461;p55">
              <a:extLst>
                <a:ext uri="{FF2B5EF4-FFF2-40B4-BE49-F238E27FC236}">
                  <a16:creationId xmlns:a16="http://schemas.microsoft.com/office/drawing/2014/main" id="{E9457D47-899D-4A7F-91B3-D07B2C738CEA}"/>
                </a:ext>
              </a:extLst>
            </p:cNvPr>
            <p:cNvSpPr/>
            <p:nvPr/>
          </p:nvSpPr>
          <p:spPr>
            <a:xfrm flipH="1">
              <a:off x="5559561" y="3951928"/>
              <a:ext cx="766" cy="1532"/>
            </a:xfrm>
            <a:custGeom>
              <a:avLst/>
              <a:gdLst/>
              <a:ahLst/>
              <a:cxnLst/>
              <a:rect l="l" t="t" r="r" b="b"/>
              <a:pathLst>
                <a:path w="34" h="68" fill="none" extrusionOk="0">
                  <a:moveTo>
                    <a:pt x="33" y="67"/>
                  </a:moveTo>
                  <a:cubicBezTo>
                    <a:pt x="33" y="34"/>
                    <a:pt x="33" y="1"/>
                    <a:pt x="0" y="1"/>
                  </a:cubicBezTo>
                  <a:cubicBezTo>
                    <a:pt x="0" y="34"/>
                    <a:pt x="0" y="34"/>
                    <a:pt x="33"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462;p55">
              <a:extLst>
                <a:ext uri="{FF2B5EF4-FFF2-40B4-BE49-F238E27FC236}">
                  <a16:creationId xmlns:a16="http://schemas.microsoft.com/office/drawing/2014/main" id="{FAE43E9C-A97B-4B31-974C-E6618B5D6D33}"/>
                </a:ext>
              </a:extLst>
            </p:cNvPr>
            <p:cNvSpPr/>
            <p:nvPr/>
          </p:nvSpPr>
          <p:spPr>
            <a:xfrm flipH="1">
              <a:off x="5563322" y="3941410"/>
              <a:ext cx="766" cy="3041"/>
            </a:xfrm>
            <a:custGeom>
              <a:avLst/>
              <a:gdLst/>
              <a:ahLst/>
              <a:cxnLst/>
              <a:rect l="l" t="t" r="r" b="b"/>
              <a:pathLst>
                <a:path w="34" h="135" fill="none" extrusionOk="0">
                  <a:moveTo>
                    <a:pt x="34" y="134"/>
                  </a:moveTo>
                  <a:cubicBezTo>
                    <a:pt x="34" y="67"/>
                    <a:pt x="0" y="34"/>
                    <a:pt x="0" y="1"/>
                  </a:cubicBezTo>
                  <a:cubicBezTo>
                    <a:pt x="0" y="34"/>
                    <a:pt x="34" y="67"/>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463;p55">
              <a:extLst>
                <a:ext uri="{FF2B5EF4-FFF2-40B4-BE49-F238E27FC236}">
                  <a16:creationId xmlns:a16="http://schemas.microsoft.com/office/drawing/2014/main" id="{68913DAF-881F-4083-8846-E1367FCAF9F6}"/>
                </a:ext>
              </a:extLst>
            </p:cNvPr>
            <p:cNvSpPr/>
            <p:nvPr/>
          </p:nvSpPr>
          <p:spPr>
            <a:xfrm flipH="1">
              <a:off x="5551295" y="3993257"/>
              <a:ext cx="23" cy="23"/>
            </a:xfrm>
            <a:custGeom>
              <a:avLst/>
              <a:gdLst/>
              <a:ahLst/>
              <a:cxnLst/>
              <a:rect l="l" t="t" r="r" b="b"/>
              <a:pathLst>
                <a:path w="1" h="1" fill="none" extrusionOk="0">
                  <a:moveTo>
                    <a:pt x="0" y="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464;p55">
              <a:extLst>
                <a:ext uri="{FF2B5EF4-FFF2-40B4-BE49-F238E27FC236}">
                  <a16:creationId xmlns:a16="http://schemas.microsoft.com/office/drawing/2014/main" id="{0B2E58EC-55E1-4120-B30B-785E1B4E0D5E}"/>
                </a:ext>
              </a:extLst>
            </p:cNvPr>
            <p:cNvSpPr/>
            <p:nvPr/>
          </p:nvSpPr>
          <p:spPr>
            <a:xfrm flipH="1">
              <a:off x="5555056" y="3971455"/>
              <a:ext cx="23" cy="788"/>
            </a:xfrm>
            <a:custGeom>
              <a:avLst/>
              <a:gdLst/>
              <a:ahLst/>
              <a:cxnLst/>
              <a:rect l="l" t="t" r="r" b="b"/>
              <a:pathLst>
                <a:path w="1" h="35" fill="none" extrusionOk="0">
                  <a:moveTo>
                    <a:pt x="1" y="34"/>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465;p55">
              <a:extLst>
                <a:ext uri="{FF2B5EF4-FFF2-40B4-BE49-F238E27FC236}">
                  <a16:creationId xmlns:a16="http://schemas.microsoft.com/office/drawing/2014/main" id="{4A0658C6-A83C-4D08-BB82-94F7D21B8955}"/>
                </a:ext>
              </a:extLst>
            </p:cNvPr>
            <p:cNvSpPr/>
            <p:nvPr/>
          </p:nvSpPr>
          <p:spPr>
            <a:xfrm flipH="1">
              <a:off x="5552804" y="3981973"/>
              <a:ext cx="23" cy="788"/>
            </a:xfrm>
            <a:custGeom>
              <a:avLst/>
              <a:gdLst/>
              <a:ahLst/>
              <a:cxnLst/>
              <a:rect l="l" t="t" r="r" b="b"/>
              <a:pathLst>
                <a:path w="1" h="35" fill="none" extrusionOk="0">
                  <a:moveTo>
                    <a:pt x="1" y="34"/>
                  </a:moveTo>
                  <a:cubicBezTo>
                    <a:pt x="1" y="34"/>
                    <a:pt x="1" y="1"/>
                    <a:pt x="1" y="34"/>
                  </a:cubicBezTo>
                  <a:cubicBezTo>
                    <a:pt x="1" y="1"/>
                    <a:pt x="1" y="34"/>
                    <a:pt x="1" y="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2466;p55">
              <a:extLst>
                <a:ext uri="{FF2B5EF4-FFF2-40B4-BE49-F238E27FC236}">
                  <a16:creationId xmlns:a16="http://schemas.microsoft.com/office/drawing/2014/main" id="{D1432212-9721-4B28-A4B5-87B04298D656}"/>
                </a:ext>
              </a:extLst>
            </p:cNvPr>
            <p:cNvGrpSpPr/>
            <p:nvPr/>
          </p:nvGrpSpPr>
          <p:grpSpPr>
            <a:xfrm flipH="1">
              <a:off x="4978669" y="3830860"/>
              <a:ext cx="749797" cy="717499"/>
              <a:chOff x="8274000" y="3178722"/>
              <a:chExt cx="749797" cy="717499"/>
            </a:xfrm>
          </p:grpSpPr>
          <p:sp>
            <p:nvSpPr>
              <p:cNvPr id="467" name="Google Shape;2467;p55">
                <a:extLst>
                  <a:ext uri="{FF2B5EF4-FFF2-40B4-BE49-F238E27FC236}">
                    <a16:creationId xmlns:a16="http://schemas.microsoft.com/office/drawing/2014/main" id="{B5DFBF33-1742-4B3A-886F-A61429908052}"/>
                  </a:ext>
                </a:extLst>
              </p:cNvPr>
              <p:cNvSpPr/>
              <p:nvPr/>
            </p:nvSpPr>
            <p:spPr>
              <a:xfrm flipH="1">
                <a:off x="8313054"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468;p55">
                <a:extLst>
                  <a:ext uri="{FF2B5EF4-FFF2-40B4-BE49-F238E27FC236}">
                    <a16:creationId xmlns:a16="http://schemas.microsoft.com/office/drawing/2014/main" id="{57EEBC88-9EB5-4EB7-93DB-9F46FE794328}"/>
                  </a:ext>
                </a:extLst>
              </p:cNvPr>
              <p:cNvSpPr/>
              <p:nvPr/>
            </p:nvSpPr>
            <p:spPr>
              <a:xfrm flipH="1">
                <a:off x="8274000"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469;p55">
                <a:extLst>
                  <a:ext uri="{FF2B5EF4-FFF2-40B4-BE49-F238E27FC236}">
                    <a16:creationId xmlns:a16="http://schemas.microsoft.com/office/drawing/2014/main" id="{E240C439-D25D-43DD-99F2-E11D84F21E20}"/>
                  </a:ext>
                </a:extLst>
              </p:cNvPr>
              <p:cNvSpPr/>
              <p:nvPr/>
            </p:nvSpPr>
            <p:spPr>
              <a:xfrm>
                <a:off x="8325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470;p55">
                <a:extLst>
                  <a:ext uri="{FF2B5EF4-FFF2-40B4-BE49-F238E27FC236}">
                    <a16:creationId xmlns:a16="http://schemas.microsoft.com/office/drawing/2014/main" id="{2977C6AE-7972-4E24-AB13-F03CF4BF1BAC}"/>
                  </a:ext>
                </a:extLst>
              </p:cNvPr>
              <p:cNvSpPr/>
              <p:nvPr/>
            </p:nvSpPr>
            <p:spPr>
              <a:xfrm>
                <a:off x="8527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471;p55">
                <a:extLst>
                  <a:ext uri="{FF2B5EF4-FFF2-40B4-BE49-F238E27FC236}">
                    <a16:creationId xmlns:a16="http://schemas.microsoft.com/office/drawing/2014/main" id="{ED8CFE96-20D0-4D63-A7DA-979E64AF692C}"/>
                  </a:ext>
                </a:extLst>
              </p:cNvPr>
              <p:cNvSpPr/>
              <p:nvPr/>
            </p:nvSpPr>
            <p:spPr>
              <a:xfrm>
                <a:off x="8448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2472;p55">
              <a:extLst>
                <a:ext uri="{FF2B5EF4-FFF2-40B4-BE49-F238E27FC236}">
                  <a16:creationId xmlns:a16="http://schemas.microsoft.com/office/drawing/2014/main" id="{F4EB7E69-E37D-4A1F-8DEC-90F4273E8F6E}"/>
                </a:ext>
              </a:extLst>
            </p:cNvPr>
            <p:cNvSpPr/>
            <p:nvPr/>
          </p:nvSpPr>
          <p:spPr>
            <a:xfrm flipH="1">
              <a:off x="8524130" y="4024811"/>
              <a:ext cx="67658" cy="67635"/>
            </a:xfrm>
            <a:custGeom>
              <a:avLst/>
              <a:gdLst/>
              <a:ahLst/>
              <a:cxnLst/>
              <a:rect l="l" t="t" r="r" b="b"/>
              <a:pathLst>
                <a:path w="3004" h="3003" extrusionOk="0">
                  <a:moveTo>
                    <a:pt x="1502" y="0"/>
                  </a:moveTo>
                  <a:cubicBezTo>
                    <a:pt x="668" y="0"/>
                    <a:pt x="1" y="667"/>
                    <a:pt x="1" y="1501"/>
                  </a:cubicBezTo>
                  <a:cubicBezTo>
                    <a:pt x="1" y="2335"/>
                    <a:pt x="668" y="3002"/>
                    <a:pt x="1502" y="3002"/>
                  </a:cubicBezTo>
                  <a:cubicBezTo>
                    <a:pt x="2336" y="3002"/>
                    <a:pt x="3003" y="2335"/>
                    <a:pt x="3003" y="1501"/>
                  </a:cubicBezTo>
                  <a:cubicBezTo>
                    <a:pt x="2970" y="667"/>
                    <a:pt x="2303" y="0"/>
                    <a:pt x="1502"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473;p55">
              <a:extLst>
                <a:ext uri="{FF2B5EF4-FFF2-40B4-BE49-F238E27FC236}">
                  <a16:creationId xmlns:a16="http://schemas.microsoft.com/office/drawing/2014/main" id="{3288A60C-EDA9-48F4-8CE8-AB22A34B9D4F}"/>
                </a:ext>
              </a:extLst>
            </p:cNvPr>
            <p:cNvSpPr/>
            <p:nvPr/>
          </p:nvSpPr>
          <p:spPr>
            <a:xfrm>
              <a:off x="8550436" y="3752018"/>
              <a:ext cx="137500" cy="150946"/>
            </a:xfrm>
            <a:custGeom>
              <a:avLst/>
              <a:gdLst/>
              <a:ahLst/>
              <a:cxnLst/>
              <a:rect l="l" t="t" r="r" b="b"/>
              <a:pathLst>
                <a:path w="6105" h="6702" extrusionOk="0">
                  <a:moveTo>
                    <a:pt x="751" y="1"/>
                  </a:moveTo>
                  <a:cubicBezTo>
                    <a:pt x="369" y="1"/>
                    <a:pt x="0" y="330"/>
                    <a:pt x="0" y="738"/>
                  </a:cubicBezTo>
                  <a:lnTo>
                    <a:pt x="0" y="5975"/>
                  </a:lnTo>
                  <a:cubicBezTo>
                    <a:pt x="0" y="6406"/>
                    <a:pt x="347" y="6702"/>
                    <a:pt x="733" y="6702"/>
                  </a:cubicBezTo>
                  <a:cubicBezTo>
                    <a:pt x="855" y="6702"/>
                    <a:pt x="981" y="6672"/>
                    <a:pt x="1101" y="6608"/>
                  </a:cubicBezTo>
                  <a:lnTo>
                    <a:pt x="5638" y="3973"/>
                  </a:lnTo>
                  <a:cubicBezTo>
                    <a:pt x="6105" y="3706"/>
                    <a:pt x="6105" y="3039"/>
                    <a:pt x="5638" y="2739"/>
                  </a:cubicBezTo>
                  <a:lnTo>
                    <a:pt x="1101" y="104"/>
                  </a:lnTo>
                  <a:cubicBezTo>
                    <a:pt x="990" y="33"/>
                    <a:pt x="870" y="1"/>
                    <a:pt x="751"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474;p55">
              <a:extLst>
                <a:ext uri="{FF2B5EF4-FFF2-40B4-BE49-F238E27FC236}">
                  <a16:creationId xmlns:a16="http://schemas.microsoft.com/office/drawing/2014/main" id="{EED722BD-D343-41D9-8B57-43EB2C10FE0A}"/>
                </a:ext>
              </a:extLst>
            </p:cNvPr>
            <p:cNvSpPr/>
            <p:nvPr/>
          </p:nvSpPr>
          <p:spPr>
            <a:xfrm flipH="1">
              <a:off x="8731271" y="4393068"/>
              <a:ext cx="100698" cy="87995"/>
            </a:xfrm>
            <a:custGeom>
              <a:avLst/>
              <a:gdLst/>
              <a:ahLst/>
              <a:cxnLst/>
              <a:rect l="l" t="t" r="r" b="b"/>
              <a:pathLst>
                <a:path w="4471" h="3907" extrusionOk="0">
                  <a:moveTo>
                    <a:pt x="2233" y="1"/>
                  </a:moveTo>
                  <a:cubicBezTo>
                    <a:pt x="1487" y="1"/>
                    <a:pt x="787" y="424"/>
                    <a:pt x="468" y="1136"/>
                  </a:cubicBezTo>
                  <a:cubicBezTo>
                    <a:pt x="1" y="2137"/>
                    <a:pt x="468" y="3271"/>
                    <a:pt x="1402" y="3738"/>
                  </a:cubicBezTo>
                  <a:cubicBezTo>
                    <a:pt x="1665" y="3852"/>
                    <a:pt x="1938" y="3906"/>
                    <a:pt x="2205" y="3906"/>
                  </a:cubicBezTo>
                  <a:cubicBezTo>
                    <a:pt x="2953" y="3906"/>
                    <a:pt x="3660" y="3483"/>
                    <a:pt x="4004" y="2771"/>
                  </a:cubicBezTo>
                  <a:cubicBezTo>
                    <a:pt x="4471" y="1770"/>
                    <a:pt x="4037" y="636"/>
                    <a:pt x="3036" y="169"/>
                  </a:cubicBezTo>
                  <a:cubicBezTo>
                    <a:pt x="2773" y="55"/>
                    <a:pt x="2500" y="1"/>
                    <a:pt x="2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475;p55">
              <a:extLst>
                <a:ext uri="{FF2B5EF4-FFF2-40B4-BE49-F238E27FC236}">
                  <a16:creationId xmlns:a16="http://schemas.microsoft.com/office/drawing/2014/main" id="{1BD57D5E-1106-4CF0-8F7B-5C243328ACA3}"/>
                </a:ext>
              </a:extLst>
            </p:cNvPr>
            <p:cNvSpPr/>
            <p:nvPr/>
          </p:nvSpPr>
          <p:spPr>
            <a:xfrm flipH="1">
              <a:off x="8517150" y="4873653"/>
              <a:ext cx="24820" cy="33649"/>
            </a:xfrm>
            <a:custGeom>
              <a:avLst/>
              <a:gdLst/>
              <a:ahLst/>
              <a:cxnLst/>
              <a:rect l="l" t="t" r="r" b="b"/>
              <a:pathLst>
                <a:path w="1102" h="1494" extrusionOk="0">
                  <a:moveTo>
                    <a:pt x="233" y="0"/>
                  </a:moveTo>
                  <a:cubicBezTo>
                    <a:pt x="201" y="0"/>
                    <a:pt x="167" y="4"/>
                    <a:pt x="134" y="13"/>
                  </a:cubicBezTo>
                  <a:cubicBezTo>
                    <a:pt x="67" y="113"/>
                    <a:pt x="1" y="146"/>
                    <a:pt x="1" y="179"/>
                  </a:cubicBezTo>
                  <a:cubicBezTo>
                    <a:pt x="1" y="246"/>
                    <a:pt x="1" y="280"/>
                    <a:pt x="67" y="313"/>
                  </a:cubicBezTo>
                  <a:lnTo>
                    <a:pt x="668" y="1414"/>
                  </a:lnTo>
                  <a:cubicBezTo>
                    <a:pt x="692" y="1463"/>
                    <a:pt x="770" y="1494"/>
                    <a:pt x="863" y="1494"/>
                  </a:cubicBezTo>
                  <a:cubicBezTo>
                    <a:pt x="896" y="1494"/>
                    <a:pt x="932" y="1489"/>
                    <a:pt x="968" y="1480"/>
                  </a:cubicBezTo>
                  <a:cubicBezTo>
                    <a:pt x="1068" y="1447"/>
                    <a:pt x="1101" y="1314"/>
                    <a:pt x="1068" y="1180"/>
                  </a:cubicBezTo>
                  <a:lnTo>
                    <a:pt x="434" y="113"/>
                  </a:lnTo>
                  <a:cubicBezTo>
                    <a:pt x="409" y="38"/>
                    <a:pt x="328"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476;p55">
              <a:extLst>
                <a:ext uri="{FF2B5EF4-FFF2-40B4-BE49-F238E27FC236}">
                  <a16:creationId xmlns:a16="http://schemas.microsoft.com/office/drawing/2014/main" id="{0DDF515A-6EE1-4F47-8438-85C22582F04B}"/>
                </a:ext>
              </a:extLst>
            </p:cNvPr>
            <p:cNvSpPr/>
            <p:nvPr/>
          </p:nvSpPr>
          <p:spPr>
            <a:xfrm flipH="1">
              <a:off x="8559222" y="4571627"/>
              <a:ext cx="151036" cy="261621"/>
            </a:xfrm>
            <a:custGeom>
              <a:avLst/>
              <a:gdLst/>
              <a:ahLst/>
              <a:cxnLst/>
              <a:rect l="l" t="t" r="r" b="b"/>
              <a:pathLst>
                <a:path w="6706" h="11616" extrusionOk="0">
                  <a:moveTo>
                    <a:pt x="225" y="0"/>
                  </a:moveTo>
                  <a:cubicBezTo>
                    <a:pt x="192" y="0"/>
                    <a:pt x="161" y="4"/>
                    <a:pt x="134" y="13"/>
                  </a:cubicBezTo>
                  <a:cubicBezTo>
                    <a:pt x="67" y="46"/>
                    <a:pt x="67" y="80"/>
                    <a:pt x="1" y="180"/>
                  </a:cubicBezTo>
                  <a:cubicBezTo>
                    <a:pt x="1" y="213"/>
                    <a:pt x="1" y="247"/>
                    <a:pt x="67" y="313"/>
                  </a:cubicBezTo>
                  <a:lnTo>
                    <a:pt x="1302" y="2548"/>
                  </a:lnTo>
                  <a:cubicBezTo>
                    <a:pt x="1352" y="2623"/>
                    <a:pt x="1439" y="2661"/>
                    <a:pt x="1522" y="2661"/>
                  </a:cubicBezTo>
                  <a:cubicBezTo>
                    <a:pt x="1550" y="2661"/>
                    <a:pt x="1577" y="2657"/>
                    <a:pt x="1602" y="2648"/>
                  </a:cubicBezTo>
                  <a:cubicBezTo>
                    <a:pt x="1702" y="2582"/>
                    <a:pt x="1735" y="2415"/>
                    <a:pt x="1702" y="2348"/>
                  </a:cubicBezTo>
                  <a:lnTo>
                    <a:pt x="434" y="80"/>
                  </a:lnTo>
                  <a:cubicBezTo>
                    <a:pt x="410" y="31"/>
                    <a:pt x="314" y="0"/>
                    <a:pt x="225" y="0"/>
                  </a:cubicBezTo>
                  <a:close/>
                  <a:moveTo>
                    <a:pt x="2703" y="4489"/>
                  </a:moveTo>
                  <a:cubicBezTo>
                    <a:pt x="2667" y="4489"/>
                    <a:pt x="2632" y="4497"/>
                    <a:pt x="2602" y="4516"/>
                  </a:cubicBezTo>
                  <a:cubicBezTo>
                    <a:pt x="2569" y="4516"/>
                    <a:pt x="2536" y="4583"/>
                    <a:pt x="2469" y="4683"/>
                  </a:cubicBezTo>
                  <a:cubicBezTo>
                    <a:pt x="2469" y="4716"/>
                    <a:pt x="2469" y="4750"/>
                    <a:pt x="2536" y="4817"/>
                  </a:cubicBezTo>
                  <a:lnTo>
                    <a:pt x="3770" y="7051"/>
                  </a:lnTo>
                  <a:cubicBezTo>
                    <a:pt x="3794" y="7099"/>
                    <a:pt x="3884" y="7146"/>
                    <a:pt x="3970" y="7146"/>
                  </a:cubicBezTo>
                  <a:cubicBezTo>
                    <a:pt x="4006" y="7146"/>
                    <a:pt x="4041" y="7138"/>
                    <a:pt x="4070" y="7118"/>
                  </a:cubicBezTo>
                  <a:cubicBezTo>
                    <a:pt x="4137" y="7085"/>
                    <a:pt x="4204" y="6918"/>
                    <a:pt x="4137" y="6851"/>
                  </a:cubicBezTo>
                  <a:lnTo>
                    <a:pt x="2903" y="4583"/>
                  </a:lnTo>
                  <a:cubicBezTo>
                    <a:pt x="2879" y="4536"/>
                    <a:pt x="2789" y="4489"/>
                    <a:pt x="2703" y="4489"/>
                  </a:cubicBezTo>
                  <a:close/>
                  <a:moveTo>
                    <a:pt x="5204" y="8959"/>
                  </a:moveTo>
                  <a:cubicBezTo>
                    <a:pt x="5169" y="8959"/>
                    <a:pt x="5134" y="8967"/>
                    <a:pt x="5104" y="8986"/>
                  </a:cubicBezTo>
                  <a:cubicBezTo>
                    <a:pt x="5071" y="9020"/>
                    <a:pt x="5038" y="9053"/>
                    <a:pt x="4971" y="9153"/>
                  </a:cubicBezTo>
                  <a:cubicBezTo>
                    <a:pt x="4971" y="9186"/>
                    <a:pt x="4971" y="9220"/>
                    <a:pt x="5038" y="9253"/>
                  </a:cubicBezTo>
                  <a:lnTo>
                    <a:pt x="6272" y="11521"/>
                  </a:lnTo>
                  <a:cubicBezTo>
                    <a:pt x="6295" y="11569"/>
                    <a:pt x="6386" y="11616"/>
                    <a:pt x="6472" y="11616"/>
                  </a:cubicBezTo>
                  <a:cubicBezTo>
                    <a:pt x="6508" y="11616"/>
                    <a:pt x="6543" y="11608"/>
                    <a:pt x="6572" y="11588"/>
                  </a:cubicBezTo>
                  <a:cubicBezTo>
                    <a:pt x="6639" y="11555"/>
                    <a:pt x="6705" y="11388"/>
                    <a:pt x="6639" y="11321"/>
                  </a:cubicBezTo>
                  <a:lnTo>
                    <a:pt x="5404" y="9053"/>
                  </a:lnTo>
                  <a:cubicBezTo>
                    <a:pt x="5381" y="9006"/>
                    <a:pt x="5291" y="8959"/>
                    <a:pt x="5204" y="89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477;p55">
              <a:extLst>
                <a:ext uri="{FF2B5EF4-FFF2-40B4-BE49-F238E27FC236}">
                  <a16:creationId xmlns:a16="http://schemas.microsoft.com/office/drawing/2014/main" id="{975B99B4-0A34-4523-B9DC-B441C1F0B37C}"/>
                </a:ext>
              </a:extLst>
            </p:cNvPr>
            <p:cNvSpPr/>
            <p:nvPr/>
          </p:nvSpPr>
          <p:spPr>
            <a:xfrm flipH="1">
              <a:off x="8726767" y="4495411"/>
              <a:ext cx="24054" cy="33581"/>
            </a:xfrm>
            <a:custGeom>
              <a:avLst/>
              <a:gdLst/>
              <a:ahLst/>
              <a:cxnLst/>
              <a:rect l="l" t="t" r="r" b="b"/>
              <a:pathLst>
                <a:path w="1068" h="1491" extrusionOk="0">
                  <a:moveTo>
                    <a:pt x="215" y="0"/>
                  </a:moveTo>
                  <a:cubicBezTo>
                    <a:pt x="179" y="0"/>
                    <a:pt x="139" y="8"/>
                    <a:pt x="100" y="28"/>
                  </a:cubicBezTo>
                  <a:cubicBezTo>
                    <a:pt x="34" y="61"/>
                    <a:pt x="0" y="128"/>
                    <a:pt x="0" y="195"/>
                  </a:cubicBezTo>
                  <a:cubicBezTo>
                    <a:pt x="0" y="228"/>
                    <a:pt x="0" y="262"/>
                    <a:pt x="34" y="295"/>
                  </a:cubicBezTo>
                  <a:lnTo>
                    <a:pt x="667" y="1396"/>
                  </a:lnTo>
                  <a:cubicBezTo>
                    <a:pt x="691" y="1443"/>
                    <a:pt x="765" y="1490"/>
                    <a:pt x="841" y="1490"/>
                  </a:cubicBezTo>
                  <a:cubicBezTo>
                    <a:pt x="873" y="1490"/>
                    <a:pt x="905" y="1482"/>
                    <a:pt x="934" y="1462"/>
                  </a:cubicBezTo>
                  <a:cubicBezTo>
                    <a:pt x="1034" y="1429"/>
                    <a:pt x="1068" y="1296"/>
                    <a:pt x="1034" y="1196"/>
                  </a:cubicBezTo>
                  <a:lnTo>
                    <a:pt x="401" y="95"/>
                  </a:lnTo>
                  <a:cubicBezTo>
                    <a:pt x="377" y="48"/>
                    <a:pt x="303"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478;p55">
              <a:extLst>
                <a:ext uri="{FF2B5EF4-FFF2-40B4-BE49-F238E27FC236}">
                  <a16:creationId xmlns:a16="http://schemas.microsoft.com/office/drawing/2014/main" id="{42CFAA60-0C13-4635-96C4-2A6851C5AF59}"/>
                </a:ext>
              </a:extLst>
            </p:cNvPr>
            <p:cNvSpPr/>
            <p:nvPr/>
          </p:nvSpPr>
          <p:spPr>
            <a:xfrm flipH="1">
              <a:off x="8429244" y="4921356"/>
              <a:ext cx="108964" cy="95248"/>
            </a:xfrm>
            <a:custGeom>
              <a:avLst/>
              <a:gdLst/>
              <a:ahLst/>
              <a:cxnLst/>
              <a:rect l="l" t="t" r="r" b="b"/>
              <a:pathLst>
                <a:path w="4838" h="4229" extrusionOk="0">
                  <a:moveTo>
                    <a:pt x="2445" y="1"/>
                  </a:moveTo>
                  <a:cubicBezTo>
                    <a:pt x="1647" y="1"/>
                    <a:pt x="868" y="472"/>
                    <a:pt x="501" y="1230"/>
                  </a:cubicBezTo>
                  <a:cubicBezTo>
                    <a:pt x="0" y="2298"/>
                    <a:pt x="501" y="3532"/>
                    <a:pt x="1568" y="4032"/>
                  </a:cubicBezTo>
                  <a:cubicBezTo>
                    <a:pt x="1844" y="4166"/>
                    <a:pt x="2134" y="4228"/>
                    <a:pt x="2420" y="4228"/>
                  </a:cubicBezTo>
                  <a:cubicBezTo>
                    <a:pt x="3208" y="4228"/>
                    <a:pt x="3970" y="3757"/>
                    <a:pt x="4337" y="2998"/>
                  </a:cubicBezTo>
                  <a:cubicBezTo>
                    <a:pt x="4837" y="1964"/>
                    <a:pt x="4337" y="697"/>
                    <a:pt x="3303" y="196"/>
                  </a:cubicBezTo>
                  <a:cubicBezTo>
                    <a:pt x="3027" y="63"/>
                    <a:pt x="273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479;p55">
              <a:extLst>
                <a:ext uri="{FF2B5EF4-FFF2-40B4-BE49-F238E27FC236}">
                  <a16:creationId xmlns:a16="http://schemas.microsoft.com/office/drawing/2014/main" id="{1112A678-2A20-4476-8917-BA7BE75ED088}"/>
                </a:ext>
              </a:extLst>
            </p:cNvPr>
            <p:cNvSpPr/>
            <p:nvPr/>
          </p:nvSpPr>
          <p:spPr>
            <a:xfrm flipH="1">
              <a:off x="5928135" y="2721842"/>
              <a:ext cx="62365" cy="62387"/>
            </a:xfrm>
            <a:custGeom>
              <a:avLst/>
              <a:gdLst/>
              <a:ahLst/>
              <a:cxnLst/>
              <a:rect l="l" t="t" r="r" b="b"/>
              <a:pathLst>
                <a:path w="2769" h="2770" extrusionOk="0">
                  <a:moveTo>
                    <a:pt x="1368" y="1"/>
                  </a:moveTo>
                  <a:cubicBezTo>
                    <a:pt x="634" y="1"/>
                    <a:pt x="0" y="635"/>
                    <a:pt x="0" y="1369"/>
                  </a:cubicBezTo>
                  <a:cubicBezTo>
                    <a:pt x="0" y="2136"/>
                    <a:pt x="634" y="2770"/>
                    <a:pt x="1368" y="2770"/>
                  </a:cubicBezTo>
                  <a:cubicBezTo>
                    <a:pt x="2135" y="2770"/>
                    <a:pt x="2769" y="2136"/>
                    <a:pt x="2769" y="1369"/>
                  </a:cubicBezTo>
                  <a:cubicBezTo>
                    <a:pt x="2769" y="635"/>
                    <a:pt x="2135" y="1"/>
                    <a:pt x="1368" y="1"/>
                  </a:cubicBezTo>
                  <a:close/>
                </a:path>
              </a:pathLst>
            </a:custGeom>
            <a:solidFill>
              <a:srgbClr val="C2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480;p55">
              <a:extLst>
                <a:ext uri="{FF2B5EF4-FFF2-40B4-BE49-F238E27FC236}">
                  <a16:creationId xmlns:a16="http://schemas.microsoft.com/office/drawing/2014/main" id="{618463E4-2FAD-4AFD-97A6-E5A8D80A4E11}"/>
                </a:ext>
              </a:extLst>
            </p:cNvPr>
            <p:cNvSpPr/>
            <p:nvPr/>
          </p:nvSpPr>
          <p:spPr>
            <a:xfrm flipH="1">
              <a:off x="5813180" y="2721842"/>
              <a:ext cx="61622" cy="61644"/>
            </a:xfrm>
            <a:custGeom>
              <a:avLst/>
              <a:gdLst/>
              <a:ahLst/>
              <a:cxnLst/>
              <a:rect l="l" t="t" r="r" b="b"/>
              <a:pathLst>
                <a:path w="2736" h="2737" extrusionOk="0">
                  <a:moveTo>
                    <a:pt x="1368" y="1"/>
                  </a:moveTo>
                  <a:cubicBezTo>
                    <a:pt x="601" y="1"/>
                    <a:pt x="0" y="601"/>
                    <a:pt x="0" y="1369"/>
                  </a:cubicBezTo>
                  <a:cubicBezTo>
                    <a:pt x="0" y="2136"/>
                    <a:pt x="601" y="2736"/>
                    <a:pt x="1368" y="2736"/>
                  </a:cubicBezTo>
                  <a:cubicBezTo>
                    <a:pt x="2135" y="2736"/>
                    <a:pt x="2736" y="2136"/>
                    <a:pt x="2736" y="1369"/>
                  </a:cubicBezTo>
                  <a:cubicBezTo>
                    <a:pt x="2736" y="601"/>
                    <a:pt x="2135" y="1"/>
                    <a:pt x="1368" y="1"/>
                  </a:cubicBezTo>
                  <a:close/>
                </a:path>
              </a:pathLst>
            </a:custGeom>
            <a:solidFill>
              <a:srgbClr val="C2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481;p55">
              <a:extLst>
                <a:ext uri="{FF2B5EF4-FFF2-40B4-BE49-F238E27FC236}">
                  <a16:creationId xmlns:a16="http://schemas.microsoft.com/office/drawing/2014/main" id="{98813338-193A-4951-B164-E796B5826186}"/>
                </a:ext>
              </a:extLst>
            </p:cNvPr>
            <p:cNvSpPr/>
            <p:nvPr/>
          </p:nvSpPr>
          <p:spPr>
            <a:xfrm flipH="1">
              <a:off x="5697482" y="2721842"/>
              <a:ext cx="61622" cy="61644"/>
            </a:xfrm>
            <a:custGeom>
              <a:avLst/>
              <a:gdLst/>
              <a:ahLst/>
              <a:cxnLst/>
              <a:rect l="l" t="t" r="r" b="b"/>
              <a:pathLst>
                <a:path w="2736" h="2737" extrusionOk="0">
                  <a:moveTo>
                    <a:pt x="1368" y="1"/>
                  </a:moveTo>
                  <a:cubicBezTo>
                    <a:pt x="601" y="1"/>
                    <a:pt x="0" y="601"/>
                    <a:pt x="0" y="1369"/>
                  </a:cubicBezTo>
                  <a:cubicBezTo>
                    <a:pt x="0" y="2136"/>
                    <a:pt x="601" y="2736"/>
                    <a:pt x="1368" y="2736"/>
                  </a:cubicBezTo>
                  <a:cubicBezTo>
                    <a:pt x="2135" y="2736"/>
                    <a:pt x="2736" y="2136"/>
                    <a:pt x="2736" y="1369"/>
                  </a:cubicBezTo>
                  <a:cubicBezTo>
                    <a:pt x="2736" y="601"/>
                    <a:pt x="2135" y="1"/>
                    <a:pt x="1368" y="1"/>
                  </a:cubicBezTo>
                  <a:close/>
                </a:path>
              </a:pathLst>
            </a:custGeom>
            <a:solidFill>
              <a:srgbClr val="C2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9097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44"/>
          <p:cNvSpPr txBox="1">
            <a:spLocks noGrp="1"/>
          </p:cNvSpPr>
          <p:nvPr>
            <p:ph type="title"/>
          </p:nvPr>
        </p:nvSpPr>
        <p:spPr>
          <a:xfrm>
            <a:off x="7329887" y="1823151"/>
            <a:ext cx="1330695" cy="4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t>ABC</a:t>
            </a:r>
            <a:endParaRPr sz="3600" dirty="0"/>
          </a:p>
        </p:txBody>
      </p:sp>
      <p:sp>
        <p:nvSpPr>
          <p:cNvPr id="1827" name="Google Shape;1827;p44"/>
          <p:cNvSpPr txBox="1">
            <a:spLocks noGrp="1"/>
          </p:cNvSpPr>
          <p:nvPr>
            <p:ph type="subTitle" idx="1"/>
          </p:nvPr>
        </p:nvSpPr>
        <p:spPr>
          <a:xfrm>
            <a:off x="747578" y="490459"/>
            <a:ext cx="5864286" cy="2407462"/>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Tx/>
              <a:buChar char="-"/>
            </a:pPr>
            <a:r>
              <a:rPr lang="vi-VN" sz="1600" dirty="0"/>
              <a:t>Thuật toán </a:t>
            </a:r>
            <a:r>
              <a:rPr lang="vi-VN" sz="1600" dirty="0">
                <a:solidFill>
                  <a:schemeClr val="accent1"/>
                </a:solidFill>
              </a:rPr>
              <a:t>bầy ong nhân tạo</a:t>
            </a:r>
            <a:r>
              <a:rPr lang="vi-VN" sz="1600" dirty="0"/>
              <a:t> (Artificial Bee Colony) được đưa ra bởi </a:t>
            </a:r>
            <a:r>
              <a:rPr lang="vi-VN" sz="1600" dirty="0">
                <a:solidFill>
                  <a:schemeClr val="accent1"/>
                </a:solidFill>
              </a:rPr>
              <a:t>Karaboga</a:t>
            </a:r>
            <a:r>
              <a:rPr lang="vi-VN" sz="1600" dirty="0"/>
              <a:t> và đồng nghiệp đối với vấn đề tính toán tối ưu. Thuật toán mô phỏng cách thức tìm kiếm thức ăn của một bầy ong mật trong thực tế. Thuật toán </a:t>
            </a:r>
            <a:r>
              <a:rPr lang="vi-VN" sz="1600" dirty="0">
                <a:solidFill>
                  <a:schemeClr val="accent1"/>
                </a:solidFill>
              </a:rPr>
              <a:t>rất đơn giản và tối ưu</a:t>
            </a:r>
            <a:r>
              <a:rPr lang="vi-VN" sz="1600" dirty="0"/>
              <a:t> ngẫu nhiên dựa vào quần thể.</a:t>
            </a:r>
          </a:p>
          <a:p>
            <a:pPr marL="0" lvl="0" indent="0" algn="r" rtl="0">
              <a:spcBef>
                <a:spcPts val="0"/>
              </a:spcBef>
              <a:spcAft>
                <a:spcPts val="0"/>
              </a:spcAft>
            </a:pPr>
            <a:endParaRPr lang="vi-VN" sz="1600" dirty="0"/>
          </a:p>
          <a:p>
            <a:pPr marL="285750" lvl="0" indent="-285750" algn="r" rtl="0">
              <a:spcBef>
                <a:spcPts val="0"/>
              </a:spcBef>
              <a:spcAft>
                <a:spcPts val="0"/>
              </a:spcAft>
              <a:buFontTx/>
              <a:buChar char="-"/>
            </a:pPr>
            <a:r>
              <a:rPr lang="vi-VN" sz="1600" dirty="0"/>
              <a:t>Năm ra đời: </a:t>
            </a:r>
            <a:r>
              <a:rPr lang="vi-VN" sz="1600" dirty="0">
                <a:solidFill>
                  <a:schemeClr val="accent1"/>
                </a:solidFill>
              </a:rPr>
              <a:t>2005</a:t>
            </a:r>
          </a:p>
          <a:p>
            <a:pPr marL="0" lvl="0" indent="0" algn="r" rtl="0">
              <a:spcBef>
                <a:spcPts val="0"/>
              </a:spcBef>
              <a:spcAft>
                <a:spcPts val="0"/>
              </a:spcAft>
            </a:pPr>
            <a:endParaRPr lang="vi-VN" sz="1600" dirty="0"/>
          </a:p>
          <a:p>
            <a:pPr marL="285750" lvl="0" indent="-285750" algn="r" rtl="0">
              <a:spcBef>
                <a:spcPts val="0"/>
              </a:spcBef>
              <a:spcAft>
                <a:spcPts val="0"/>
              </a:spcAft>
              <a:buFontTx/>
              <a:buChar char="-"/>
            </a:pPr>
            <a:r>
              <a:rPr lang="vi-VN" sz="1600" dirty="0"/>
              <a:t>Tác giả: </a:t>
            </a:r>
            <a:r>
              <a:rPr lang="vi-VN" sz="1600" dirty="0">
                <a:solidFill>
                  <a:schemeClr val="accent1"/>
                </a:solidFill>
              </a:rPr>
              <a:t>Dr.Dervis Karaboga </a:t>
            </a:r>
            <a:endParaRPr sz="1600" dirty="0">
              <a:solidFill>
                <a:schemeClr val="accent1"/>
              </a:solidFill>
            </a:endParaRPr>
          </a:p>
        </p:txBody>
      </p:sp>
      <p:grpSp>
        <p:nvGrpSpPr>
          <p:cNvPr id="1828" name="Google Shape;1828;p44"/>
          <p:cNvGrpSpPr/>
          <p:nvPr/>
        </p:nvGrpSpPr>
        <p:grpSpPr>
          <a:xfrm flipH="1">
            <a:off x="6335727" y="2385947"/>
            <a:ext cx="3461526" cy="2700895"/>
            <a:chOff x="574956" y="534598"/>
            <a:chExt cx="3339694" cy="2587202"/>
          </a:xfrm>
        </p:grpSpPr>
        <p:sp>
          <p:nvSpPr>
            <p:cNvPr id="1829" name="Google Shape;1829;p44"/>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4"/>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4"/>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4"/>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4"/>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4"/>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4"/>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8" name="Google Shape;1918;p44"/>
            <p:cNvGrpSpPr/>
            <p:nvPr/>
          </p:nvGrpSpPr>
          <p:grpSpPr>
            <a:xfrm>
              <a:off x="855125" y="534598"/>
              <a:ext cx="133650" cy="133625"/>
              <a:chOff x="855125" y="534598"/>
              <a:chExt cx="133650" cy="133625"/>
            </a:xfrm>
          </p:grpSpPr>
          <p:sp>
            <p:nvSpPr>
              <p:cNvPr id="1920" name="Google Shape;1920;p44"/>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4"/>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4"/>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4"/>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4"/>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641;p40">
            <a:extLst>
              <a:ext uri="{FF2B5EF4-FFF2-40B4-BE49-F238E27FC236}">
                <a16:creationId xmlns:a16="http://schemas.microsoft.com/office/drawing/2014/main" id="{20E28F62-B0F7-45AD-B9A6-1621288C057A}"/>
              </a:ext>
            </a:extLst>
          </p:cNvPr>
          <p:cNvSpPr txBox="1">
            <a:spLocks/>
          </p:cNvSpPr>
          <p:nvPr/>
        </p:nvSpPr>
        <p:spPr>
          <a:xfrm>
            <a:off x="6824569" y="2293058"/>
            <a:ext cx="2252738" cy="40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ctr"/>
            <a:r>
              <a:rPr lang="vi-VN" sz="1600" b="1" i="1" dirty="0">
                <a:solidFill>
                  <a:schemeClr val="accent1"/>
                </a:solidFill>
              </a:rPr>
              <a:t>Tìm hiểu về giải thuật</a:t>
            </a:r>
          </a:p>
        </p:txBody>
      </p:sp>
      <p:sp>
        <p:nvSpPr>
          <p:cNvPr id="105" name="Google Shape;1827;p44">
            <a:extLst>
              <a:ext uri="{FF2B5EF4-FFF2-40B4-BE49-F238E27FC236}">
                <a16:creationId xmlns:a16="http://schemas.microsoft.com/office/drawing/2014/main" id="{F156ECA9-B078-43B0-8406-08B741F1FFCB}"/>
              </a:ext>
            </a:extLst>
          </p:cNvPr>
          <p:cNvSpPr txBox="1">
            <a:spLocks/>
          </p:cNvSpPr>
          <p:nvPr/>
        </p:nvSpPr>
        <p:spPr>
          <a:xfrm>
            <a:off x="125898" y="2962657"/>
            <a:ext cx="6020082" cy="17418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500"/>
              <a:buFont typeface="Archivo Light"/>
              <a:buNone/>
              <a:defRPr sz="29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2500"/>
              <a:buFont typeface="Archivo Light"/>
              <a:buNone/>
              <a:defRPr sz="2500" b="0" i="0" u="none" strike="noStrike" cap="none">
                <a:solidFill>
                  <a:schemeClr val="dk1"/>
                </a:solidFill>
                <a:latin typeface="Archivo Light"/>
                <a:ea typeface="Archivo Light"/>
                <a:cs typeface="Archivo Light"/>
                <a:sym typeface="Archivo Light"/>
              </a:defRPr>
            </a:lvl9pPr>
          </a:lstStyle>
          <a:p>
            <a:pPr marL="285750" indent="-285750">
              <a:buFontTx/>
              <a:buChar char="-"/>
            </a:pPr>
            <a:r>
              <a:rPr lang="vi-VN" sz="1400" dirty="0"/>
              <a:t>Lấy cảm hứng từ thực tế là </a:t>
            </a:r>
            <a:r>
              <a:rPr lang="vi-VN" sz="1400" dirty="0">
                <a:solidFill>
                  <a:schemeClr val="accent1"/>
                </a:solidFill>
              </a:rPr>
              <a:t>phân công lao động và hợp tác </a:t>
            </a:r>
            <a:r>
              <a:rPr lang="vi-VN" sz="1400" dirty="0"/>
              <a:t>đóng vai trò cực kì quan trọng trong </a:t>
            </a:r>
            <a:r>
              <a:rPr lang="vi-VN" sz="1400" dirty="0">
                <a:solidFill>
                  <a:schemeClr val="accent1"/>
                </a:solidFill>
              </a:rPr>
              <a:t>sự phát triển lịch sử loài người</a:t>
            </a:r>
            <a:r>
              <a:rPr lang="vi-VN" sz="1400" dirty="0"/>
              <a:t>, phát triển một thuật toán bầy ong nhân tạo mới lạ dựa trên học tập thông tin (viết tắt là </a:t>
            </a:r>
            <a:r>
              <a:rPr lang="vi-VN" sz="1400" dirty="0">
                <a:solidFill>
                  <a:schemeClr val="accent1"/>
                </a:solidFill>
              </a:rPr>
              <a:t>ILABC</a:t>
            </a:r>
            <a:r>
              <a:rPr lang="vi-VN" sz="1400" dirty="0"/>
              <a:t>)</a:t>
            </a:r>
          </a:p>
          <a:p>
            <a:pPr marL="285750" indent="-285750">
              <a:buFontTx/>
              <a:buChar char="-"/>
            </a:pPr>
            <a:endParaRPr lang="vi-VN" sz="1400" dirty="0">
              <a:solidFill>
                <a:schemeClr val="accent1"/>
              </a:solidFill>
            </a:endParaRPr>
          </a:p>
          <a:p>
            <a:pPr marL="285750" indent="-285750">
              <a:buFontTx/>
              <a:buChar char="-"/>
            </a:pPr>
            <a:r>
              <a:rPr lang="vi-VN" sz="1400" dirty="0">
                <a:solidFill>
                  <a:schemeClr val="tx1"/>
                </a:solidFill>
              </a:rPr>
              <a:t>Thuật toán đặc biệt dựa trên mô hình được đề xuất bởi </a:t>
            </a:r>
            <a:r>
              <a:rPr lang="vi-VN" sz="1400" dirty="0">
                <a:solidFill>
                  <a:schemeClr val="accent1"/>
                </a:solidFill>
              </a:rPr>
              <a:t>Tereshko</a:t>
            </a:r>
            <a:r>
              <a:rPr lang="vi-VN" sz="1400" dirty="0">
                <a:solidFill>
                  <a:schemeClr val="tx1"/>
                </a:solidFill>
              </a:rPr>
              <a:t> và </a:t>
            </a:r>
            <a:r>
              <a:rPr lang="vi-VN" sz="1400" dirty="0">
                <a:solidFill>
                  <a:schemeClr val="accent1"/>
                </a:solidFill>
              </a:rPr>
              <a:t>Loengarov</a:t>
            </a:r>
            <a:r>
              <a:rPr lang="vi-VN" sz="1400" dirty="0">
                <a:solidFill>
                  <a:schemeClr val="tx1"/>
                </a:solidFill>
              </a:rPr>
              <a:t> (2005) cho hành vi kiếm ăn của các đàn ong mật</a:t>
            </a:r>
            <a:r>
              <a:rPr lang="vi-VN" sz="1400" dirty="0">
                <a:solidFill>
                  <a:schemeClr val="accent1"/>
                </a:solidFil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5"/>
        <p:cNvGrpSpPr/>
        <p:nvPr/>
      </p:nvGrpSpPr>
      <p:grpSpPr>
        <a:xfrm>
          <a:off x="0" y="0"/>
          <a:ext cx="0" cy="0"/>
          <a:chOff x="0" y="0"/>
          <a:chExt cx="0" cy="0"/>
        </a:xfrm>
      </p:grpSpPr>
      <p:grpSp>
        <p:nvGrpSpPr>
          <p:cNvPr id="2566" name="Google Shape;2566;p57"/>
          <p:cNvGrpSpPr/>
          <p:nvPr/>
        </p:nvGrpSpPr>
        <p:grpSpPr>
          <a:xfrm>
            <a:off x="3207955" y="1429603"/>
            <a:ext cx="749797" cy="717499"/>
            <a:chOff x="1317586" y="1856572"/>
            <a:chExt cx="749797" cy="717499"/>
          </a:xfrm>
        </p:grpSpPr>
        <p:sp>
          <p:nvSpPr>
            <p:cNvPr id="2567" name="Google Shape;2567;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57"/>
          <p:cNvGrpSpPr/>
          <p:nvPr/>
        </p:nvGrpSpPr>
        <p:grpSpPr>
          <a:xfrm>
            <a:off x="3226999" y="2602646"/>
            <a:ext cx="749797" cy="717499"/>
            <a:chOff x="1317586" y="1856572"/>
            <a:chExt cx="749797" cy="717499"/>
          </a:xfrm>
        </p:grpSpPr>
        <p:sp>
          <p:nvSpPr>
            <p:cNvPr id="2570" name="Google Shape;2570;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2" name="Google Shape;2572;p57"/>
          <p:cNvGrpSpPr/>
          <p:nvPr/>
        </p:nvGrpSpPr>
        <p:grpSpPr>
          <a:xfrm>
            <a:off x="3233985" y="3791313"/>
            <a:ext cx="749797" cy="717499"/>
            <a:chOff x="1317586" y="1856572"/>
            <a:chExt cx="749797" cy="717499"/>
          </a:xfrm>
        </p:grpSpPr>
        <p:sp>
          <p:nvSpPr>
            <p:cNvPr id="2573" name="Google Shape;2573;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5" name="Google Shape;2575;p57"/>
          <p:cNvGrpSpPr/>
          <p:nvPr/>
        </p:nvGrpSpPr>
        <p:grpSpPr>
          <a:xfrm>
            <a:off x="6299344" y="1406850"/>
            <a:ext cx="749797" cy="717499"/>
            <a:chOff x="1317586" y="1856572"/>
            <a:chExt cx="749797" cy="717499"/>
          </a:xfrm>
        </p:grpSpPr>
        <p:sp>
          <p:nvSpPr>
            <p:cNvPr id="2576" name="Google Shape;2576;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8" name="Google Shape;2578;p57"/>
          <p:cNvGrpSpPr/>
          <p:nvPr/>
        </p:nvGrpSpPr>
        <p:grpSpPr>
          <a:xfrm>
            <a:off x="6299344" y="2571750"/>
            <a:ext cx="749797" cy="717499"/>
            <a:chOff x="1317586" y="1856572"/>
            <a:chExt cx="749797" cy="717499"/>
          </a:xfrm>
        </p:grpSpPr>
        <p:sp>
          <p:nvSpPr>
            <p:cNvPr id="2579" name="Google Shape;2579;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1" name="Google Shape;2581;p57"/>
          <p:cNvGrpSpPr/>
          <p:nvPr/>
        </p:nvGrpSpPr>
        <p:grpSpPr>
          <a:xfrm>
            <a:off x="6318010" y="3773656"/>
            <a:ext cx="749797" cy="717499"/>
            <a:chOff x="1317586" y="1856572"/>
            <a:chExt cx="749797" cy="717499"/>
          </a:xfrm>
        </p:grpSpPr>
        <p:sp>
          <p:nvSpPr>
            <p:cNvPr id="2582" name="Google Shape;2582;p57"/>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7"/>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4" name="Google Shape;2584;p57"/>
          <p:cNvSpPr txBox="1">
            <a:spLocks noGrp="1"/>
          </p:cNvSpPr>
          <p:nvPr>
            <p:ph type="subTitle" idx="9"/>
          </p:nvPr>
        </p:nvSpPr>
        <p:spPr>
          <a:xfrm>
            <a:off x="4096494" y="2714769"/>
            <a:ext cx="1715242"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Khả năng tìm kiếm toàn cục</a:t>
            </a:r>
            <a:endParaRPr dirty="0"/>
          </a:p>
        </p:txBody>
      </p:sp>
      <p:sp>
        <p:nvSpPr>
          <p:cNvPr id="2585" name="Google Shape;2585;p57"/>
          <p:cNvSpPr txBox="1">
            <a:spLocks noGrp="1"/>
          </p:cNvSpPr>
          <p:nvPr>
            <p:ph type="subTitle" idx="14"/>
          </p:nvPr>
        </p:nvSpPr>
        <p:spPr>
          <a:xfrm>
            <a:off x="7250706" y="2714769"/>
            <a:ext cx="19860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Khả năng mở rộng </a:t>
            </a:r>
            <a:endParaRPr dirty="0"/>
          </a:p>
        </p:txBody>
      </p:sp>
      <p:sp>
        <p:nvSpPr>
          <p:cNvPr id="2588" name="Google Shape;2588;p57"/>
          <p:cNvSpPr txBox="1">
            <a:spLocks noGrp="1"/>
          </p:cNvSpPr>
          <p:nvPr>
            <p:ph type="title" idx="15"/>
          </p:nvPr>
        </p:nvSpPr>
        <p:spPr>
          <a:xfrm>
            <a:off x="568987" y="1218591"/>
            <a:ext cx="13717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accent1"/>
                </a:solidFill>
              </a:rPr>
              <a:t>ABC</a:t>
            </a:r>
            <a:endParaRPr sz="3600" dirty="0">
              <a:solidFill>
                <a:schemeClr val="accent1"/>
              </a:solidFill>
            </a:endParaRPr>
          </a:p>
        </p:txBody>
      </p:sp>
      <p:sp>
        <p:nvSpPr>
          <p:cNvPr id="2590" name="Google Shape;2590;p57"/>
          <p:cNvSpPr txBox="1">
            <a:spLocks noGrp="1"/>
          </p:cNvSpPr>
          <p:nvPr>
            <p:ph type="subTitle" idx="1"/>
          </p:nvPr>
        </p:nvSpPr>
        <p:spPr>
          <a:xfrm>
            <a:off x="4096494" y="1596290"/>
            <a:ext cx="19860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Tính đơn giản</a:t>
            </a:r>
            <a:endParaRPr dirty="0"/>
          </a:p>
        </p:txBody>
      </p:sp>
      <p:sp>
        <p:nvSpPr>
          <p:cNvPr id="2592" name="Google Shape;2592;p57"/>
          <p:cNvSpPr txBox="1">
            <a:spLocks noGrp="1"/>
          </p:cNvSpPr>
          <p:nvPr>
            <p:ph type="subTitle" idx="3"/>
          </p:nvPr>
        </p:nvSpPr>
        <p:spPr>
          <a:xfrm>
            <a:off x="7158000" y="1598054"/>
            <a:ext cx="19860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Tính linh hoạt</a:t>
            </a:r>
            <a:endParaRPr dirty="0"/>
          </a:p>
        </p:txBody>
      </p:sp>
      <p:sp>
        <p:nvSpPr>
          <p:cNvPr id="2594" name="Google Shape;2594;p57"/>
          <p:cNvSpPr txBox="1">
            <a:spLocks noGrp="1"/>
          </p:cNvSpPr>
          <p:nvPr>
            <p:ph type="subTitle" idx="5"/>
          </p:nvPr>
        </p:nvSpPr>
        <p:spPr>
          <a:xfrm>
            <a:off x="4095037" y="3917563"/>
            <a:ext cx="1522304"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Hiệu suất cao</a:t>
            </a:r>
            <a:endParaRPr dirty="0"/>
          </a:p>
        </p:txBody>
      </p:sp>
      <p:sp>
        <p:nvSpPr>
          <p:cNvPr id="2596" name="Google Shape;2596;p57"/>
          <p:cNvSpPr txBox="1">
            <a:spLocks noGrp="1"/>
          </p:cNvSpPr>
          <p:nvPr>
            <p:ph type="subTitle" idx="7"/>
          </p:nvPr>
        </p:nvSpPr>
        <p:spPr>
          <a:xfrm>
            <a:off x="7181576" y="3894029"/>
            <a:ext cx="19860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Không yêu cầu thông tin về gradient</a:t>
            </a:r>
            <a:endParaRPr dirty="0"/>
          </a:p>
        </p:txBody>
      </p:sp>
      <p:sp>
        <p:nvSpPr>
          <p:cNvPr id="2597" name="Google Shape;2597;p57"/>
          <p:cNvSpPr txBox="1"/>
          <p:nvPr/>
        </p:nvSpPr>
        <p:spPr>
          <a:xfrm>
            <a:off x="3247031" y="1498814"/>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1</a:t>
            </a:r>
            <a:endParaRPr sz="3000" b="1" dirty="0">
              <a:solidFill>
                <a:schemeClr val="dk1"/>
              </a:solidFill>
              <a:latin typeface="Orbitron"/>
              <a:ea typeface="Orbitron"/>
              <a:cs typeface="Orbitron"/>
              <a:sym typeface="Orbitron"/>
            </a:endParaRPr>
          </a:p>
        </p:txBody>
      </p:sp>
      <p:sp>
        <p:nvSpPr>
          <p:cNvPr id="2598" name="Google Shape;2598;p57"/>
          <p:cNvSpPr txBox="1"/>
          <p:nvPr/>
        </p:nvSpPr>
        <p:spPr>
          <a:xfrm>
            <a:off x="3287901" y="2671724"/>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2</a:t>
            </a:r>
            <a:endParaRPr sz="3000" b="1" dirty="0">
              <a:solidFill>
                <a:schemeClr val="dk1"/>
              </a:solidFill>
              <a:latin typeface="Orbitron"/>
              <a:ea typeface="Orbitron"/>
              <a:cs typeface="Orbitron"/>
              <a:sym typeface="Orbitron"/>
            </a:endParaRPr>
          </a:p>
        </p:txBody>
      </p:sp>
      <p:sp>
        <p:nvSpPr>
          <p:cNvPr id="2599" name="Google Shape;2599;p57"/>
          <p:cNvSpPr txBox="1"/>
          <p:nvPr/>
        </p:nvSpPr>
        <p:spPr>
          <a:xfrm>
            <a:off x="3287901" y="3854557"/>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3</a:t>
            </a:r>
            <a:endParaRPr sz="3000" b="1" dirty="0">
              <a:solidFill>
                <a:schemeClr val="dk1"/>
              </a:solidFill>
              <a:latin typeface="Orbitron"/>
              <a:ea typeface="Orbitron"/>
              <a:cs typeface="Orbitron"/>
              <a:sym typeface="Orbitron"/>
            </a:endParaRPr>
          </a:p>
        </p:txBody>
      </p:sp>
      <p:sp>
        <p:nvSpPr>
          <p:cNvPr id="2600" name="Google Shape;2600;p57"/>
          <p:cNvSpPr txBox="1"/>
          <p:nvPr/>
        </p:nvSpPr>
        <p:spPr>
          <a:xfrm>
            <a:off x="6353987" y="1441911"/>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4</a:t>
            </a:r>
            <a:endParaRPr sz="3000" b="1" dirty="0">
              <a:solidFill>
                <a:schemeClr val="dk1"/>
              </a:solidFill>
              <a:latin typeface="Orbitron"/>
              <a:ea typeface="Orbitron"/>
              <a:cs typeface="Orbitron"/>
              <a:sym typeface="Orbitron"/>
            </a:endParaRPr>
          </a:p>
        </p:txBody>
      </p:sp>
      <p:sp>
        <p:nvSpPr>
          <p:cNvPr id="2601" name="Google Shape;2601;p57"/>
          <p:cNvSpPr txBox="1"/>
          <p:nvPr/>
        </p:nvSpPr>
        <p:spPr>
          <a:xfrm>
            <a:off x="6341470" y="2610370"/>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5</a:t>
            </a:r>
            <a:endParaRPr sz="3000" b="1" dirty="0">
              <a:solidFill>
                <a:schemeClr val="dk1"/>
              </a:solidFill>
              <a:latin typeface="Orbitron"/>
              <a:ea typeface="Orbitron"/>
              <a:cs typeface="Orbitron"/>
              <a:sym typeface="Orbitron"/>
            </a:endParaRPr>
          </a:p>
        </p:txBody>
      </p:sp>
      <p:sp>
        <p:nvSpPr>
          <p:cNvPr id="2602" name="Google Shape;2602;p57"/>
          <p:cNvSpPr txBox="1"/>
          <p:nvPr/>
        </p:nvSpPr>
        <p:spPr>
          <a:xfrm>
            <a:off x="6365730" y="3829277"/>
            <a:ext cx="656100" cy="6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Orbitron"/>
                <a:ea typeface="Orbitron"/>
                <a:cs typeface="Orbitron"/>
                <a:sym typeface="Orbitron"/>
              </a:rPr>
              <a:t>6</a:t>
            </a:r>
            <a:endParaRPr sz="3000" b="1" dirty="0">
              <a:solidFill>
                <a:schemeClr val="dk1"/>
              </a:solidFill>
              <a:latin typeface="Orbitron"/>
              <a:ea typeface="Orbitron"/>
              <a:cs typeface="Orbitron"/>
              <a:sym typeface="Orbitron"/>
            </a:endParaRPr>
          </a:p>
        </p:txBody>
      </p:sp>
      <p:sp>
        <p:nvSpPr>
          <p:cNvPr id="39" name="Google Shape;2590;p57">
            <a:extLst>
              <a:ext uri="{FF2B5EF4-FFF2-40B4-BE49-F238E27FC236}">
                <a16:creationId xmlns:a16="http://schemas.microsoft.com/office/drawing/2014/main" id="{573E39BA-16D1-4CF4-99B4-3336F1940B81}"/>
              </a:ext>
            </a:extLst>
          </p:cNvPr>
          <p:cNvSpPr txBox="1">
            <a:spLocks/>
          </p:cNvSpPr>
          <p:nvPr/>
        </p:nvSpPr>
        <p:spPr>
          <a:xfrm>
            <a:off x="4457824" y="638558"/>
            <a:ext cx="2224213" cy="46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r>
              <a:rPr lang="vi-VN" sz="1600" b="1" i="1" dirty="0">
                <a:solidFill>
                  <a:schemeClr val="accent1"/>
                </a:solidFill>
              </a:rPr>
              <a:t>Lợi ích của giải thuật</a:t>
            </a:r>
            <a:endParaRPr lang="en-US" sz="1600" b="1" i="1" dirty="0">
              <a:solidFill>
                <a:schemeClr val="accent1"/>
              </a:solidFill>
            </a:endParaRPr>
          </a:p>
        </p:txBody>
      </p:sp>
      <p:grpSp>
        <p:nvGrpSpPr>
          <p:cNvPr id="52" name="Google Shape;2904;p62">
            <a:extLst>
              <a:ext uri="{FF2B5EF4-FFF2-40B4-BE49-F238E27FC236}">
                <a16:creationId xmlns:a16="http://schemas.microsoft.com/office/drawing/2014/main" id="{64041704-E3E0-4F06-B9AF-A51A3047FDD5}"/>
              </a:ext>
            </a:extLst>
          </p:cNvPr>
          <p:cNvGrpSpPr/>
          <p:nvPr/>
        </p:nvGrpSpPr>
        <p:grpSpPr>
          <a:xfrm flipH="1">
            <a:off x="26129" y="1947863"/>
            <a:ext cx="2720248" cy="3038039"/>
            <a:chOff x="5284520" y="991441"/>
            <a:chExt cx="3846326" cy="4130080"/>
          </a:xfrm>
        </p:grpSpPr>
        <p:grpSp>
          <p:nvGrpSpPr>
            <p:cNvPr id="53" name="Google Shape;2905;p62">
              <a:extLst>
                <a:ext uri="{FF2B5EF4-FFF2-40B4-BE49-F238E27FC236}">
                  <a16:creationId xmlns:a16="http://schemas.microsoft.com/office/drawing/2014/main" id="{B1796F14-5F8B-4079-B454-367AD686C8FE}"/>
                </a:ext>
              </a:extLst>
            </p:cNvPr>
            <p:cNvGrpSpPr/>
            <p:nvPr/>
          </p:nvGrpSpPr>
          <p:grpSpPr>
            <a:xfrm>
              <a:off x="5290060" y="4283843"/>
              <a:ext cx="3840787" cy="837679"/>
              <a:chOff x="5290060" y="4283843"/>
              <a:chExt cx="3840787" cy="837679"/>
            </a:xfrm>
          </p:grpSpPr>
          <p:sp>
            <p:nvSpPr>
              <p:cNvPr id="163" name="Google Shape;2906;p62">
                <a:extLst>
                  <a:ext uri="{FF2B5EF4-FFF2-40B4-BE49-F238E27FC236}">
                    <a16:creationId xmlns:a16="http://schemas.microsoft.com/office/drawing/2014/main" id="{EE3E0690-B2BD-4B18-BC9E-EA9ADE99F5A1}"/>
                  </a:ext>
                </a:extLst>
              </p:cNvPr>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07;p62">
                <a:extLst>
                  <a:ext uri="{FF2B5EF4-FFF2-40B4-BE49-F238E27FC236}">
                    <a16:creationId xmlns:a16="http://schemas.microsoft.com/office/drawing/2014/main" id="{979725F5-6A9D-461C-A22E-AB71D3D17FF6}"/>
                  </a:ext>
                </a:extLst>
              </p:cNvPr>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08;p62">
                <a:extLst>
                  <a:ext uri="{FF2B5EF4-FFF2-40B4-BE49-F238E27FC236}">
                    <a16:creationId xmlns:a16="http://schemas.microsoft.com/office/drawing/2014/main" id="{A73AA045-EDF9-48A6-8284-0182742FA26F}"/>
                  </a:ext>
                </a:extLst>
              </p:cNvPr>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909;p62">
              <a:extLst>
                <a:ext uri="{FF2B5EF4-FFF2-40B4-BE49-F238E27FC236}">
                  <a16:creationId xmlns:a16="http://schemas.microsoft.com/office/drawing/2014/main" id="{301CAC89-4F9A-44E2-8480-326566351B68}"/>
                </a:ext>
              </a:extLst>
            </p:cNvPr>
            <p:cNvGrpSpPr/>
            <p:nvPr/>
          </p:nvGrpSpPr>
          <p:grpSpPr>
            <a:xfrm flipH="1">
              <a:off x="5284520" y="991441"/>
              <a:ext cx="3622376" cy="3606309"/>
              <a:chOff x="933600" y="1438909"/>
              <a:chExt cx="2442600" cy="2431766"/>
            </a:xfrm>
          </p:grpSpPr>
          <p:sp>
            <p:nvSpPr>
              <p:cNvPr id="55" name="Google Shape;2910;p62">
                <a:extLst>
                  <a:ext uri="{FF2B5EF4-FFF2-40B4-BE49-F238E27FC236}">
                    <a16:creationId xmlns:a16="http://schemas.microsoft.com/office/drawing/2014/main" id="{826C2AB0-D16C-4633-A0FC-E19EFE9509D4}"/>
                  </a:ext>
                </a:extLst>
              </p:cNvPr>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11;p62">
                <a:extLst>
                  <a:ext uri="{FF2B5EF4-FFF2-40B4-BE49-F238E27FC236}">
                    <a16:creationId xmlns:a16="http://schemas.microsoft.com/office/drawing/2014/main" id="{9C53B59D-DEAB-40D0-A842-69B69575AF09}"/>
                  </a:ext>
                </a:extLst>
              </p:cNvPr>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12;p62">
                <a:extLst>
                  <a:ext uri="{FF2B5EF4-FFF2-40B4-BE49-F238E27FC236}">
                    <a16:creationId xmlns:a16="http://schemas.microsoft.com/office/drawing/2014/main" id="{57362A41-0C4C-41FF-9F35-570CE618D0B7}"/>
                  </a:ext>
                </a:extLst>
              </p:cNvPr>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13;p62">
                <a:extLst>
                  <a:ext uri="{FF2B5EF4-FFF2-40B4-BE49-F238E27FC236}">
                    <a16:creationId xmlns:a16="http://schemas.microsoft.com/office/drawing/2014/main" id="{C5F4FDD2-4B3A-4F84-955B-A5C7DD1AEAD8}"/>
                  </a:ext>
                </a:extLst>
              </p:cNvPr>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4;p62">
                <a:extLst>
                  <a:ext uri="{FF2B5EF4-FFF2-40B4-BE49-F238E27FC236}">
                    <a16:creationId xmlns:a16="http://schemas.microsoft.com/office/drawing/2014/main" id="{06FB5FE5-6D9F-4DF4-8FC4-56C4BA4794AB}"/>
                  </a:ext>
                </a:extLst>
              </p:cNvPr>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15;p62">
                <a:extLst>
                  <a:ext uri="{FF2B5EF4-FFF2-40B4-BE49-F238E27FC236}">
                    <a16:creationId xmlns:a16="http://schemas.microsoft.com/office/drawing/2014/main" id="{F3A08D83-AA59-4444-9EF0-02E6CE9E2FF8}"/>
                  </a:ext>
                </a:extLst>
              </p:cNvPr>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16;p62">
                <a:extLst>
                  <a:ext uri="{FF2B5EF4-FFF2-40B4-BE49-F238E27FC236}">
                    <a16:creationId xmlns:a16="http://schemas.microsoft.com/office/drawing/2014/main" id="{A9FC8002-557D-475E-B59C-CE0ACD3A4C12}"/>
                  </a:ext>
                </a:extLst>
              </p:cNvPr>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17;p62">
                <a:extLst>
                  <a:ext uri="{FF2B5EF4-FFF2-40B4-BE49-F238E27FC236}">
                    <a16:creationId xmlns:a16="http://schemas.microsoft.com/office/drawing/2014/main" id="{957CF5BC-E3AD-4720-8CED-7DD347D672F7}"/>
                  </a:ext>
                </a:extLst>
              </p:cNvPr>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18;p62">
                <a:extLst>
                  <a:ext uri="{FF2B5EF4-FFF2-40B4-BE49-F238E27FC236}">
                    <a16:creationId xmlns:a16="http://schemas.microsoft.com/office/drawing/2014/main" id="{A46E3E49-60D9-40F4-8713-09B65EAB6628}"/>
                  </a:ext>
                </a:extLst>
              </p:cNvPr>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19;p62">
                <a:extLst>
                  <a:ext uri="{FF2B5EF4-FFF2-40B4-BE49-F238E27FC236}">
                    <a16:creationId xmlns:a16="http://schemas.microsoft.com/office/drawing/2014/main" id="{6EE16BD8-BED9-4BAD-A0AC-C14AF3000ED0}"/>
                  </a:ext>
                </a:extLst>
              </p:cNvPr>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20;p62">
                <a:extLst>
                  <a:ext uri="{FF2B5EF4-FFF2-40B4-BE49-F238E27FC236}">
                    <a16:creationId xmlns:a16="http://schemas.microsoft.com/office/drawing/2014/main" id="{7D7F6EE4-4DB7-484B-B7E1-C208C29C4678}"/>
                  </a:ext>
                </a:extLst>
              </p:cNvPr>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21;p62">
                <a:extLst>
                  <a:ext uri="{FF2B5EF4-FFF2-40B4-BE49-F238E27FC236}">
                    <a16:creationId xmlns:a16="http://schemas.microsoft.com/office/drawing/2014/main" id="{71396B27-26AF-41E1-801E-7C25A9AF1D1F}"/>
                  </a:ext>
                </a:extLst>
              </p:cNvPr>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22;p62">
                <a:extLst>
                  <a:ext uri="{FF2B5EF4-FFF2-40B4-BE49-F238E27FC236}">
                    <a16:creationId xmlns:a16="http://schemas.microsoft.com/office/drawing/2014/main" id="{C48E4BC5-ACB5-4107-A501-2EE8F48400BF}"/>
                  </a:ext>
                </a:extLst>
              </p:cNvPr>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23;p62">
                <a:extLst>
                  <a:ext uri="{FF2B5EF4-FFF2-40B4-BE49-F238E27FC236}">
                    <a16:creationId xmlns:a16="http://schemas.microsoft.com/office/drawing/2014/main" id="{DEB27C1A-B1AF-46BE-8AFF-2684ED98AFBE}"/>
                  </a:ext>
                </a:extLst>
              </p:cNvPr>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24;p62">
                <a:extLst>
                  <a:ext uri="{FF2B5EF4-FFF2-40B4-BE49-F238E27FC236}">
                    <a16:creationId xmlns:a16="http://schemas.microsoft.com/office/drawing/2014/main" id="{132C16A6-5907-4FFC-8502-78315FED6D4C}"/>
                  </a:ext>
                </a:extLst>
              </p:cNvPr>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25;p62">
                <a:extLst>
                  <a:ext uri="{FF2B5EF4-FFF2-40B4-BE49-F238E27FC236}">
                    <a16:creationId xmlns:a16="http://schemas.microsoft.com/office/drawing/2014/main" id="{51E72087-671E-469C-90E5-BB530F6A2F0D}"/>
                  </a:ext>
                </a:extLst>
              </p:cNvPr>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26;p62">
                <a:extLst>
                  <a:ext uri="{FF2B5EF4-FFF2-40B4-BE49-F238E27FC236}">
                    <a16:creationId xmlns:a16="http://schemas.microsoft.com/office/drawing/2014/main" id="{D5035A17-760C-4E9A-9C8F-93017E972D35}"/>
                  </a:ext>
                </a:extLst>
              </p:cNvPr>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27;p62">
                <a:extLst>
                  <a:ext uri="{FF2B5EF4-FFF2-40B4-BE49-F238E27FC236}">
                    <a16:creationId xmlns:a16="http://schemas.microsoft.com/office/drawing/2014/main" id="{C104CA29-63D6-45CE-AFA5-3DB287F7CAA6}"/>
                  </a:ext>
                </a:extLst>
              </p:cNvPr>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28;p62">
                <a:extLst>
                  <a:ext uri="{FF2B5EF4-FFF2-40B4-BE49-F238E27FC236}">
                    <a16:creationId xmlns:a16="http://schemas.microsoft.com/office/drawing/2014/main" id="{18026565-65F7-4678-B70B-B062C97E9F1D}"/>
                  </a:ext>
                </a:extLst>
              </p:cNvPr>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29;p62">
                <a:extLst>
                  <a:ext uri="{FF2B5EF4-FFF2-40B4-BE49-F238E27FC236}">
                    <a16:creationId xmlns:a16="http://schemas.microsoft.com/office/drawing/2014/main" id="{A73A1F97-174D-4887-B9C4-C7D2C413D031}"/>
                  </a:ext>
                </a:extLst>
              </p:cNvPr>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30;p62">
                <a:extLst>
                  <a:ext uri="{FF2B5EF4-FFF2-40B4-BE49-F238E27FC236}">
                    <a16:creationId xmlns:a16="http://schemas.microsoft.com/office/drawing/2014/main" id="{4CC42D75-1FFE-4127-95E7-A70639E44076}"/>
                  </a:ext>
                </a:extLst>
              </p:cNvPr>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31;p62">
                <a:extLst>
                  <a:ext uri="{FF2B5EF4-FFF2-40B4-BE49-F238E27FC236}">
                    <a16:creationId xmlns:a16="http://schemas.microsoft.com/office/drawing/2014/main" id="{13A3300F-ADE8-4515-923B-734DBF110F8A}"/>
                  </a:ext>
                </a:extLst>
              </p:cNvPr>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32;p62">
                <a:extLst>
                  <a:ext uri="{FF2B5EF4-FFF2-40B4-BE49-F238E27FC236}">
                    <a16:creationId xmlns:a16="http://schemas.microsoft.com/office/drawing/2014/main" id="{240D8711-AD52-46CC-BF69-BEAC60984E5D}"/>
                  </a:ext>
                </a:extLst>
              </p:cNvPr>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33;p62">
                <a:extLst>
                  <a:ext uri="{FF2B5EF4-FFF2-40B4-BE49-F238E27FC236}">
                    <a16:creationId xmlns:a16="http://schemas.microsoft.com/office/drawing/2014/main" id="{774150FC-0B47-47BA-8D32-4BB75A93DDA9}"/>
                  </a:ext>
                </a:extLst>
              </p:cNvPr>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34;p62">
                <a:extLst>
                  <a:ext uri="{FF2B5EF4-FFF2-40B4-BE49-F238E27FC236}">
                    <a16:creationId xmlns:a16="http://schemas.microsoft.com/office/drawing/2014/main" id="{332AA9AD-7698-4F43-91CF-3DEE3921DB56}"/>
                  </a:ext>
                </a:extLst>
              </p:cNvPr>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35;p62">
                <a:extLst>
                  <a:ext uri="{FF2B5EF4-FFF2-40B4-BE49-F238E27FC236}">
                    <a16:creationId xmlns:a16="http://schemas.microsoft.com/office/drawing/2014/main" id="{F14DC85E-286F-45ED-8684-A7A5B8C606BB}"/>
                  </a:ext>
                </a:extLst>
              </p:cNvPr>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36;p62">
                <a:extLst>
                  <a:ext uri="{FF2B5EF4-FFF2-40B4-BE49-F238E27FC236}">
                    <a16:creationId xmlns:a16="http://schemas.microsoft.com/office/drawing/2014/main" id="{EACD4000-477D-402B-9A17-FB53F23128F6}"/>
                  </a:ext>
                </a:extLst>
              </p:cNvPr>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37;p62">
                <a:extLst>
                  <a:ext uri="{FF2B5EF4-FFF2-40B4-BE49-F238E27FC236}">
                    <a16:creationId xmlns:a16="http://schemas.microsoft.com/office/drawing/2014/main" id="{B084C34C-87B7-4F16-8784-55A107CAE5B1}"/>
                  </a:ext>
                </a:extLst>
              </p:cNvPr>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38;p62">
                <a:extLst>
                  <a:ext uri="{FF2B5EF4-FFF2-40B4-BE49-F238E27FC236}">
                    <a16:creationId xmlns:a16="http://schemas.microsoft.com/office/drawing/2014/main" id="{F21C9953-DAB5-4345-83BA-C0C1B7B4D32E}"/>
                  </a:ext>
                </a:extLst>
              </p:cNvPr>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39;p62">
                <a:extLst>
                  <a:ext uri="{FF2B5EF4-FFF2-40B4-BE49-F238E27FC236}">
                    <a16:creationId xmlns:a16="http://schemas.microsoft.com/office/drawing/2014/main" id="{A9DBAA26-05F4-4D0D-83C6-4800023B44D8}"/>
                  </a:ext>
                </a:extLst>
              </p:cNvPr>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40;p62">
                <a:extLst>
                  <a:ext uri="{FF2B5EF4-FFF2-40B4-BE49-F238E27FC236}">
                    <a16:creationId xmlns:a16="http://schemas.microsoft.com/office/drawing/2014/main" id="{90FB75CE-ECEC-4982-BE27-628E95A095D6}"/>
                  </a:ext>
                </a:extLst>
              </p:cNvPr>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41;p62">
                <a:extLst>
                  <a:ext uri="{FF2B5EF4-FFF2-40B4-BE49-F238E27FC236}">
                    <a16:creationId xmlns:a16="http://schemas.microsoft.com/office/drawing/2014/main" id="{D0DBE9D5-CECA-4FC1-A816-CE7E9FB25168}"/>
                  </a:ext>
                </a:extLst>
              </p:cNvPr>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42;p62">
                <a:extLst>
                  <a:ext uri="{FF2B5EF4-FFF2-40B4-BE49-F238E27FC236}">
                    <a16:creationId xmlns:a16="http://schemas.microsoft.com/office/drawing/2014/main" id="{6E55BFAA-DA97-4F7F-8878-7EF909F55EC0}"/>
                  </a:ext>
                </a:extLst>
              </p:cNvPr>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43;p62">
                <a:extLst>
                  <a:ext uri="{FF2B5EF4-FFF2-40B4-BE49-F238E27FC236}">
                    <a16:creationId xmlns:a16="http://schemas.microsoft.com/office/drawing/2014/main" id="{5D986413-673F-4DD6-B177-85E4AD54D69F}"/>
                  </a:ext>
                </a:extLst>
              </p:cNvPr>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44;p62">
                <a:extLst>
                  <a:ext uri="{FF2B5EF4-FFF2-40B4-BE49-F238E27FC236}">
                    <a16:creationId xmlns:a16="http://schemas.microsoft.com/office/drawing/2014/main" id="{B87657C4-9D22-4A16-8AD9-F13054C0B9E4}"/>
                  </a:ext>
                </a:extLst>
              </p:cNvPr>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45;p62">
                <a:extLst>
                  <a:ext uri="{FF2B5EF4-FFF2-40B4-BE49-F238E27FC236}">
                    <a16:creationId xmlns:a16="http://schemas.microsoft.com/office/drawing/2014/main" id="{5F8D2171-52BA-4D9A-94AD-6930886E1BF8}"/>
                  </a:ext>
                </a:extLst>
              </p:cNvPr>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46;p62">
                <a:extLst>
                  <a:ext uri="{FF2B5EF4-FFF2-40B4-BE49-F238E27FC236}">
                    <a16:creationId xmlns:a16="http://schemas.microsoft.com/office/drawing/2014/main" id="{1CE09019-6D97-4A1C-B9A5-FE05176470B0}"/>
                  </a:ext>
                </a:extLst>
              </p:cNvPr>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47;p62">
                <a:extLst>
                  <a:ext uri="{FF2B5EF4-FFF2-40B4-BE49-F238E27FC236}">
                    <a16:creationId xmlns:a16="http://schemas.microsoft.com/office/drawing/2014/main" id="{EF73F128-9C65-4330-B9A9-D3E396A71CA7}"/>
                  </a:ext>
                </a:extLst>
              </p:cNvPr>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48;p62">
                <a:extLst>
                  <a:ext uri="{FF2B5EF4-FFF2-40B4-BE49-F238E27FC236}">
                    <a16:creationId xmlns:a16="http://schemas.microsoft.com/office/drawing/2014/main" id="{B33BF206-C189-4547-8DEF-9F939BA990AE}"/>
                  </a:ext>
                </a:extLst>
              </p:cNvPr>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49;p62">
                <a:extLst>
                  <a:ext uri="{FF2B5EF4-FFF2-40B4-BE49-F238E27FC236}">
                    <a16:creationId xmlns:a16="http://schemas.microsoft.com/office/drawing/2014/main" id="{973D1817-F935-4D61-97F8-C53125788D60}"/>
                  </a:ext>
                </a:extLst>
              </p:cNvPr>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50;p62">
                <a:extLst>
                  <a:ext uri="{FF2B5EF4-FFF2-40B4-BE49-F238E27FC236}">
                    <a16:creationId xmlns:a16="http://schemas.microsoft.com/office/drawing/2014/main" id="{60E4B736-C1AE-440C-A594-6BFB7AB109B2}"/>
                  </a:ext>
                </a:extLst>
              </p:cNvPr>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51;p62">
                <a:extLst>
                  <a:ext uri="{FF2B5EF4-FFF2-40B4-BE49-F238E27FC236}">
                    <a16:creationId xmlns:a16="http://schemas.microsoft.com/office/drawing/2014/main" id="{6CE2691A-D112-4931-BC02-692C09BAC810}"/>
                  </a:ext>
                </a:extLst>
              </p:cNvPr>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52;p62">
                <a:extLst>
                  <a:ext uri="{FF2B5EF4-FFF2-40B4-BE49-F238E27FC236}">
                    <a16:creationId xmlns:a16="http://schemas.microsoft.com/office/drawing/2014/main" id="{D19B58EF-3A71-45EE-B513-F443566C5C1A}"/>
                  </a:ext>
                </a:extLst>
              </p:cNvPr>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53;p62">
                <a:extLst>
                  <a:ext uri="{FF2B5EF4-FFF2-40B4-BE49-F238E27FC236}">
                    <a16:creationId xmlns:a16="http://schemas.microsoft.com/office/drawing/2014/main" id="{008BEF34-A2AF-4900-AEAE-42397079DB30}"/>
                  </a:ext>
                </a:extLst>
              </p:cNvPr>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54;p62">
                <a:extLst>
                  <a:ext uri="{FF2B5EF4-FFF2-40B4-BE49-F238E27FC236}">
                    <a16:creationId xmlns:a16="http://schemas.microsoft.com/office/drawing/2014/main" id="{735A1C24-13F4-4D4D-9769-2FACE354C598}"/>
                  </a:ext>
                </a:extLst>
              </p:cNvPr>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55;p62">
                <a:extLst>
                  <a:ext uri="{FF2B5EF4-FFF2-40B4-BE49-F238E27FC236}">
                    <a16:creationId xmlns:a16="http://schemas.microsoft.com/office/drawing/2014/main" id="{640F1E1B-C904-4BD0-B4D1-7F3A5855BF24}"/>
                  </a:ext>
                </a:extLst>
              </p:cNvPr>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56;p62">
                <a:extLst>
                  <a:ext uri="{FF2B5EF4-FFF2-40B4-BE49-F238E27FC236}">
                    <a16:creationId xmlns:a16="http://schemas.microsoft.com/office/drawing/2014/main" id="{95461549-5719-4A95-B13D-4EEF3EB8834C}"/>
                  </a:ext>
                </a:extLst>
              </p:cNvPr>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57;p62">
                <a:extLst>
                  <a:ext uri="{FF2B5EF4-FFF2-40B4-BE49-F238E27FC236}">
                    <a16:creationId xmlns:a16="http://schemas.microsoft.com/office/drawing/2014/main" id="{5AAC4348-405A-4AD5-8F19-C57B0814820C}"/>
                  </a:ext>
                </a:extLst>
              </p:cNvPr>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58;p62">
                <a:extLst>
                  <a:ext uri="{FF2B5EF4-FFF2-40B4-BE49-F238E27FC236}">
                    <a16:creationId xmlns:a16="http://schemas.microsoft.com/office/drawing/2014/main" id="{A709F7C9-D9F5-4640-AECB-A23F90427F72}"/>
                  </a:ext>
                </a:extLst>
              </p:cNvPr>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59;p62">
                <a:extLst>
                  <a:ext uri="{FF2B5EF4-FFF2-40B4-BE49-F238E27FC236}">
                    <a16:creationId xmlns:a16="http://schemas.microsoft.com/office/drawing/2014/main" id="{B0CD9A3E-E9A1-4684-97B2-39DB73C1713A}"/>
                  </a:ext>
                </a:extLst>
              </p:cNvPr>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60;p62">
                <a:extLst>
                  <a:ext uri="{FF2B5EF4-FFF2-40B4-BE49-F238E27FC236}">
                    <a16:creationId xmlns:a16="http://schemas.microsoft.com/office/drawing/2014/main" id="{F3FB0324-534B-46FB-9C22-913E63B0DB20}"/>
                  </a:ext>
                </a:extLst>
              </p:cNvPr>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61;p62">
                <a:extLst>
                  <a:ext uri="{FF2B5EF4-FFF2-40B4-BE49-F238E27FC236}">
                    <a16:creationId xmlns:a16="http://schemas.microsoft.com/office/drawing/2014/main" id="{90D834F3-48ED-46B9-8091-1E978FA860A6}"/>
                  </a:ext>
                </a:extLst>
              </p:cNvPr>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62;p62">
                <a:extLst>
                  <a:ext uri="{FF2B5EF4-FFF2-40B4-BE49-F238E27FC236}">
                    <a16:creationId xmlns:a16="http://schemas.microsoft.com/office/drawing/2014/main" id="{472C14E0-384F-47DC-B839-1AF2B7434160}"/>
                  </a:ext>
                </a:extLst>
              </p:cNvPr>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63;p62">
                <a:extLst>
                  <a:ext uri="{FF2B5EF4-FFF2-40B4-BE49-F238E27FC236}">
                    <a16:creationId xmlns:a16="http://schemas.microsoft.com/office/drawing/2014/main" id="{B82BB056-18E5-41F7-A4E6-37A446C69067}"/>
                  </a:ext>
                </a:extLst>
              </p:cNvPr>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64;p62">
                <a:extLst>
                  <a:ext uri="{FF2B5EF4-FFF2-40B4-BE49-F238E27FC236}">
                    <a16:creationId xmlns:a16="http://schemas.microsoft.com/office/drawing/2014/main" id="{F8ED3F32-0126-4D1B-9210-A1C73D6F44E1}"/>
                  </a:ext>
                </a:extLst>
              </p:cNvPr>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65;p62">
                <a:extLst>
                  <a:ext uri="{FF2B5EF4-FFF2-40B4-BE49-F238E27FC236}">
                    <a16:creationId xmlns:a16="http://schemas.microsoft.com/office/drawing/2014/main" id="{7063BF2F-19D6-4D3E-99B8-9FC1D42FF140}"/>
                  </a:ext>
                </a:extLst>
              </p:cNvPr>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66;p62">
                <a:extLst>
                  <a:ext uri="{FF2B5EF4-FFF2-40B4-BE49-F238E27FC236}">
                    <a16:creationId xmlns:a16="http://schemas.microsoft.com/office/drawing/2014/main" id="{A34379BC-7451-4730-A9DD-EBD88ACB825A}"/>
                  </a:ext>
                </a:extLst>
              </p:cNvPr>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67;p62">
                <a:extLst>
                  <a:ext uri="{FF2B5EF4-FFF2-40B4-BE49-F238E27FC236}">
                    <a16:creationId xmlns:a16="http://schemas.microsoft.com/office/drawing/2014/main" id="{7DE49D5E-150C-4C89-921E-8A454373DB6B}"/>
                  </a:ext>
                </a:extLst>
              </p:cNvPr>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68;p62">
                <a:extLst>
                  <a:ext uri="{FF2B5EF4-FFF2-40B4-BE49-F238E27FC236}">
                    <a16:creationId xmlns:a16="http://schemas.microsoft.com/office/drawing/2014/main" id="{A103FA64-1E2E-4332-B4E7-0FB94F0B6A37}"/>
                  </a:ext>
                </a:extLst>
              </p:cNvPr>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69;p62">
                <a:extLst>
                  <a:ext uri="{FF2B5EF4-FFF2-40B4-BE49-F238E27FC236}">
                    <a16:creationId xmlns:a16="http://schemas.microsoft.com/office/drawing/2014/main" id="{35987DE2-1074-438F-B5F8-B93EA6BCDC41}"/>
                  </a:ext>
                </a:extLst>
              </p:cNvPr>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70;p62">
                <a:extLst>
                  <a:ext uri="{FF2B5EF4-FFF2-40B4-BE49-F238E27FC236}">
                    <a16:creationId xmlns:a16="http://schemas.microsoft.com/office/drawing/2014/main" id="{9CA0E5F4-A12C-4E8D-8033-5091D951E745}"/>
                  </a:ext>
                </a:extLst>
              </p:cNvPr>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71;p62">
                <a:extLst>
                  <a:ext uri="{FF2B5EF4-FFF2-40B4-BE49-F238E27FC236}">
                    <a16:creationId xmlns:a16="http://schemas.microsoft.com/office/drawing/2014/main" id="{FB4BE6FA-5EDE-458E-B053-C5F097952999}"/>
                  </a:ext>
                </a:extLst>
              </p:cNvPr>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72;p62">
                <a:extLst>
                  <a:ext uri="{FF2B5EF4-FFF2-40B4-BE49-F238E27FC236}">
                    <a16:creationId xmlns:a16="http://schemas.microsoft.com/office/drawing/2014/main" id="{01EBAA49-3E59-4721-A86C-D0DEE9790620}"/>
                  </a:ext>
                </a:extLst>
              </p:cNvPr>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73;p62">
                <a:extLst>
                  <a:ext uri="{FF2B5EF4-FFF2-40B4-BE49-F238E27FC236}">
                    <a16:creationId xmlns:a16="http://schemas.microsoft.com/office/drawing/2014/main" id="{A20055EF-AFA3-4A5C-B694-64911C17866A}"/>
                  </a:ext>
                </a:extLst>
              </p:cNvPr>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74;p62">
                <a:extLst>
                  <a:ext uri="{FF2B5EF4-FFF2-40B4-BE49-F238E27FC236}">
                    <a16:creationId xmlns:a16="http://schemas.microsoft.com/office/drawing/2014/main" id="{573F91EB-9E5F-4C7A-8A9B-4CF5284A3560}"/>
                  </a:ext>
                </a:extLst>
              </p:cNvPr>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975;p62">
                <a:extLst>
                  <a:ext uri="{FF2B5EF4-FFF2-40B4-BE49-F238E27FC236}">
                    <a16:creationId xmlns:a16="http://schemas.microsoft.com/office/drawing/2014/main" id="{14DD53DB-545F-4258-AB97-79B60B98B6D0}"/>
                  </a:ext>
                </a:extLst>
              </p:cNvPr>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976;p62">
                <a:extLst>
                  <a:ext uri="{FF2B5EF4-FFF2-40B4-BE49-F238E27FC236}">
                    <a16:creationId xmlns:a16="http://schemas.microsoft.com/office/drawing/2014/main" id="{D463941D-E94E-4DAB-8CF0-3A95E26FF919}"/>
                  </a:ext>
                </a:extLst>
              </p:cNvPr>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77;p62">
                <a:extLst>
                  <a:ext uri="{FF2B5EF4-FFF2-40B4-BE49-F238E27FC236}">
                    <a16:creationId xmlns:a16="http://schemas.microsoft.com/office/drawing/2014/main" id="{6280E4E8-F9AA-4AEE-8B41-B7F229F9A8B1}"/>
                  </a:ext>
                </a:extLst>
              </p:cNvPr>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78;p62">
                <a:extLst>
                  <a:ext uri="{FF2B5EF4-FFF2-40B4-BE49-F238E27FC236}">
                    <a16:creationId xmlns:a16="http://schemas.microsoft.com/office/drawing/2014/main" id="{B296F49C-7E1F-47CD-9818-B3CE9D229F79}"/>
                  </a:ext>
                </a:extLst>
              </p:cNvPr>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79;p62">
                <a:extLst>
                  <a:ext uri="{FF2B5EF4-FFF2-40B4-BE49-F238E27FC236}">
                    <a16:creationId xmlns:a16="http://schemas.microsoft.com/office/drawing/2014/main" id="{ED24FEAE-2787-450E-8210-718E17A86F4F}"/>
                  </a:ext>
                </a:extLst>
              </p:cNvPr>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80;p62">
                <a:extLst>
                  <a:ext uri="{FF2B5EF4-FFF2-40B4-BE49-F238E27FC236}">
                    <a16:creationId xmlns:a16="http://schemas.microsoft.com/office/drawing/2014/main" id="{EE6CD8DD-EAF4-480F-95B5-A7C0943EC850}"/>
                  </a:ext>
                </a:extLst>
              </p:cNvPr>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981;p62">
                <a:extLst>
                  <a:ext uri="{FF2B5EF4-FFF2-40B4-BE49-F238E27FC236}">
                    <a16:creationId xmlns:a16="http://schemas.microsoft.com/office/drawing/2014/main" id="{1A6DCB12-BB5C-4289-81FC-099B4F2197DC}"/>
                  </a:ext>
                </a:extLst>
              </p:cNvPr>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982;p62">
                <a:extLst>
                  <a:ext uri="{FF2B5EF4-FFF2-40B4-BE49-F238E27FC236}">
                    <a16:creationId xmlns:a16="http://schemas.microsoft.com/office/drawing/2014/main" id="{3F6A8D26-0A28-4010-9F7F-C2066B696751}"/>
                  </a:ext>
                </a:extLst>
              </p:cNvPr>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83;p62">
                <a:extLst>
                  <a:ext uri="{FF2B5EF4-FFF2-40B4-BE49-F238E27FC236}">
                    <a16:creationId xmlns:a16="http://schemas.microsoft.com/office/drawing/2014/main" id="{A8462B9F-5DFD-4823-89B6-61239FBC8DC4}"/>
                  </a:ext>
                </a:extLst>
              </p:cNvPr>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84;p62">
                <a:extLst>
                  <a:ext uri="{FF2B5EF4-FFF2-40B4-BE49-F238E27FC236}">
                    <a16:creationId xmlns:a16="http://schemas.microsoft.com/office/drawing/2014/main" id="{678C8CFC-E1C6-4C19-B632-C93CE6AEF6C7}"/>
                  </a:ext>
                </a:extLst>
              </p:cNvPr>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85;p62">
                <a:extLst>
                  <a:ext uri="{FF2B5EF4-FFF2-40B4-BE49-F238E27FC236}">
                    <a16:creationId xmlns:a16="http://schemas.microsoft.com/office/drawing/2014/main" id="{3B0826B8-36A0-4287-8F0F-10377BB6E42C}"/>
                  </a:ext>
                </a:extLst>
              </p:cNvPr>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86;p62">
                <a:extLst>
                  <a:ext uri="{FF2B5EF4-FFF2-40B4-BE49-F238E27FC236}">
                    <a16:creationId xmlns:a16="http://schemas.microsoft.com/office/drawing/2014/main" id="{A12CBCBF-BB19-498B-AABC-280E4B58D29B}"/>
                  </a:ext>
                </a:extLst>
              </p:cNvPr>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87;p62">
                <a:extLst>
                  <a:ext uri="{FF2B5EF4-FFF2-40B4-BE49-F238E27FC236}">
                    <a16:creationId xmlns:a16="http://schemas.microsoft.com/office/drawing/2014/main" id="{E2712AFC-6B4D-4A31-A61C-CDFDC6EF7DB7}"/>
                  </a:ext>
                </a:extLst>
              </p:cNvPr>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88;p62">
                <a:extLst>
                  <a:ext uri="{FF2B5EF4-FFF2-40B4-BE49-F238E27FC236}">
                    <a16:creationId xmlns:a16="http://schemas.microsoft.com/office/drawing/2014/main" id="{70EDC11C-51AD-45B1-B8C5-C341F4AC7679}"/>
                  </a:ext>
                </a:extLst>
              </p:cNvPr>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89;p62">
                <a:extLst>
                  <a:ext uri="{FF2B5EF4-FFF2-40B4-BE49-F238E27FC236}">
                    <a16:creationId xmlns:a16="http://schemas.microsoft.com/office/drawing/2014/main" id="{7982152E-5BE6-4C46-BCD7-D51D7EF3A429}"/>
                  </a:ext>
                </a:extLst>
              </p:cNvPr>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90;p62">
                <a:extLst>
                  <a:ext uri="{FF2B5EF4-FFF2-40B4-BE49-F238E27FC236}">
                    <a16:creationId xmlns:a16="http://schemas.microsoft.com/office/drawing/2014/main" id="{06D57862-7668-4DC1-BE5B-68A185ABEBA3}"/>
                  </a:ext>
                </a:extLst>
              </p:cNvPr>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91;p62">
                <a:extLst>
                  <a:ext uri="{FF2B5EF4-FFF2-40B4-BE49-F238E27FC236}">
                    <a16:creationId xmlns:a16="http://schemas.microsoft.com/office/drawing/2014/main" id="{2477AE9E-AAA9-4F95-BB8D-A3107B8E71FA}"/>
                  </a:ext>
                </a:extLst>
              </p:cNvPr>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92;p62">
                <a:extLst>
                  <a:ext uri="{FF2B5EF4-FFF2-40B4-BE49-F238E27FC236}">
                    <a16:creationId xmlns:a16="http://schemas.microsoft.com/office/drawing/2014/main" id="{10E25A2C-A51F-4FB5-8257-571F39A99F24}"/>
                  </a:ext>
                </a:extLst>
              </p:cNvPr>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93;p62">
                <a:extLst>
                  <a:ext uri="{FF2B5EF4-FFF2-40B4-BE49-F238E27FC236}">
                    <a16:creationId xmlns:a16="http://schemas.microsoft.com/office/drawing/2014/main" id="{E9001305-8C69-4ED4-9F60-F631FE9D28DB}"/>
                  </a:ext>
                </a:extLst>
              </p:cNvPr>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94;p62">
                <a:extLst>
                  <a:ext uri="{FF2B5EF4-FFF2-40B4-BE49-F238E27FC236}">
                    <a16:creationId xmlns:a16="http://schemas.microsoft.com/office/drawing/2014/main" id="{694B9B74-DB8B-4BCF-A0E3-52637C3B4EAB}"/>
                  </a:ext>
                </a:extLst>
              </p:cNvPr>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95;p62">
                <a:extLst>
                  <a:ext uri="{FF2B5EF4-FFF2-40B4-BE49-F238E27FC236}">
                    <a16:creationId xmlns:a16="http://schemas.microsoft.com/office/drawing/2014/main" id="{A082FB5F-98F5-4046-B213-63E4A557BFCA}"/>
                  </a:ext>
                </a:extLst>
              </p:cNvPr>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96;p62">
                <a:extLst>
                  <a:ext uri="{FF2B5EF4-FFF2-40B4-BE49-F238E27FC236}">
                    <a16:creationId xmlns:a16="http://schemas.microsoft.com/office/drawing/2014/main" id="{3BC4DA11-37B4-47A2-9DE5-4F6E4E9A986C}"/>
                  </a:ext>
                </a:extLst>
              </p:cNvPr>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97;p62">
                <a:extLst>
                  <a:ext uri="{FF2B5EF4-FFF2-40B4-BE49-F238E27FC236}">
                    <a16:creationId xmlns:a16="http://schemas.microsoft.com/office/drawing/2014/main" id="{9BA9E252-1BC7-448C-B563-24CA42F1486F}"/>
                  </a:ext>
                </a:extLst>
              </p:cNvPr>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98;p62">
                <a:extLst>
                  <a:ext uri="{FF2B5EF4-FFF2-40B4-BE49-F238E27FC236}">
                    <a16:creationId xmlns:a16="http://schemas.microsoft.com/office/drawing/2014/main" id="{7F31CD2A-1209-454C-AAFE-8382A70FAE45}"/>
                  </a:ext>
                </a:extLst>
              </p:cNvPr>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99;p62">
                <a:extLst>
                  <a:ext uri="{FF2B5EF4-FFF2-40B4-BE49-F238E27FC236}">
                    <a16:creationId xmlns:a16="http://schemas.microsoft.com/office/drawing/2014/main" id="{964CDB22-7239-42B8-9FEC-F399B6959EB8}"/>
                  </a:ext>
                </a:extLst>
              </p:cNvPr>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00;p62">
                <a:extLst>
                  <a:ext uri="{FF2B5EF4-FFF2-40B4-BE49-F238E27FC236}">
                    <a16:creationId xmlns:a16="http://schemas.microsoft.com/office/drawing/2014/main" id="{1208D327-7468-4A14-AF88-FBEF760E2BA2}"/>
                  </a:ext>
                </a:extLst>
              </p:cNvPr>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01;p62">
                <a:extLst>
                  <a:ext uri="{FF2B5EF4-FFF2-40B4-BE49-F238E27FC236}">
                    <a16:creationId xmlns:a16="http://schemas.microsoft.com/office/drawing/2014/main" id="{ABD6B32F-BE07-4B23-B460-8B4DDCC0DFBD}"/>
                  </a:ext>
                </a:extLst>
              </p:cNvPr>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02;p62">
                <a:extLst>
                  <a:ext uri="{FF2B5EF4-FFF2-40B4-BE49-F238E27FC236}">
                    <a16:creationId xmlns:a16="http://schemas.microsoft.com/office/drawing/2014/main" id="{0490E9E2-094E-4801-BD2B-90121C68061A}"/>
                  </a:ext>
                </a:extLst>
              </p:cNvPr>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03;p62">
                <a:extLst>
                  <a:ext uri="{FF2B5EF4-FFF2-40B4-BE49-F238E27FC236}">
                    <a16:creationId xmlns:a16="http://schemas.microsoft.com/office/drawing/2014/main" id="{9C92781E-D1A2-4461-91C0-229C10107C70}"/>
                  </a:ext>
                </a:extLst>
              </p:cNvPr>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04;p62">
                <a:extLst>
                  <a:ext uri="{FF2B5EF4-FFF2-40B4-BE49-F238E27FC236}">
                    <a16:creationId xmlns:a16="http://schemas.microsoft.com/office/drawing/2014/main" id="{D234164E-9170-49EA-B8A0-E9C0E10CDBF5}"/>
                  </a:ext>
                </a:extLst>
              </p:cNvPr>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05;p62">
                <a:extLst>
                  <a:ext uri="{FF2B5EF4-FFF2-40B4-BE49-F238E27FC236}">
                    <a16:creationId xmlns:a16="http://schemas.microsoft.com/office/drawing/2014/main" id="{5D2B37B4-E566-429E-844D-8B6B82D5DDD5}"/>
                  </a:ext>
                </a:extLst>
              </p:cNvPr>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06;p62">
                <a:extLst>
                  <a:ext uri="{FF2B5EF4-FFF2-40B4-BE49-F238E27FC236}">
                    <a16:creationId xmlns:a16="http://schemas.microsoft.com/office/drawing/2014/main" id="{5B64CB30-7938-4AD6-8FB0-218ABC15BACC}"/>
                  </a:ext>
                </a:extLst>
              </p:cNvPr>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07;p62">
                <a:extLst>
                  <a:ext uri="{FF2B5EF4-FFF2-40B4-BE49-F238E27FC236}">
                    <a16:creationId xmlns:a16="http://schemas.microsoft.com/office/drawing/2014/main" id="{4FD7647E-0FBC-4BC6-A688-A885529619CD}"/>
                  </a:ext>
                </a:extLst>
              </p:cNvPr>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08;p62">
                <a:extLst>
                  <a:ext uri="{FF2B5EF4-FFF2-40B4-BE49-F238E27FC236}">
                    <a16:creationId xmlns:a16="http://schemas.microsoft.com/office/drawing/2014/main" id="{719780AD-E817-4560-B8B8-FA0B1454BBEA}"/>
                  </a:ext>
                </a:extLst>
              </p:cNvPr>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09;p62">
                <a:extLst>
                  <a:ext uri="{FF2B5EF4-FFF2-40B4-BE49-F238E27FC236}">
                    <a16:creationId xmlns:a16="http://schemas.microsoft.com/office/drawing/2014/main" id="{57E64C95-A9DF-4031-9BF6-4D15F38AC7CD}"/>
                  </a:ext>
                </a:extLst>
              </p:cNvPr>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10;p62">
                <a:extLst>
                  <a:ext uri="{FF2B5EF4-FFF2-40B4-BE49-F238E27FC236}">
                    <a16:creationId xmlns:a16="http://schemas.microsoft.com/office/drawing/2014/main" id="{DD41EE80-392C-4392-B0CE-81024CB29A7B}"/>
                  </a:ext>
                </a:extLst>
              </p:cNvPr>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11;p62">
                <a:extLst>
                  <a:ext uri="{FF2B5EF4-FFF2-40B4-BE49-F238E27FC236}">
                    <a16:creationId xmlns:a16="http://schemas.microsoft.com/office/drawing/2014/main" id="{5DDD951F-C64A-4CD4-8500-E2073F5C65A9}"/>
                  </a:ext>
                </a:extLst>
              </p:cNvPr>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12;p62">
                <a:extLst>
                  <a:ext uri="{FF2B5EF4-FFF2-40B4-BE49-F238E27FC236}">
                    <a16:creationId xmlns:a16="http://schemas.microsoft.com/office/drawing/2014/main" id="{D25BF572-B2ED-416C-B768-62F2011905C3}"/>
                  </a:ext>
                </a:extLst>
              </p:cNvPr>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13;p62">
                <a:extLst>
                  <a:ext uri="{FF2B5EF4-FFF2-40B4-BE49-F238E27FC236}">
                    <a16:creationId xmlns:a16="http://schemas.microsoft.com/office/drawing/2014/main" id="{665AFAF5-A98A-4A77-9131-A23E6E1119C5}"/>
                  </a:ext>
                </a:extLst>
              </p:cNvPr>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14;p62">
                <a:extLst>
                  <a:ext uri="{FF2B5EF4-FFF2-40B4-BE49-F238E27FC236}">
                    <a16:creationId xmlns:a16="http://schemas.microsoft.com/office/drawing/2014/main" id="{08DB4F07-045A-4481-8085-5CF34B672726}"/>
                  </a:ext>
                </a:extLst>
              </p:cNvPr>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15;p62">
                <a:extLst>
                  <a:ext uri="{FF2B5EF4-FFF2-40B4-BE49-F238E27FC236}">
                    <a16:creationId xmlns:a16="http://schemas.microsoft.com/office/drawing/2014/main" id="{4E5B18EC-F286-42D8-83CB-8D2B8542F6AE}"/>
                  </a:ext>
                </a:extLst>
              </p:cNvPr>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16;p62">
                <a:extLst>
                  <a:ext uri="{FF2B5EF4-FFF2-40B4-BE49-F238E27FC236}">
                    <a16:creationId xmlns:a16="http://schemas.microsoft.com/office/drawing/2014/main" id="{29F86DB2-3069-42FE-BC9A-870838AF4524}"/>
                  </a:ext>
                </a:extLst>
              </p:cNvPr>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17;p62">
                <a:extLst>
                  <a:ext uri="{FF2B5EF4-FFF2-40B4-BE49-F238E27FC236}">
                    <a16:creationId xmlns:a16="http://schemas.microsoft.com/office/drawing/2014/main" id="{CD14B226-E34D-4EDF-BFF0-56EBD3276EEC}"/>
                  </a:ext>
                </a:extLst>
              </p:cNvPr>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2" name="Google Shape;2022;p48"/>
          <p:cNvSpPr/>
          <p:nvPr/>
        </p:nvSpPr>
        <p:spPr>
          <a:xfrm>
            <a:off x="2343149" y="285750"/>
            <a:ext cx="6062663" cy="436721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0C45CD16-414D-41EA-B695-3DC6C30F7C41}"/>
              </a:ext>
            </a:extLst>
          </p:cNvPr>
          <p:cNvPicPr>
            <a:picLocks noChangeAspect="1"/>
          </p:cNvPicPr>
          <p:nvPr/>
        </p:nvPicPr>
        <p:blipFill rotWithShape="1">
          <a:blip r:embed="rId3"/>
          <a:srcRect l="13252" t="19949" r="21065" b="5740"/>
          <a:stretch/>
        </p:blipFill>
        <p:spPr>
          <a:xfrm>
            <a:off x="2589342" y="490537"/>
            <a:ext cx="5645020" cy="3991590"/>
          </a:xfrm>
          <a:prstGeom prst="rect">
            <a:avLst/>
          </a:prstGeom>
        </p:spPr>
      </p:pic>
      <p:sp>
        <p:nvSpPr>
          <p:cNvPr id="53" name="TextBox 52">
            <a:extLst>
              <a:ext uri="{FF2B5EF4-FFF2-40B4-BE49-F238E27FC236}">
                <a16:creationId xmlns:a16="http://schemas.microsoft.com/office/drawing/2014/main" id="{9BDE0E2A-C563-432E-BCA2-7E73750CF519}"/>
              </a:ext>
            </a:extLst>
          </p:cNvPr>
          <p:cNvSpPr txBox="1"/>
          <p:nvPr/>
        </p:nvSpPr>
        <p:spPr>
          <a:xfrm>
            <a:off x="500065" y="2632273"/>
            <a:ext cx="1385885"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Archivo Light"/>
              <a:buNone/>
              <a:tabLst/>
              <a:defRPr/>
            </a:pPr>
            <a:r>
              <a:rPr lang="vi-VN" sz="1600" b="1" i="1" dirty="0">
                <a:solidFill>
                  <a:schemeClr val="tx1"/>
                </a:solidFill>
                <a:latin typeface="Archivo Light"/>
                <a:cs typeface="Archivo Light"/>
                <a:sym typeface="Archivo Light"/>
              </a:rPr>
              <a:t>Sơ đồ của giải thuật</a:t>
            </a:r>
            <a:endParaRPr kumimoji="0" lang="vi-VN" sz="1600" b="1" i="1" u="none" strike="noStrike" kern="0" cap="none" spc="0" normalizeH="0" baseline="0" noProof="0" dirty="0">
              <a:ln>
                <a:noFill/>
              </a:ln>
              <a:solidFill>
                <a:schemeClr val="tx1"/>
              </a:solidFill>
              <a:effectLst/>
              <a:uLnTx/>
              <a:uFillTx/>
              <a:latin typeface="Archivo Light"/>
              <a:cs typeface="Archivo Light"/>
              <a:sym typeface="Archivo Light"/>
            </a:endParaRPr>
          </a:p>
        </p:txBody>
      </p:sp>
      <p:sp>
        <p:nvSpPr>
          <p:cNvPr id="63" name="Google Shape;2501;p56">
            <a:extLst>
              <a:ext uri="{FF2B5EF4-FFF2-40B4-BE49-F238E27FC236}">
                <a16:creationId xmlns:a16="http://schemas.microsoft.com/office/drawing/2014/main" id="{44F1A1A2-F425-4D6F-801A-30F152DF6844}"/>
              </a:ext>
            </a:extLst>
          </p:cNvPr>
          <p:cNvSpPr txBox="1">
            <a:spLocks noGrp="1"/>
          </p:cNvSpPr>
          <p:nvPr>
            <p:ph type="title"/>
          </p:nvPr>
        </p:nvSpPr>
        <p:spPr>
          <a:xfrm>
            <a:off x="420963" y="2107837"/>
            <a:ext cx="1544087"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accent1"/>
                </a:solidFill>
              </a:rPr>
              <a:t>ABC</a:t>
            </a:r>
            <a:endParaRPr sz="3600"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grpSp>
        <p:nvGrpSpPr>
          <p:cNvPr id="2486" name="Google Shape;2486;p56"/>
          <p:cNvGrpSpPr/>
          <p:nvPr/>
        </p:nvGrpSpPr>
        <p:grpSpPr>
          <a:xfrm>
            <a:off x="863443" y="1650442"/>
            <a:ext cx="1131593" cy="1082850"/>
            <a:chOff x="1317586" y="1856572"/>
            <a:chExt cx="749797" cy="717499"/>
          </a:xfrm>
        </p:grpSpPr>
        <p:sp>
          <p:nvSpPr>
            <p:cNvPr id="2487" name="Google Shape;2487;p56"/>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6"/>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89" name="Google Shape;2489;p56"/>
          <p:cNvGrpSpPr/>
          <p:nvPr/>
        </p:nvGrpSpPr>
        <p:grpSpPr>
          <a:xfrm>
            <a:off x="2435705" y="1650442"/>
            <a:ext cx="1131593" cy="1082850"/>
            <a:chOff x="1317586" y="1856572"/>
            <a:chExt cx="749797" cy="717499"/>
          </a:xfrm>
        </p:grpSpPr>
        <p:sp>
          <p:nvSpPr>
            <p:cNvPr id="2490" name="Google Shape;2490;p56"/>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6"/>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56"/>
          <p:cNvGrpSpPr/>
          <p:nvPr/>
        </p:nvGrpSpPr>
        <p:grpSpPr>
          <a:xfrm>
            <a:off x="4006218" y="1650442"/>
            <a:ext cx="1131593" cy="1082850"/>
            <a:chOff x="1317586" y="1856572"/>
            <a:chExt cx="749797" cy="717499"/>
          </a:xfrm>
        </p:grpSpPr>
        <p:sp>
          <p:nvSpPr>
            <p:cNvPr id="2493" name="Google Shape;2493;p56"/>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6"/>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56"/>
          <p:cNvGrpSpPr/>
          <p:nvPr/>
        </p:nvGrpSpPr>
        <p:grpSpPr>
          <a:xfrm>
            <a:off x="5576743" y="1650442"/>
            <a:ext cx="1131593" cy="1082850"/>
            <a:chOff x="1317586" y="1856572"/>
            <a:chExt cx="749797" cy="717499"/>
          </a:xfrm>
        </p:grpSpPr>
        <p:sp>
          <p:nvSpPr>
            <p:cNvPr id="2496" name="Google Shape;2496;p56"/>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6"/>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56"/>
          <p:cNvGrpSpPr/>
          <p:nvPr/>
        </p:nvGrpSpPr>
        <p:grpSpPr>
          <a:xfrm>
            <a:off x="7147243" y="1650442"/>
            <a:ext cx="1131593" cy="1082850"/>
            <a:chOff x="1317586" y="1856572"/>
            <a:chExt cx="749797" cy="717499"/>
          </a:xfrm>
        </p:grpSpPr>
        <p:sp>
          <p:nvSpPr>
            <p:cNvPr id="2499" name="Google Shape;2499;p56"/>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6"/>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1" name="Google Shape;2501;p56"/>
          <p:cNvSpPr txBox="1">
            <a:spLocks noGrp="1"/>
          </p:cNvSpPr>
          <p:nvPr>
            <p:ph type="title"/>
          </p:nvPr>
        </p:nvSpPr>
        <p:spPr>
          <a:xfrm>
            <a:off x="3799837" y="395038"/>
            <a:ext cx="1544087"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t>ABC</a:t>
            </a:r>
            <a:endParaRPr sz="3600" dirty="0"/>
          </a:p>
        </p:txBody>
      </p:sp>
      <p:sp>
        <p:nvSpPr>
          <p:cNvPr id="2502" name="Google Shape;2502;p56"/>
          <p:cNvSpPr txBox="1"/>
          <p:nvPr/>
        </p:nvSpPr>
        <p:spPr>
          <a:xfrm>
            <a:off x="2289615" y="3756270"/>
            <a:ext cx="1422000" cy="4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dk1"/>
                </a:solidFill>
                <a:latin typeface="Archivo"/>
                <a:ea typeface="Archivo"/>
                <a:cs typeface="Archivo"/>
                <a:sym typeface="Archivo"/>
              </a:rPr>
              <a:t>Giai đoạn của ong thợ</a:t>
            </a:r>
            <a:endParaRPr dirty="0">
              <a:solidFill>
                <a:schemeClr val="dk1"/>
              </a:solidFill>
              <a:latin typeface="Archivo"/>
              <a:ea typeface="Archivo"/>
              <a:cs typeface="Archivo"/>
              <a:sym typeface="Archivo"/>
            </a:endParaRPr>
          </a:p>
        </p:txBody>
      </p:sp>
      <p:sp>
        <p:nvSpPr>
          <p:cNvPr id="2503" name="Google Shape;2503;p56"/>
          <p:cNvSpPr txBox="1"/>
          <p:nvPr/>
        </p:nvSpPr>
        <p:spPr>
          <a:xfrm>
            <a:off x="720000" y="3239025"/>
            <a:ext cx="1422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accent1"/>
                </a:solidFill>
                <a:latin typeface="Orbitron"/>
                <a:ea typeface="Orbitron"/>
                <a:cs typeface="Orbitron"/>
                <a:sym typeface="Orbitron"/>
              </a:rPr>
              <a:t>Buoc 1 </a:t>
            </a:r>
            <a:endParaRPr sz="2000" b="1" dirty="0">
              <a:solidFill>
                <a:schemeClr val="accent1"/>
              </a:solidFill>
              <a:latin typeface="Orbitron"/>
              <a:ea typeface="Orbitron"/>
              <a:cs typeface="Orbitron"/>
              <a:sym typeface="Orbitron"/>
            </a:endParaRPr>
          </a:p>
        </p:txBody>
      </p:sp>
      <p:sp>
        <p:nvSpPr>
          <p:cNvPr id="2504" name="Google Shape;2504;p56"/>
          <p:cNvSpPr txBox="1"/>
          <p:nvPr/>
        </p:nvSpPr>
        <p:spPr>
          <a:xfrm>
            <a:off x="806061" y="3744758"/>
            <a:ext cx="1244271" cy="4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dk1"/>
                </a:solidFill>
                <a:latin typeface="Archivo"/>
                <a:ea typeface="Archivo"/>
                <a:cs typeface="Archivo"/>
                <a:sym typeface="Archivo"/>
              </a:rPr>
              <a:t>Giai đoạn khởi tạo</a:t>
            </a:r>
            <a:endParaRPr dirty="0">
              <a:solidFill>
                <a:schemeClr val="dk1"/>
              </a:solidFill>
              <a:latin typeface="Archivo"/>
              <a:ea typeface="Archivo"/>
              <a:cs typeface="Archivo"/>
              <a:sym typeface="Archivo"/>
            </a:endParaRPr>
          </a:p>
        </p:txBody>
      </p:sp>
      <p:sp>
        <p:nvSpPr>
          <p:cNvPr id="2505" name="Google Shape;2505;p56"/>
          <p:cNvSpPr txBox="1"/>
          <p:nvPr/>
        </p:nvSpPr>
        <p:spPr>
          <a:xfrm>
            <a:off x="3860988" y="3239025"/>
            <a:ext cx="1422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accent1"/>
                </a:solidFill>
                <a:latin typeface="Orbitron"/>
                <a:ea typeface="Orbitron"/>
                <a:cs typeface="Orbitron"/>
                <a:sym typeface="Orbitron"/>
              </a:rPr>
              <a:t>Buoc</a:t>
            </a:r>
            <a:r>
              <a:rPr lang="en" sz="2000" b="1" dirty="0">
                <a:solidFill>
                  <a:schemeClr val="accent1"/>
                </a:solidFill>
                <a:latin typeface="Orbitron"/>
                <a:ea typeface="Orbitron"/>
                <a:cs typeface="Orbitron"/>
                <a:sym typeface="Orbitron"/>
              </a:rPr>
              <a:t> 3</a:t>
            </a:r>
            <a:endParaRPr sz="2000" b="1" dirty="0">
              <a:solidFill>
                <a:schemeClr val="accent1"/>
              </a:solidFill>
              <a:latin typeface="Orbitron"/>
              <a:ea typeface="Orbitron"/>
              <a:cs typeface="Orbitron"/>
              <a:sym typeface="Orbitron"/>
            </a:endParaRPr>
          </a:p>
        </p:txBody>
      </p:sp>
      <p:sp>
        <p:nvSpPr>
          <p:cNvPr id="2506" name="Google Shape;2506;p56"/>
          <p:cNvSpPr txBox="1"/>
          <p:nvPr/>
        </p:nvSpPr>
        <p:spPr>
          <a:xfrm>
            <a:off x="3860968" y="3756270"/>
            <a:ext cx="1422000" cy="4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dk1"/>
                </a:solidFill>
                <a:latin typeface="Archivo"/>
                <a:ea typeface="Archivo"/>
                <a:cs typeface="Archivo"/>
                <a:sym typeface="Archivo"/>
              </a:rPr>
              <a:t>Giai đoạn của ong quan sát</a:t>
            </a:r>
            <a:endParaRPr dirty="0">
              <a:solidFill>
                <a:schemeClr val="dk1"/>
              </a:solidFill>
              <a:latin typeface="Archivo"/>
              <a:ea typeface="Archivo"/>
              <a:cs typeface="Archivo"/>
              <a:sym typeface="Archivo"/>
            </a:endParaRPr>
          </a:p>
        </p:txBody>
      </p:sp>
      <p:sp>
        <p:nvSpPr>
          <p:cNvPr id="2507" name="Google Shape;2507;p56"/>
          <p:cNvSpPr txBox="1"/>
          <p:nvPr/>
        </p:nvSpPr>
        <p:spPr>
          <a:xfrm>
            <a:off x="2290487" y="3239025"/>
            <a:ext cx="1422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accent1"/>
                </a:solidFill>
                <a:latin typeface="Orbitron"/>
                <a:ea typeface="Orbitron"/>
                <a:cs typeface="Orbitron"/>
                <a:sym typeface="Orbitron"/>
              </a:rPr>
              <a:t>Buoc</a:t>
            </a:r>
            <a:r>
              <a:rPr lang="en" sz="2000" b="1" dirty="0">
                <a:solidFill>
                  <a:schemeClr val="accent1"/>
                </a:solidFill>
                <a:latin typeface="Orbitron"/>
                <a:ea typeface="Orbitron"/>
                <a:cs typeface="Orbitron"/>
                <a:sym typeface="Orbitron"/>
              </a:rPr>
              <a:t> 2</a:t>
            </a:r>
            <a:endParaRPr sz="2000" b="1" dirty="0">
              <a:solidFill>
                <a:schemeClr val="accent1"/>
              </a:solidFill>
              <a:latin typeface="Orbitron"/>
              <a:ea typeface="Orbitron"/>
              <a:cs typeface="Orbitron"/>
              <a:sym typeface="Orbitron"/>
            </a:endParaRPr>
          </a:p>
        </p:txBody>
      </p:sp>
      <p:sp>
        <p:nvSpPr>
          <p:cNvPr id="2508" name="Google Shape;2508;p56"/>
          <p:cNvSpPr txBox="1"/>
          <p:nvPr/>
        </p:nvSpPr>
        <p:spPr>
          <a:xfrm>
            <a:off x="5431522" y="3239025"/>
            <a:ext cx="1422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accent1"/>
                </a:solidFill>
                <a:latin typeface="Orbitron"/>
                <a:ea typeface="Orbitron"/>
                <a:cs typeface="Orbitron"/>
                <a:sym typeface="Orbitron"/>
              </a:rPr>
              <a:t>Buoc</a:t>
            </a:r>
            <a:r>
              <a:rPr lang="en" sz="2000" b="1" dirty="0">
                <a:solidFill>
                  <a:schemeClr val="accent1"/>
                </a:solidFill>
                <a:latin typeface="Orbitron"/>
                <a:ea typeface="Orbitron"/>
                <a:cs typeface="Orbitron"/>
                <a:sym typeface="Orbitron"/>
              </a:rPr>
              <a:t> 4</a:t>
            </a:r>
            <a:endParaRPr sz="2000" b="1" dirty="0">
              <a:solidFill>
                <a:schemeClr val="accent1"/>
              </a:solidFill>
              <a:latin typeface="Orbitron"/>
              <a:ea typeface="Orbitron"/>
              <a:cs typeface="Orbitron"/>
              <a:sym typeface="Orbitron"/>
            </a:endParaRPr>
          </a:p>
        </p:txBody>
      </p:sp>
      <p:sp>
        <p:nvSpPr>
          <p:cNvPr id="2509" name="Google Shape;2509;p56"/>
          <p:cNvSpPr txBox="1"/>
          <p:nvPr/>
        </p:nvSpPr>
        <p:spPr>
          <a:xfrm>
            <a:off x="5431522" y="3741053"/>
            <a:ext cx="1422000" cy="4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dk1"/>
                </a:solidFill>
                <a:latin typeface="Archivo"/>
                <a:ea typeface="Archivo"/>
                <a:cs typeface="Archivo"/>
                <a:sym typeface="Archivo"/>
              </a:rPr>
              <a:t>Giai đoạn của ong trinh sát</a:t>
            </a:r>
            <a:endParaRPr dirty="0">
              <a:solidFill>
                <a:schemeClr val="dk1"/>
              </a:solidFill>
              <a:latin typeface="Archivo"/>
              <a:ea typeface="Archivo"/>
              <a:cs typeface="Archivo"/>
              <a:sym typeface="Archivo"/>
            </a:endParaRPr>
          </a:p>
        </p:txBody>
      </p:sp>
      <p:sp>
        <p:nvSpPr>
          <p:cNvPr id="2510" name="Google Shape;2510;p56"/>
          <p:cNvSpPr txBox="1"/>
          <p:nvPr/>
        </p:nvSpPr>
        <p:spPr>
          <a:xfrm>
            <a:off x="7002076" y="3239025"/>
            <a:ext cx="1422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accent1"/>
                </a:solidFill>
                <a:latin typeface="Orbitron"/>
                <a:ea typeface="Orbitron"/>
                <a:cs typeface="Orbitron"/>
                <a:sym typeface="Orbitron"/>
              </a:rPr>
              <a:t>Buoc</a:t>
            </a:r>
            <a:r>
              <a:rPr lang="en" sz="2000" b="1" dirty="0">
                <a:solidFill>
                  <a:schemeClr val="accent1"/>
                </a:solidFill>
                <a:latin typeface="Orbitron"/>
                <a:ea typeface="Orbitron"/>
                <a:cs typeface="Orbitron"/>
                <a:sym typeface="Orbitron"/>
              </a:rPr>
              <a:t> 5</a:t>
            </a:r>
            <a:endParaRPr sz="2000" b="1" dirty="0">
              <a:solidFill>
                <a:schemeClr val="accent1"/>
              </a:solidFill>
              <a:latin typeface="Orbitron"/>
              <a:ea typeface="Orbitron"/>
              <a:cs typeface="Orbitron"/>
              <a:sym typeface="Orbitron"/>
            </a:endParaRPr>
          </a:p>
        </p:txBody>
      </p:sp>
      <p:sp>
        <p:nvSpPr>
          <p:cNvPr id="2511" name="Google Shape;2511;p56"/>
          <p:cNvSpPr txBox="1"/>
          <p:nvPr/>
        </p:nvSpPr>
        <p:spPr>
          <a:xfrm>
            <a:off x="7031525" y="3741053"/>
            <a:ext cx="1422000" cy="459600"/>
          </a:xfrm>
          <a:prstGeom prst="rect">
            <a:avLst/>
          </a:prstGeom>
          <a:noFill/>
          <a:ln>
            <a:noFill/>
          </a:ln>
        </p:spPr>
        <p:txBody>
          <a:bodyPr spcFirstLastPara="1" wrap="square" lIns="45700" tIns="91425" rIns="45700" bIns="91425" anchor="ctr" anchorCtr="0">
            <a:noAutofit/>
          </a:bodyPr>
          <a:lstStyle/>
          <a:p>
            <a:pPr marL="0" lvl="0" indent="0" algn="ctr" rtl="0">
              <a:spcBef>
                <a:spcPts val="0"/>
              </a:spcBef>
              <a:spcAft>
                <a:spcPts val="0"/>
              </a:spcAft>
              <a:buNone/>
            </a:pPr>
            <a:r>
              <a:rPr lang="vi-VN" dirty="0">
                <a:solidFill>
                  <a:schemeClr val="dk1"/>
                </a:solidFill>
                <a:latin typeface="Archivo"/>
                <a:ea typeface="Archivo"/>
                <a:cs typeface="Archivo"/>
                <a:sym typeface="Archivo"/>
              </a:rPr>
              <a:t>Kiểm tra điều kiện dừng</a:t>
            </a:r>
            <a:endParaRPr dirty="0">
              <a:solidFill>
                <a:schemeClr val="dk1"/>
              </a:solidFill>
              <a:latin typeface="Archivo"/>
              <a:ea typeface="Archivo"/>
              <a:cs typeface="Archivo"/>
              <a:sym typeface="Archivo"/>
            </a:endParaRPr>
          </a:p>
        </p:txBody>
      </p:sp>
      <p:cxnSp>
        <p:nvCxnSpPr>
          <p:cNvPr id="2512" name="Google Shape;2512;p56"/>
          <p:cNvCxnSpPr>
            <a:stCxn id="2513" idx="4"/>
            <a:endCxn id="2503" idx="0"/>
          </p:cNvCxnSpPr>
          <p:nvPr/>
        </p:nvCxnSpPr>
        <p:spPr>
          <a:xfrm>
            <a:off x="1431000" y="2733225"/>
            <a:ext cx="0" cy="505800"/>
          </a:xfrm>
          <a:prstGeom prst="straightConnector1">
            <a:avLst/>
          </a:prstGeom>
          <a:noFill/>
          <a:ln w="19050" cap="flat" cmpd="sng">
            <a:solidFill>
              <a:schemeClr val="dk1"/>
            </a:solidFill>
            <a:prstDash val="solid"/>
            <a:round/>
            <a:headEnd type="none" w="med" len="med"/>
            <a:tailEnd type="oval" w="med" len="med"/>
          </a:ln>
        </p:spPr>
      </p:cxnSp>
      <p:cxnSp>
        <p:nvCxnSpPr>
          <p:cNvPr id="2514" name="Google Shape;2514;p56"/>
          <p:cNvCxnSpPr>
            <a:stCxn id="2515" idx="4"/>
            <a:endCxn id="2507" idx="0"/>
          </p:cNvCxnSpPr>
          <p:nvPr/>
        </p:nvCxnSpPr>
        <p:spPr>
          <a:xfrm>
            <a:off x="3001487" y="2733225"/>
            <a:ext cx="0" cy="505800"/>
          </a:xfrm>
          <a:prstGeom prst="straightConnector1">
            <a:avLst/>
          </a:prstGeom>
          <a:noFill/>
          <a:ln w="19050" cap="flat" cmpd="sng">
            <a:solidFill>
              <a:schemeClr val="dk1"/>
            </a:solidFill>
            <a:prstDash val="solid"/>
            <a:round/>
            <a:headEnd type="none" w="med" len="med"/>
            <a:tailEnd type="oval" w="med" len="med"/>
          </a:ln>
        </p:spPr>
      </p:cxnSp>
      <p:cxnSp>
        <p:nvCxnSpPr>
          <p:cNvPr id="2516" name="Google Shape;2516;p56"/>
          <p:cNvCxnSpPr>
            <a:stCxn id="2517" idx="4"/>
            <a:endCxn id="2505" idx="0"/>
          </p:cNvCxnSpPr>
          <p:nvPr/>
        </p:nvCxnSpPr>
        <p:spPr>
          <a:xfrm>
            <a:off x="4571988" y="2733225"/>
            <a:ext cx="0" cy="505800"/>
          </a:xfrm>
          <a:prstGeom prst="straightConnector1">
            <a:avLst/>
          </a:prstGeom>
          <a:noFill/>
          <a:ln w="19050" cap="flat" cmpd="sng">
            <a:solidFill>
              <a:schemeClr val="dk1"/>
            </a:solidFill>
            <a:prstDash val="solid"/>
            <a:round/>
            <a:headEnd type="none" w="med" len="med"/>
            <a:tailEnd type="oval" w="med" len="med"/>
          </a:ln>
        </p:spPr>
      </p:cxnSp>
      <p:cxnSp>
        <p:nvCxnSpPr>
          <p:cNvPr id="2518" name="Google Shape;2518;p56"/>
          <p:cNvCxnSpPr>
            <a:stCxn id="2519" idx="4"/>
            <a:endCxn id="2508" idx="0"/>
          </p:cNvCxnSpPr>
          <p:nvPr/>
        </p:nvCxnSpPr>
        <p:spPr>
          <a:xfrm>
            <a:off x="6142522" y="2725125"/>
            <a:ext cx="0" cy="513900"/>
          </a:xfrm>
          <a:prstGeom prst="straightConnector1">
            <a:avLst/>
          </a:prstGeom>
          <a:noFill/>
          <a:ln w="19050" cap="flat" cmpd="sng">
            <a:solidFill>
              <a:schemeClr val="dk1"/>
            </a:solidFill>
            <a:prstDash val="solid"/>
            <a:round/>
            <a:headEnd type="none" w="med" len="med"/>
            <a:tailEnd type="oval" w="med" len="med"/>
          </a:ln>
        </p:spPr>
      </p:cxnSp>
      <p:cxnSp>
        <p:nvCxnSpPr>
          <p:cNvPr id="2520" name="Google Shape;2520;p56"/>
          <p:cNvCxnSpPr>
            <a:stCxn id="2521" idx="4"/>
            <a:endCxn id="2510" idx="0"/>
          </p:cNvCxnSpPr>
          <p:nvPr/>
        </p:nvCxnSpPr>
        <p:spPr>
          <a:xfrm>
            <a:off x="7713076" y="2733225"/>
            <a:ext cx="0" cy="505800"/>
          </a:xfrm>
          <a:prstGeom prst="straightConnector1">
            <a:avLst/>
          </a:prstGeom>
          <a:noFill/>
          <a:ln w="19050" cap="flat" cmpd="sng">
            <a:solidFill>
              <a:schemeClr val="dk1"/>
            </a:solidFill>
            <a:prstDash val="solid"/>
            <a:round/>
            <a:headEnd type="none" w="med" len="med"/>
            <a:tailEnd type="oval" w="med" len="med"/>
          </a:ln>
        </p:spPr>
      </p:cxnSp>
      <p:grpSp>
        <p:nvGrpSpPr>
          <p:cNvPr id="2522" name="Google Shape;2522;p56"/>
          <p:cNvGrpSpPr/>
          <p:nvPr/>
        </p:nvGrpSpPr>
        <p:grpSpPr>
          <a:xfrm>
            <a:off x="5932744" y="1967089"/>
            <a:ext cx="419561" cy="417997"/>
            <a:chOff x="5273894" y="2734653"/>
            <a:chExt cx="419561" cy="417997"/>
          </a:xfrm>
        </p:grpSpPr>
        <p:sp>
          <p:nvSpPr>
            <p:cNvPr id="2523" name="Google Shape;2523;p56"/>
            <p:cNvSpPr/>
            <p:nvPr/>
          </p:nvSpPr>
          <p:spPr>
            <a:xfrm>
              <a:off x="5306741" y="2734653"/>
              <a:ext cx="57904" cy="53868"/>
            </a:xfrm>
            <a:custGeom>
              <a:avLst/>
              <a:gdLst/>
              <a:ahLst/>
              <a:cxnLst/>
              <a:rect l="l" t="t" r="r" b="b"/>
              <a:pathLst>
                <a:path w="1851" h="1722" extrusionOk="0">
                  <a:moveTo>
                    <a:pt x="927" y="1"/>
                  </a:moveTo>
                  <a:cubicBezTo>
                    <a:pt x="881" y="1"/>
                    <a:pt x="835" y="4"/>
                    <a:pt x="788" y="12"/>
                  </a:cubicBezTo>
                  <a:cubicBezTo>
                    <a:pt x="318" y="88"/>
                    <a:pt x="0" y="530"/>
                    <a:pt x="76" y="999"/>
                  </a:cubicBezTo>
                  <a:cubicBezTo>
                    <a:pt x="145" y="1422"/>
                    <a:pt x="510" y="1722"/>
                    <a:pt x="924" y="1722"/>
                  </a:cubicBezTo>
                  <a:cubicBezTo>
                    <a:pt x="970" y="1722"/>
                    <a:pt x="1016" y="1718"/>
                    <a:pt x="1063" y="1710"/>
                  </a:cubicBezTo>
                  <a:cubicBezTo>
                    <a:pt x="1533" y="1635"/>
                    <a:pt x="1851" y="1192"/>
                    <a:pt x="1775" y="724"/>
                  </a:cubicBezTo>
                  <a:cubicBezTo>
                    <a:pt x="1707" y="301"/>
                    <a:pt x="1341"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6"/>
            <p:cNvSpPr/>
            <p:nvPr/>
          </p:nvSpPr>
          <p:spPr>
            <a:xfrm>
              <a:off x="5380974" y="2840388"/>
              <a:ext cx="205589" cy="205557"/>
            </a:xfrm>
            <a:custGeom>
              <a:avLst/>
              <a:gdLst/>
              <a:ahLst/>
              <a:cxnLst/>
              <a:rect l="l" t="t" r="r" b="b"/>
              <a:pathLst>
                <a:path w="6572" h="6571" extrusionOk="0">
                  <a:moveTo>
                    <a:pt x="4026" y="1035"/>
                  </a:moveTo>
                  <a:cubicBezTo>
                    <a:pt x="4249" y="1035"/>
                    <a:pt x="4430" y="1217"/>
                    <a:pt x="4430" y="1440"/>
                  </a:cubicBezTo>
                  <a:lnTo>
                    <a:pt x="4430" y="1794"/>
                  </a:lnTo>
                  <a:cubicBezTo>
                    <a:pt x="4615" y="1817"/>
                    <a:pt x="4761" y="1966"/>
                    <a:pt x="4780" y="2153"/>
                  </a:cubicBezTo>
                  <a:lnTo>
                    <a:pt x="5135" y="2153"/>
                  </a:lnTo>
                  <a:cubicBezTo>
                    <a:pt x="5359" y="2153"/>
                    <a:pt x="5539" y="2333"/>
                    <a:pt x="5539" y="2557"/>
                  </a:cubicBezTo>
                  <a:cubicBezTo>
                    <a:pt x="5539" y="2779"/>
                    <a:pt x="5359" y="2961"/>
                    <a:pt x="5135" y="2961"/>
                  </a:cubicBezTo>
                  <a:lnTo>
                    <a:pt x="4782" y="2961"/>
                  </a:lnTo>
                  <a:lnTo>
                    <a:pt x="4782" y="3609"/>
                  </a:lnTo>
                  <a:lnTo>
                    <a:pt x="5135" y="3609"/>
                  </a:lnTo>
                  <a:cubicBezTo>
                    <a:pt x="5359" y="3609"/>
                    <a:pt x="5539" y="3791"/>
                    <a:pt x="5539" y="4013"/>
                  </a:cubicBezTo>
                  <a:cubicBezTo>
                    <a:pt x="5539" y="4236"/>
                    <a:pt x="5359" y="4418"/>
                    <a:pt x="5135" y="4418"/>
                  </a:cubicBezTo>
                  <a:lnTo>
                    <a:pt x="4780" y="4418"/>
                  </a:lnTo>
                  <a:cubicBezTo>
                    <a:pt x="4761" y="4603"/>
                    <a:pt x="4615" y="4752"/>
                    <a:pt x="4430" y="4777"/>
                  </a:cubicBezTo>
                  <a:lnTo>
                    <a:pt x="4430" y="5130"/>
                  </a:lnTo>
                  <a:cubicBezTo>
                    <a:pt x="4430" y="5353"/>
                    <a:pt x="4249" y="5535"/>
                    <a:pt x="4026" y="5535"/>
                  </a:cubicBezTo>
                  <a:cubicBezTo>
                    <a:pt x="3803" y="5535"/>
                    <a:pt x="3622" y="5353"/>
                    <a:pt x="3622" y="5130"/>
                  </a:cubicBezTo>
                  <a:lnTo>
                    <a:pt x="3622" y="4781"/>
                  </a:lnTo>
                  <a:lnTo>
                    <a:pt x="2974" y="4781"/>
                  </a:lnTo>
                  <a:lnTo>
                    <a:pt x="2974" y="5130"/>
                  </a:lnTo>
                  <a:cubicBezTo>
                    <a:pt x="2974" y="5353"/>
                    <a:pt x="2792" y="5535"/>
                    <a:pt x="2570" y="5535"/>
                  </a:cubicBezTo>
                  <a:cubicBezTo>
                    <a:pt x="2346" y="5535"/>
                    <a:pt x="2165" y="5353"/>
                    <a:pt x="2165" y="5130"/>
                  </a:cubicBezTo>
                  <a:lnTo>
                    <a:pt x="2165" y="4778"/>
                  </a:lnTo>
                  <a:cubicBezTo>
                    <a:pt x="1970" y="4762"/>
                    <a:pt x="1816" y="4609"/>
                    <a:pt x="1795" y="4418"/>
                  </a:cubicBezTo>
                  <a:lnTo>
                    <a:pt x="1442" y="4418"/>
                  </a:lnTo>
                  <a:cubicBezTo>
                    <a:pt x="1220" y="4418"/>
                    <a:pt x="1038" y="4236"/>
                    <a:pt x="1038" y="4013"/>
                  </a:cubicBezTo>
                  <a:cubicBezTo>
                    <a:pt x="1038" y="3791"/>
                    <a:pt x="1220" y="3609"/>
                    <a:pt x="1442" y="3609"/>
                  </a:cubicBezTo>
                  <a:lnTo>
                    <a:pt x="1792" y="3609"/>
                  </a:lnTo>
                  <a:lnTo>
                    <a:pt x="1792" y="2961"/>
                  </a:lnTo>
                  <a:lnTo>
                    <a:pt x="1442" y="2961"/>
                  </a:lnTo>
                  <a:cubicBezTo>
                    <a:pt x="1220" y="2961"/>
                    <a:pt x="1038" y="2779"/>
                    <a:pt x="1038" y="2557"/>
                  </a:cubicBezTo>
                  <a:cubicBezTo>
                    <a:pt x="1038" y="2333"/>
                    <a:pt x="1220" y="2153"/>
                    <a:pt x="1442" y="2153"/>
                  </a:cubicBezTo>
                  <a:lnTo>
                    <a:pt x="1795" y="2153"/>
                  </a:lnTo>
                  <a:cubicBezTo>
                    <a:pt x="1815" y="1959"/>
                    <a:pt x="1970" y="1807"/>
                    <a:pt x="2165" y="1792"/>
                  </a:cubicBezTo>
                  <a:lnTo>
                    <a:pt x="2165" y="1440"/>
                  </a:lnTo>
                  <a:cubicBezTo>
                    <a:pt x="2165" y="1217"/>
                    <a:pt x="2346" y="1035"/>
                    <a:pt x="2570" y="1035"/>
                  </a:cubicBezTo>
                  <a:cubicBezTo>
                    <a:pt x="2792" y="1035"/>
                    <a:pt x="2974" y="1217"/>
                    <a:pt x="2974" y="1440"/>
                  </a:cubicBezTo>
                  <a:lnTo>
                    <a:pt x="2974" y="1789"/>
                  </a:lnTo>
                  <a:lnTo>
                    <a:pt x="3622" y="1789"/>
                  </a:lnTo>
                  <a:lnTo>
                    <a:pt x="3622" y="1440"/>
                  </a:lnTo>
                  <a:cubicBezTo>
                    <a:pt x="3622" y="1217"/>
                    <a:pt x="3803" y="1035"/>
                    <a:pt x="4026" y="1035"/>
                  </a:cubicBezTo>
                  <a:close/>
                  <a:moveTo>
                    <a:pt x="3287" y="0"/>
                  </a:moveTo>
                  <a:cubicBezTo>
                    <a:pt x="1472" y="0"/>
                    <a:pt x="1" y="1470"/>
                    <a:pt x="1" y="3285"/>
                  </a:cubicBezTo>
                  <a:cubicBezTo>
                    <a:pt x="1" y="5100"/>
                    <a:pt x="1472" y="6571"/>
                    <a:pt x="3287" y="6571"/>
                  </a:cubicBezTo>
                  <a:cubicBezTo>
                    <a:pt x="5100" y="6571"/>
                    <a:pt x="6571" y="5100"/>
                    <a:pt x="6571" y="3285"/>
                  </a:cubicBezTo>
                  <a:cubicBezTo>
                    <a:pt x="6571" y="1470"/>
                    <a:pt x="5100" y="0"/>
                    <a:pt x="3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6"/>
            <p:cNvSpPr/>
            <p:nvPr/>
          </p:nvSpPr>
          <p:spPr>
            <a:xfrm>
              <a:off x="5462340" y="2921629"/>
              <a:ext cx="42982" cy="43045"/>
            </a:xfrm>
            <a:custGeom>
              <a:avLst/>
              <a:gdLst/>
              <a:ahLst/>
              <a:cxnLst/>
              <a:rect l="l" t="t" r="r" b="b"/>
              <a:pathLst>
                <a:path w="1374" h="1376" extrusionOk="0">
                  <a:moveTo>
                    <a:pt x="0" y="1"/>
                  </a:moveTo>
                  <a:lnTo>
                    <a:pt x="0" y="1375"/>
                  </a:lnTo>
                  <a:lnTo>
                    <a:pt x="1374" y="1375"/>
                  </a:lnTo>
                  <a:lnTo>
                    <a:pt x="1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6"/>
            <p:cNvSpPr/>
            <p:nvPr/>
          </p:nvSpPr>
          <p:spPr>
            <a:xfrm>
              <a:off x="5386261" y="2748950"/>
              <a:ext cx="41074" cy="95662"/>
            </a:xfrm>
            <a:custGeom>
              <a:avLst/>
              <a:gdLst/>
              <a:ahLst/>
              <a:cxnLst/>
              <a:rect l="l" t="t" r="r" b="b"/>
              <a:pathLst>
                <a:path w="1313" h="3058" extrusionOk="0">
                  <a:moveTo>
                    <a:pt x="0" y="1"/>
                  </a:moveTo>
                  <a:cubicBezTo>
                    <a:pt x="34" y="130"/>
                    <a:pt x="51" y="265"/>
                    <a:pt x="51" y="403"/>
                  </a:cubicBezTo>
                  <a:cubicBezTo>
                    <a:pt x="51" y="542"/>
                    <a:pt x="35" y="678"/>
                    <a:pt x="1" y="807"/>
                  </a:cubicBezTo>
                  <a:lnTo>
                    <a:pt x="505" y="807"/>
                  </a:lnTo>
                  <a:lnTo>
                    <a:pt x="505" y="3058"/>
                  </a:lnTo>
                  <a:cubicBezTo>
                    <a:pt x="752" y="2853"/>
                    <a:pt x="1023" y="2677"/>
                    <a:pt x="1312" y="2536"/>
                  </a:cubicBezTo>
                  <a:lnTo>
                    <a:pt x="1312" y="405"/>
                  </a:lnTo>
                  <a:cubicBezTo>
                    <a:pt x="1312" y="181"/>
                    <a:pt x="11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6"/>
            <p:cNvSpPr/>
            <p:nvPr/>
          </p:nvSpPr>
          <p:spPr>
            <a:xfrm>
              <a:off x="5602642" y="3098782"/>
              <a:ext cx="53868" cy="53868"/>
            </a:xfrm>
            <a:custGeom>
              <a:avLst/>
              <a:gdLst/>
              <a:ahLst/>
              <a:cxnLst/>
              <a:rect l="l" t="t" r="r" b="b"/>
              <a:pathLst>
                <a:path w="1722" h="1722" extrusionOk="0">
                  <a:moveTo>
                    <a:pt x="861" y="0"/>
                  </a:moveTo>
                  <a:cubicBezTo>
                    <a:pt x="387" y="0"/>
                    <a:pt x="0" y="385"/>
                    <a:pt x="0" y="861"/>
                  </a:cubicBezTo>
                  <a:cubicBezTo>
                    <a:pt x="0" y="1337"/>
                    <a:pt x="385" y="1721"/>
                    <a:pt x="861" y="1721"/>
                  </a:cubicBezTo>
                  <a:cubicBezTo>
                    <a:pt x="1337" y="1721"/>
                    <a:pt x="1721" y="1337"/>
                    <a:pt x="1721" y="861"/>
                  </a:cubicBezTo>
                  <a:cubicBezTo>
                    <a:pt x="1721" y="386"/>
                    <a:pt x="1337"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6"/>
            <p:cNvSpPr/>
            <p:nvPr/>
          </p:nvSpPr>
          <p:spPr>
            <a:xfrm>
              <a:off x="5570265" y="2850023"/>
              <a:ext cx="123190" cy="187507"/>
            </a:xfrm>
            <a:custGeom>
              <a:avLst/>
              <a:gdLst/>
              <a:ahLst/>
              <a:cxnLst/>
              <a:rect l="l" t="t" r="r" b="b"/>
              <a:pathLst>
                <a:path w="3938" h="5994" extrusionOk="0">
                  <a:moveTo>
                    <a:pt x="42" y="0"/>
                  </a:moveTo>
                  <a:lnTo>
                    <a:pt x="42" y="0"/>
                  </a:lnTo>
                  <a:cubicBezTo>
                    <a:pt x="72" y="28"/>
                    <a:pt x="101" y="55"/>
                    <a:pt x="129" y="84"/>
                  </a:cubicBezTo>
                  <a:cubicBezTo>
                    <a:pt x="505" y="460"/>
                    <a:pt x="800" y="898"/>
                    <a:pt x="1006" y="1385"/>
                  </a:cubicBezTo>
                  <a:cubicBezTo>
                    <a:pt x="1221" y="1890"/>
                    <a:pt x="1328" y="2426"/>
                    <a:pt x="1328" y="2977"/>
                  </a:cubicBezTo>
                  <a:cubicBezTo>
                    <a:pt x="1328" y="3529"/>
                    <a:pt x="1221" y="4065"/>
                    <a:pt x="1006" y="4570"/>
                  </a:cubicBezTo>
                  <a:cubicBezTo>
                    <a:pt x="800" y="5057"/>
                    <a:pt x="505" y="5494"/>
                    <a:pt x="129" y="5870"/>
                  </a:cubicBezTo>
                  <a:cubicBezTo>
                    <a:pt x="87" y="5912"/>
                    <a:pt x="43" y="5953"/>
                    <a:pt x="0" y="5994"/>
                  </a:cubicBezTo>
                  <a:cubicBezTo>
                    <a:pt x="2223" y="5274"/>
                    <a:pt x="3429" y="3803"/>
                    <a:pt x="3840" y="3214"/>
                  </a:cubicBezTo>
                  <a:cubicBezTo>
                    <a:pt x="3937" y="3072"/>
                    <a:pt x="3936" y="2883"/>
                    <a:pt x="3837" y="2740"/>
                  </a:cubicBezTo>
                  <a:cubicBezTo>
                    <a:pt x="3429" y="2168"/>
                    <a:pt x="2233" y="735"/>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6"/>
            <p:cNvSpPr/>
            <p:nvPr/>
          </p:nvSpPr>
          <p:spPr>
            <a:xfrm>
              <a:off x="5273894" y="2847865"/>
              <a:ext cx="124442" cy="188477"/>
            </a:xfrm>
            <a:custGeom>
              <a:avLst/>
              <a:gdLst/>
              <a:ahLst/>
              <a:cxnLst/>
              <a:rect l="l" t="t" r="r" b="b"/>
              <a:pathLst>
                <a:path w="3978" h="6025" extrusionOk="0">
                  <a:moveTo>
                    <a:pt x="3978" y="0"/>
                  </a:moveTo>
                  <a:lnTo>
                    <a:pt x="3978" y="0"/>
                  </a:lnTo>
                  <a:cubicBezTo>
                    <a:pt x="1321" y="815"/>
                    <a:pt x="193" y="2662"/>
                    <a:pt x="81" y="2854"/>
                  </a:cubicBezTo>
                  <a:cubicBezTo>
                    <a:pt x="1" y="2974"/>
                    <a:pt x="3" y="3132"/>
                    <a:pt x="86" y="3251"/>
                  </a:cubicBezTo>
                  <a:cubicBezTo>
                    <a:pt x="470" y="3800"/>
                    <a:pt x="1670" y="5276"/>
                    <a:pt x="3905" y="6025"/>
                  </a:cubicBezTo>
                  <a:cubicBezTo>
                    <a:pt x="3874" y="5996"/>
                    <a:pt x="3845" y="5969"/>
                    <a:pt x="3817" y="5939"/>
                  </a:cubicBezTo>
                  <a:cubicBezTo>
                    <a:pt x="3440" y="5563"/>
                    <a:pt x="3146" y="5126"/>
                    <a:pt x="2940" y="4639"/>
                  </a:cubicBezTo>
                  <a:cubicBezTo>
                    <a:pt x="2725" y="4133"/>
                    <a:pt x="2618" y="3598"/>
                    <a:pt x="2618" y="3046"/>
                  </a:cubicBezTo>
                  <a:cubicBezTo>
                    <a:pt x="2618" y="2495"/>
                    <a:pt x="2725" y="1959"/>
                    <a:pt x="2940" y="1454"/>
                  </a:cubicBezTo>
                  <a:cubicBezTo>
                    <a:pt x="3146" y="967"/>
                    <a:pt x="3440" y="529"/>
                    <a:pt x="3817" y="153"/>
                  </a:cubicBezTo>
                  <a:cubicBezTo>
                    <a:pt x="3869" y="101"/>
                    <a:pt x="3923" y="50"/>
                    <a:pt x="3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6"/>
            <p:cNvSpPr/>
            <p:nvPr/>
          </p:nvSpPr>
          <p:spPr>
            <a:xfrm>
              <a:off x="5538012" y="3043506"/>
              <a:ext cx="41043" cy="94849"/>
            </a:xfrm>
            <a:custGeom>
              <a:avLst/>
              <a:gdLst/>
              <a:ahLst/>
              <a:cxnLst/>
              <a:rect l="l" t="t" r="r" b="b"/>
              <a:pathLst>
                <a:path w="1312" h="3032" extrusionOk="0">
                  <a:moveTo>
                    <a:pt x="806" y="1"/>
                  </a:moveTo>
                  <a:cubicBezTo>
                    <a:pt x="557" y="198"/>
                    <a:pt x="288" y="365"/>
                    <a:pt x="0" y="499"/>
                  </a:cubicBezTo>
                  <a:lnTo>
                    <a:pt x="0" y="2628"/>
                  </a:lnTo>
                  <a:cubicBezTo>
                    <a:pt x="0" y="2850"/>
                    <a:pt x="181" y="3032"/>
                    <a:pt x="403" y="3032"/>
                  </a:cubicBezTo>
                  <a:lnTo>
                    <a:pt x="1311" y="3032"/>
                  </a:lnTo>
                  <a:cubicBezTo>
                    <a:pt x="1277" y="2902"/>
                    <a:pt x="1260" y="2767"/>
                    <a:pt x="1260" y="2628"/>
                  </a:cubicBezTo>
                  <a:cubicBezTo>
                    <a:pt x="1260" y="2489"/>
                    <a:pt x="1278" y="2353"/>
                    <a:pt x="1310" y="2224"/>
                  </a:cubicBezTo>
                  <a:lnTo>
                    <a:pt x="806" y="2224"/>
                  </a:lnTo>
                  <a:lnTo>
                    <a:pt x="8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 name="Google Shape;2531;p56"/>
          <p:cNvGrpSpPr/>
          <p:nvPr/>
        </p:nvGrpSpPr>
        <p:grpSpPr>
          <a:xfrm>
            <a:off x="2791539" y="1974847"/>
            <a:ext cx="418153" cy="402481"/>
            <a:chOff x="2018543" y="1352968"/>
            <a:chExt cx="418153" cy="402481"/>
          </a:xfrm>
        </p:grpSpPr>
        <p:sp>
          <p:nvSpPr>
            <p:cNvPr id="2532" name="Google Shape;2532;p56"/>
            <p:cNvSpPr/>
            <p:nvPr/>
          </p:nvSpPr>
          <p:spPr>
            <a:xfrm>
              <a:off x="2233454" y="1480475"/>
              <a:ext cx="36976" cy="28467"/>
            </a:xfrm>
            <a:custGeom>
              <a:avLst/>
              <a:gdLst/>
              <a:ahLst/>
              <a:cxnLst/>
              <a:rect l="l" t="t" r="r" b="b"/>
              <a:pathLst>
                <a:path w="1182" h="910" extrusionOk="0">
                  <a:moveTo>
                    <a:pt x="0" y="0"/>
                  </a:moveTo>
                  <a:lnTo>
                    <a:pt x="0" y="909"/>
                  </a:lnTo>
                  <a:lnTo>
                    <a:pt x="726" y="909"/>
                  </a:lnTo>
                  <a:cubicBezTo>
                    <a:pt x="977" y="909"/>
                    <a:pt x="1181" y="705"/>
                    <a:pt x="1181" y="454"/>
                  </a:cubicBezTo>
                  <a:cubicBezTo>
                    <a:pt x="1181" y="204"/>
                    <a:pt x="977"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6"/>
            <p:cNvSpPr/>
            <p:nvPr/>
          </p:nvSpPr>
          <p:spPr>
            <a:xfrm>
              <a:off x="2125811" y="1501560"/>
              <a:ext cx="20083" cy="30782"/>
            </a:xfrm>
            <a:custGeom>
              <a:avLst/>
              <a:gdLst/>
              <a:ahLst/>
              <a:cxnLst/>
              <a:rect l="l" t="t" r="r" b="b"/>
              <a:pathLst>
                <a:path w="642" h="984" extrusionOk="0">
                  <a:moveTo>
                    <a:pt x="315" y="0"/>
                  </a:moveTo>
                  <a:lnTo>
                    <a:pt x="1" y="983"/>
                  </a:lnTo>
                  <a:lnTo>
                    <a:pt x="641" y="983"/>
                  </a:lnTo>
                  <a:lnTo>
                    <a:pt x="3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6"/>
            <p:cNvSpPr/>
            <p:nvPr/>
          </p:nvSpPr>
          <p:spPr>
            <a:xfrm>
              <a:off x="2018543" y="1352968"/>
              <a:ext cx="418153" cy="402481"/>
            </a:xfrm>
            <a:custGeom>
              <a:avLst/>
              <a:gdLst/>
              <a:ahLst/>
              <a:cxnLst/>
              <a:rect l="l" t="t" r="r" b="b"/>
              <a:pathLst>
                <a:path w="13367" h="12866" extrusionOk="0">
                  <a:moveTo>
                    <a:pt x="10601" y="1691"/>
                  </a:moveTo>
                  <a:cubicBezTo>
                    <a:pt x="10831" y="1691"/>
                    <a:pt x="11017" y="1877"/>
                    <a:pt x="11017" y="2107"/>
                  </a:cubicBezTo>
                  <a:lnTo>
                    <a:pt x="11017" y="2644"/>
                  </a:lnTo>
                  <a:lnTo>
                    <a:pt x="11554" y="2644"/>
                  </a:lnTo>
                  <a:cubicBezTo>
                    <a:pt x="11784" y="2644"/>
                    <a:pt x="11970" y="2830"/>
                    <a:pt x="11970" y="3060"/>
                  </a:cubicBezTo>
                  <a:cubicBezTo>
                    <a:pt x="11970" y="3289"/>
                    <a:pt x="11784" y="3475"/>
                    <a:pt x="11554" y="3475"/>
                  </a:cubicBezTo>
                  <a:lnTo>
                    <a:pt x="11017" y="3475"/>
                  </a:lnTo>
                  <a:lnTo>
                    <a:pt x="11017" y="4012"/>
                  </a:lnTo>
                  <a:cubicBezTo>
                    <a:pt x="11017" y="4242"/>
                    <a:pt x="10831" y="4427"/>
                    <a:pt x="10601" y="4427"/>
                  </a:cubicBezTo>
                  <a:cubicBezTo>
                    <a:pt x="10371" y="4427"/>
                    <a:pt x="10186" y="4242"/>
                    <a:pt x="10186" y="4012"/>
                  </a:cubicBezTo>
                  <a:lnTo>
                    <a:pt x="10186" y="3475"/>
                  </a:lnTo>
                  <a:lnTo>
                    <a:pt x="9648" y="3475"/>
                  </a:lnTo>
                  <a:cubicBezTo>
                    <a:pt x="9420" y="3475"/>
                    <a:pt x="9233" y="3289"/>
                    <a:pt x="9233" y="3060"/>
                  </a:cubicBezTo>
                  <a:cubicBezTo>
                    <a:pt x="9233" y="2830"/>
                    <a:pt x="9420" y="2644"/>
                    <a:pt x="9648" y="2644"/>
                  </a:cubicBezTo>
                  <a:lnTo>
                    <a:pt x="10186" y="2644"/>
                  </a:lnTo>
                  <a:lnTo>
                    <a:pt x="10186" y="2107"/>
                  </a:lnTo>
                  <a:cubicBezTo>
                    <a:pt x="10186" y="1877"/>
                    <a:pt x="10371" y="1691"/>
                    <a:pt x="10601" y="1691"/>
                  </a:cubicBezTo>
                  <a:close/>
                  <a:moveTo>
                    <a:pt x="7598" y="3245"/>
                  </a:moveTo>
                  <a:cubicBezTo>
                    <a:pt x="8308" y="3245"/>
                    <a:pt x="8884" y="3822"/>
                    <a:pt x="8884" y="4532"/>
                  </a:cubicBezTo>
                  <a:cubicBezTo>
                    <a:pt x="8884" y="5042"/>
                    <a:pt x="8586" y="5483"/>
                    <a:pt x="8155" y="5691"/>
                  </a:cubicBezTo>
                  <a:lnTo>
                    <a:pt x="8834" y="6944"/>
                  </a:lnTo>
                  <a:cubicBezTo>
                    <a:pt x="8941" y="7146"/>
                    <a:pt x="8867" y="7397"/>
                    <a:pt x="8666" y="7506"/>
                  </a:cubicBezTo>
                  <a:cubicBezTo>
                    <a:pt x="8602" y="7540"/>
                    <a:pt x="8534" y="7556"/>
                    <a:pt x="8468" y="7556"/>
                  </a:cubicBezTo>
                  <a:cubicBezTo>
                    <a:pt x="8320" y="7556"/>
                    <a:pt x="8178" y="7478"/>
                    <a:pt x="8102" y="7338"/>
                  </a:cubicBezTo>
                  <a:lnTo>
                    <a:pt x="7277" y="5815"/>
                  </a:lnTo>
                  <a:lnTo>
                    <a:pt x="6873" y="5815"/>
                  </a:lnTo>
                  <a:lnTo>
                    <a:pt x="6873" y="7139"/>
                  </a:lnTo>
                  <a:cubicBezTo>
                    <a:pt x="6873" y="7369"/>
                    <a:pt x="6687" y="7555"/>
                    <a:pt x="6457" y="7555"/>
                  </a:cubicBezTo>
                  <a:cubicBezTo>
                    <a:pt x="6227" y="7555"/>
                    <a:pt x="6042" y="7369"/>
                    <a:pt x="6042" y="7139"/>
                  </a:cubicBezTo>
                  <a:lnTo>
                    <a:pt x="6042" y="3661"/>
                  </a:lnTo>
                  <a:cubicBezTo>
                    <a:pt x="6042" y="3431"/>
                    <a:pt x="6227" y="3245"/>
                    <a:pt x="6457" y="3245"/>
                  </a:cubicBezTo>
                  <a:close/>
                  <a:moveTo>
                    <a:pt x="3739" y="3246"/>
                  </a:moveTo>
                  <a:cubicBezTo>
                    <a:pt x="3967" y="3246"/>
                    <a:pt x="4166" y="3391"/>
                    <a:pt x="4238" y="3609"/>
                  </a:cubicBezTo>
                  <a:lnTo>
                    <a:pt x="5043" y="6026"/>
                  </a:lnTo>
                  <a:lnTo>
                    <a:pt x="5043" y="6027"/>
                  </a:lnTo>
                  <a:lnTo>
                    <a:pt x="5370" y="7012"/>
                  </a:lnTo>
                  <a:cubicBezTo>
                    <a:pt x="5443" y="7228"/>
                    <a:pt x="5325" y="7464"/>
                    <a:pt x="5107" y="7535"/>
                  </a:cubicBezTo>
                  <a:cubicBezTo>
                    <a:pt x="5063" y="7550"/>
                    <a:pt x="5020" y="7558"/>
                    <a:pt x="4976" y="7558"/>
                  </a:cubicBezTo>
                  <a:cubicBezTo>
                    <a:pt x="4801" y="7558"/>
                    <a:pt x="4640" y="7447"/>
                    <a:pt x="4583" y="7273"/>
                  </a:cubicBezTo>
                  <a:lnTo>
                    <a:pt x="4347" y="6565"/>
                  </a:lnTo>
                  <a:lnTo>
                    <a:pt x="3164" y="6565"/>
                  </a:lnTo>
                  <a:lnTo>
                    <a:pt x="2940" y="7269"/>
                  </a:lnTo>
                  <a:cubicBezTo>
                    <a:pt x="2884" y="7445"/>
                    <a:pt x="2720" y="7559"/>
                    <a:pt x="2545" y="7559"/>
                  </a:cubicBezTo>
                  <a:cubicBezTo>
                    <a:pt x="2503" y="7559"/>
                    <a:pt x="2460" y="7552"/>
                    <a:pt x="2419" y="7538"/>
                  </a:cubicBezTo>
                  <a:cubicBezTo>
                    <a:pt x="2200" y="7468"/>
                    <a:pt x="2080" y="7235"/>
                    <a:pt x="2149" y="7016"/>
                  </a:cubicBezTo>
                  <a:lnTo>
                    <a:pt x="2465" y="6027"/>
                  </a:lnTo>
                  <a:cubicBezTo>
                    <a:pt x="2465" y="6026"/>
                    <a:pt x="2466" y="6025"/>
                    <a:pt x="2466" y="6024"/>
                  </a:cubicBezTo>
                  <a:lnTo>
                    <a:pt x="3236" y="3614"/>
                  </a:lnTo>
                  <a:cubicBezTo>
                    <a:pt x="3306" y="3395"/>
                    <a:pt x="3507" y="3248"/>
                    <a:pt x="3737" y="3246"/>
                  </a:cubicBezTo>
                  <a:close/>
                  <a:moveTo>
                    <a:pt x="686" y="1"/>
                  </a:moveTo>
                  <a:cubicBezTo>
                    <a:pt x="307" y="1"/>
                    <a:pt x="1" y="308"/>
                    <a:pt x="1" y="686"/>
                  </a:cubicBezTo>
                  <a:lnTo>
                    <a:pt x="1" y="9224"/>
                  </a:lnTo>
                  <a:cubicBezTo>
                    <a:pt x="1" y="9602"/>
                    <a:pt x="307" y="9909"/>
                    <a:pt x="686" y="9909"/>
                  </a:cubicBezTo>
                  <a:lnTo>
                    <a:pt x="2015" y="9909"/>
                  </a:lnTo>
                  <a:cubicBezTo>
                    <a:pt x="2260" y="9909"/>
                    <a:pt x="2485" y="10038"/>
                    <a:pt x="2608" y="10250"/>
                  </a:cubicBezTo>
                  <a:lnTo>
                    <a:pt x="3985" y="12623"/>
                  </a:lnTo>
                  <a:cubicBezTo>
                    <a:pt x="4079" y="12785"/>
                    <a:pt x="4242" y="12865"/>
                    <a:pt x="4405" y="12865"/>
                  </a:cubicBezTo>
                  <a:cubicBezTo>
                    <a:pt x="4573" y="12865"/>
                    <a:pt x="4741" y="12780"/>
                    <a:pt x="4832" y="12611"/>
                  </a:cubicBezTo>
                  <a:lnTo>
                    <a:pt x="6096" y="10269"/>
                  </a:lnTo>
                  <a:cubicBezTo>
                    <a:pt x="6215" y="10047"/>
                    <a:pt x="6447" y="9910"/>
                    <a:pt x="6698" y="9910"/>
                  </a:cubicBezTo>
                  <a:lnTo>
                    <a:pt x="12683" y="9910"/>
                  </a:lnTo>
                  <a:cubicBezTo>
                    <a:pt x="13061" y="9910"/>
                    <a:pt x="13367" y="9603"/>
                    <a:pt x="13367" y="9226"/>
                  </a:cubicBezTo>
                  <a:lnTo>
                    <a:pt x="13367" y="685"/>
                  </a:lnTo>
                  <a:cubicBezTo>
                    <a:pt x="13366" y="308"/>
                    <a:pt x="13059" y="1"/>
                    <a:pt x="12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5" name="Google Shape;2535;p56"/>
          <p:cNvGrpSpPr/>
          <p:nvPr/>
        </p:nvGrpSpPr>
        <p:grpSpPr>
          <a:xfrm>
            <a:off x="1263229" y="1967042"/>
            <a:ext cx="335536" cy="418091"/>
            <a:chOff x="1325198" y="1996261"/>
            <a:chExt cx="335536" cy="418091"/>
          </a:xfrm>
        </p:grpSpPr>
        <p:sp>
          <p:nvSpPr>
            <p:cNvPr id="2536" name="Google Shape;2536;p56"/>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6"/>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6"/>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6"/>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6"/>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6"/>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6"/>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6"/>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56"/>
          <p:cNvGrpSpPr/>
          <p:nvPr/>
        </p:nvGrpSpPr>
        <p:grpSpPr>
          <a:xfrm>
            <a:off x="7545247" y="1967042"/>
            <a:ext cx="312762" cy="418091"/>
            <a:chOff x="1944341" y="1996261"/>
            <a:chExt cx="312762" cy="418091"/>
          </a:xfrm>
        </p:grpSpPr>
        <p:sp>
          <p:nvSpPr>
            <p:cNvPr id="2545" name="Google Shape;2545;p56"/>
            <p:cNvSpPr/>
            <p:nvPr/>
          </p:nvSpPr>
          <p:spPr>
            <a:xfrm>
              <a:off x="2230608" y="2351099"/>
              <a:ext cx="26496" cy="63191"/>
            </a:xfrm>
            <a:custGeom>
              <a:avLst/>
              <a:gdLst/>
              <a:ahLst/>
              <a:cxnLst/>
              <a:rect l="l" t="t" r="r" b="b"/>
              <a:pathLst>
                <a:path w="847" h="2020" extrusionOk="0">
                  <a:moveTo>
                    <a:pt x="0" y="0"/>
                  </a:moveTo>
                  <a:lnTo>
                    <a:pt x="0" y="2020"/>
                  </a:lnTo>
                  <a:lnTo>
                    <a:pt x="501" y="2020"/>
                  </a:lnTo>
                  <a:cubicBezTo>
                    <a:pt x="700" y="2020"/>
                    <a:pt x="846" y="1834"/>
                    <a:pt x="798" y="1641"/>
                  </a:cubicBezTo>
                  <a:lnTo>
                    <a:pt x="567" y="685"/>
                  </a:lnTo>
                  <a:cubicBezTo>
                    <a:pt x="494" y="379"/>
                    <a:pt x="282" y="12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6"/>
            <p:cNvSpPr/>
            <p:nvPr/>
          </p:nvSpPr>
          <p:spPr>
            <a:xfrm>
              <a:off x="2172047" y="2337303"/>
              <a:ext cx="33285" cy="77018"/>
            </a:xfrm>
            <a:custGeom>
              <a:avLst/>
              <a:gdLst/>
              <a:ahLst/>
              <a:cxnLst/>
              <a:rect l="l" t="t" r="r" b="b"/>
              <a:pathLst>
                <a:path w="1064" h="2462" extrusionOk="0">
                  <a:moveTo>
                    <a:pt x="0" y="0"/>
                  </a:moveTo>
                  <a:lnTo>
                    <a:pt x="0" y="2462"/>
                  </a:lnTo>
                  <a:lnTo>
                    <a:pt x="1064" y="2462"/>
                  </a:lnTo>
                  <a:lnTo>
                    <a:pt x="1064" y="2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6"/>
            <p:cNvSpPr/>
            <p:nvPr/>
          </p:nvSpPr>
          <p:spPr>
            <a:xfrm>
              <a:off x="2031369" y="2117199"/>
              <a:ext cx="138206" cy="66882"/>
            </a:xfrm>
            <a:custGeom>
              <a:avLst/>
              <a:gdLst/>
              <a:ahLst/>
              <a:cxnLst/>
              <a:rect l="l" t="t" r="r" b="b"/>
              <a:pathLst>
                <a:path w="4418" h="2138" extrusionOk="0">
                  <a:moveTo>
                    <a:pt x="4252" y="0"/>
                  </a:moveTo>
                  <a:lnTo>
                    <a:pt x="165" y="2"/>
                  </a:lnTo>
                  <a:cubicBezTo>
                    <a:pt x="74" y="2"/>
                    <a:pt x="0" y="76"/>
                    <a:pt x="0" y="167"/>
                  </a:cubicBezTo>
                  <a:lnTo>
                    <a:pt x="0" y="1937"/>
                  </a:lnTo>
                  <a:cubicBezTo>
                    <a:pt x="0" y="2030"/>
                    <a:pt x="76" y="2107"/>
                    <a:pt x="169" y="2108"/>
                  </a:cubicBezTo>
                  <a:lnTo>
                    <a:pt x="1143" y="2120"/>
                  </a:lnTo>
                  <a:lnTo>
                    <a:pt x="1145" y="2120"/>
                  </a:lnTo>
                  <a:cubicBezTo>
                    <a:pt x="1232" y="2120"/>
                    <a:pt x="1306" y="2056"/>
                    <a:pt x="1316" y="1970"/>
                  </a:cubicBezTo>
                  <a:cubicBezTo>
                    <a:pt x="1369" y="1531"/>
                    <a:pt x="1745" y="1199"/>
                    <a:pt x="2189" y="1199"/>
                  </a:cubicBezTo>
                  <a:cubicBezTo>
                    <a:pt x="2631" y="1199"/>
                    <a:pt x="3007" y="1531"/>
                    <a:pt x="3061" y="1970"/>
                  </a:cubicBezTo>
                  <a:lnTo>
                    <a:pt x="3067" y="2025"/>
                  </a:lnTo>
                  <a:cubicBezTo>
                    <a:pt x="3075" y="2082"/>
                    <a:pt x="3124" y="2127"/>
                    <a:pt x="3181" y="2128"/>
                  </a:cubicBezTo>
                  <a:lnTo>
                    <a:pt x="4299" y="2138"/>
                  </a:lnTo>
                  <a:lnTo>
                    <a:pt x="4301" y="2138"/>
                  </a:lnTo>
                  <a:cubicBezTo>
                    <a:pt x="4340" y="2138"/>
                    <a:pt x="4367" y="2120"/>
                    <a:pt x="4383" y="2105"/>
                  </a:cubicBezTo>
                  <a:cubicBezTo>
                    <a:pt x="4397" y="2091"/>
                    <a:pt x="4414" y="2067"/>
                    <a:pt x="4416" y="2034"/>
                  </a:cubicBezTo>
                  <a:lnTo>
                    <a:pt x="4416" y="1041"/>
                  </a:lnTo>
                  <a:cubicBezTo>
                    <a:pt x="4416" y="1036"/>
                    <a:pt x="4416" y="1033"/>
                    <a:pt x="4417" y="1028"/>
                  </a:cubicBezTo>
                  <a:lnTo>
                    <a:pt x="4417" y="166"/>
                  </a:lnTo>
                  <a:cubicBezTo>
                    <a:pt x="4417" y="106"/>
                    <a:pt x="4386" y="67"/>
                    <a:pt x="4369" y="49"/>
                  </a:cubicBezTo>
                  <a:cubicBezTo>
                    <a:pt x="4350" y="31"/>
                    <a:pt x="4310" y="0"/>
                    <a:pt x="4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6"/>
            <p:cNvSpPr/>
            <p:nvPr/>
          </p:nvSpPr>
          <p:spPr>
            <a:xfrm>
              <a:off x="2036093" y="2179921"/>
              <a:ext cx="128290" cy="75610"/>
            </a:xfrm>
            <a:custGeom>
              <a:avLst/>
              <a:gdLst/>
              <a:ahLst/>
              <a:cxnLst/>
              <a:rect l="l" t="t" r="r" b="b"/>
              <a:pathLst>
                <a:path w="4101" h="2417" extrusionOk="0">
                  <a:moveTo>
                    <a:pt x="2038" y="1"/>
                  </a:moveTo>
                  <a:cubicBezTo>
                    <a:pt x="2002" y="1"/>
                    <a:pt x="1971" y="27"/>
                    <a:pt x="1967" y="63"/>
                  </a:cubicBezTo>
                  <a:cubicBezTo>
                    <a:pt x="1906" y="556"/>
                    <a:pt x="1490" y="923"/>
                    <a:pt x="996" y="923"/>
                  </a:cubicBezTo>
                  <a:lnTo>
                    <a:pt x="983" y="923"/>
                  </a:lnTo>
                  <a:lnTo>
                    <a:pt x="8" y="909"/>
                  </a:lnTo>
                  <a:lnTo>
                    <a:pt x="1" y="909"/>
                  </a:lnTo>
                  <a:cubicBezTo>
                    <a:pt x="324" y="1793"/>
                    <a:pt x="1122" y="2416"/>
                    <a:pt x="2056" y="2416"/>
                  </a:cubicBezTo>
                  <a:cubicBezTo>
                    <a:pt x="2979" y="2416"/>
                    <a:pt x="3772" y="1805"/>
                    <a:pt x="4101" y="938"/>
                  </a:cubicBezTo>
                  <a:lnTo>
                    <a:pt x="3023" y="928"/>
                  </a:lnTo>
                  <a:cubicBezTo>
                    <a:pt x="2562" y="924"/>
                    <a:pt x="2171" y="575"/>
                    <a:pt x="2115" y="119"/>
                  </a:cubicBezTo>
                  <a:lnTo>
                    <a:pt x="2109" y="63"/>
                  </a:lnTo>
                  <a:cubicBezTo>
                    <a:pt x="2104" y="27"/>
                    <a:pt x="2074"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6"/>
            <p:cNvSpPr/>
            <p:nvPr/>
          </p:nvSpPr>
          <p:spPr>
            <a:xfrm>
              <a:off x="2065248" y="2277147"/>
              <a:ext cx="66538" cy="39291"/>
            </a:xfrm>
            <a:custGeom>
              <a:avLst/>
              <a:gdLst/>
              <a:ahLst/>
              <a:cxnLst/>
              <a:rect l="l" t="t" r="r" b="b"/>
              <a:pathLst>
                <a:path w="2127" h="1256" extrusionOk="0">
                  <a:moveTo>
                    <a:pt x="315" y="1"/>
                  </a:moveTo>
                  <a:lnTo>
                    <a:pt x="69" y="752"/>
                  </a:lnTo>
                  <a:cubicBezTo>
                    <a:pt x="50" y="810"/>
                    <a:pt x="26" y="870"/>
                    <a:pt x="0" y="926"/>
                  </a:cubicBezTo>
                  <a:cubicBezTo>
                    <a:pt x="300" y="1139"/>
                    <a:pt x="657" y="1255"/>
                    <a:pt x="1031" y="1255"/>
                  </a:cubicBezTo>
                  <a:cubicBezTo>
                    <a:pt x="1435" y="1255"/>
                    <a:pt x="1815" y="1123"/>
                    <a:pt x="2127" y="880"/>
                  </a:cubicBezTo>
                  <a:cubicBezTo>
                    <a:pt x="2108" y="840"/>
                    <a:pt x="2092" y="798"/>
                    <a:pt x="2076" y="757"/>
                  </a:cubicBezTo>
                  <a:lnTo>
                    <a:pt x="1818" y="31"/>
                  </a:lnTo>
                  <a:cubicBezTo>
                    <a:pt x="1594" y="87"/>
                    <a:pt x="1362" y="118"/>
                    <a:pt x="1122" y="118"/>
                  </a:cubicBezTo>
                  <a:cubicBezTo>
                    <a:pt x="843" y="118"/>
                    <a:pt x="573" y="77"/>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6"/>
            <p:cNvSpPr/>
            <p:nvPr/>
          </p:nvSpPr>
          <p:spPr>
            <a:xfrm>
              <a:off x="1958200" y="1996261"/>
              <a:ext cx="285203" cy="283482"/>
            </a:xfrm>
            <a:custGeom>
              <a:avLst/>
              <a:gdLst/>
              <a:ahLst/>
              <a:cxnLst/>
              <a:rect l="l" t="t" r="r" b="b"/>
              <a:pathLst>
                <a:path w="9117" h="9062" extrusionOk="0">
                  <a:moveTo>
                    <a:pt x="4559" y="1"/>
                  </a:moveTo>
                  <a:cubicBezTo>
                    <a:pt x="2046" y="1"/>
                    <a:pt x="0" y="2045"/>
                    <a:pt x="0" y="4559"/>
                  </a:cubicBezTo>
                  <a:lnTo>
                    <a:pt x="0" y="8634"/>
                  </a:lnTo>
                  <a:cubicBezTo>
                    <a:pt x="1" y="8856"/>
                    <a:pt x="183" y="9036"/>
                    <a:pt x="405" y="9036"/>
                  </a:cubicBezTo>
                  <a:lnTo>
                    <a:pt x="2868" y="9036"/>
                  </a:lnTo>
                  <a:lnTo>
                    <a:pt x="2997" y="8644"/>
                  </a:lnTo>
                  <a:cubicBezTo>
                    <a:pt x="1159" y="7376"/>
                    <a:pt x="1579" y="5790"/>
                    <a:pt x="1529" y="4032"/>
                  </a:cubicBezTo>
                  <a:cubicBezTo>
                    <a:pt x="1529" y="3496"/>
                    <a:pt x="1965" y="3059"/>
                    <a:pt x="2502" y="3059"/>
                  </a:cubicBezTo>
                  <a:lnTo>
                    <a:pt x="6589" y="3058"/>
                  </a:lnTo>
                  <a:cubicBezTo>
                    <a:pt x="6848" y="3058"/>
                    <a:pt x="7093" y="3158"/>
                    <a:pt x="7277" y="3342"/>
                  </a:cubicBezTo>
                  <a:cubicBezTo>
                    <a:pt x="7461" y="3526"/>
                    <a:pt x="7561" y="3771"/>
                    <a:pt x="7561" y="4030"/>
                  </a:cubicBezTo>
                  <a:lnTo>
                    <a:pt x="7561" y="5886"/>
                  </a:lnTo>
                  <a:cubicBezTo>
                    <a:pt x="7561" y="5897"/>
                    <a:pt x="7561" y="5907"/>
                    <a:pt x="7560" y="5920"/>
                  </a:cubicBezTo>
                  <a:cubicBezTo>
                    <a:pt x="7557" y="7120"/>
                    <a:pt x="6921" y="8167"/>
                    <a:pt x="5987" y="8707"/>
                  </a:cubicBezTo>
                  <a:lnTo>
                    <a:pt x="6114" y="9062"/>
                  </a:lnTo>
                  <a:lnTo>
                    <a:pt x="8713" y="9062"/>
                  </a:lnTo>
                  <a:cubicBezTo>
                    <a:pt x="8936" y="9062"/>
                    <a:pt x="9116" y="8881"/>
                    <a:pt x="9116" y="8659"/>
                  </a:cubicBezTo>
                  <a:lnTo>
                    <a:pt x="9116" y="4559"/>
                  </a:lnTo>
                  <a:cubicBezTo>
                    <a:pt x="9116" y="2045"/>
                    <a:pt x="7072" y="1"/>
                    <a:pt x="4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6"/>
            <p:cNvSpPr/>
            <p:nvPr/>
          </p:nvSpPr>
          <p:spPr>
            <a:xfrm>
              <a:off x="2054894" y="2329545"/>
              <a:ext cx="33316" cy="84776"/>
            </a:xfrm>
            <a:custGeom>
              <a:avLst/>
              <a:gdLst/>
              <a:ahLst/>
              <a:cxnLst/>
              <a:rect l="l" t="t" r="r" b="b"/>
              <a:pathLst>
                <a:path w="1065" h="2710" extrusionOk="0">
                  <a:moveTo>
                    <a:pt x="1" y="1"/>
                  </a:moveTo>
                  <a:lnTo>
                    <a:pt x="1" y="2710"/>
                  </a:lnTo>
                  <a:lnTo>
                    <a:pt x="1065" y="2710"/>
                  </a:lnTo>
                  <a:lnTo>
                    <a:pt x="1065" y="371"/>
                  </a:lnTo>
                  <a:cubicBezTo>
                    <a:pt x="684" y="327"/>
                    <a:pt x="323" y="2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6"/>
            <p:cNvSpPr/>
            <p:nvPr/>
          </p:nvSpPr>
          <p:spPr>
            <a:xfrm>
              <a:off x="1996364" y="2337428"/>
              <a:ext cx="33347" cy="76892"/>
            </a:xfrm>
            <a:custGeom>
              <a:avLst/>
              <a:gdLst/>
              <a:ahLst/>
              <a:cxnLst/>
              <a:rect l="l" t="t" r="r" b="b"/>
              <a:pathLst>
                <a:path w="1066" h="2458" extrusionOk="0">
                  <a:moveTo>
                    <a:pt x="1066" y="0"/>
                  </a:moveTo>
                  <a:lnTo>
                    <a:pt x="1" y="283"/>
                  </a:lnTo>
                  <a:lnTo>
                    <a:pt x="1" y="2458"/>
                  </a:lnTo>
                  <a:lnTo>
                    <a:pt x="1066" y="2458"/>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6"/>
            <p:cNvSpPr/>
            <p:nvPr/>
          </p:nvSpPr>
          <p:spPr>
            <a:xfrm>
              <a:off x="2113486" y="2325040"/>
              <a:ext cx="33285" cy="89312"/>
            </a:xfrm>
            <a:custGeom>
              <a:avLst/>
              <a:gdLst/>
              <a:ahLst/>
              <a:cxnLst/>
              <a:rect l="l" t="t" r="r" b="b"/>
              <a:pathLst>
                <a:path w="1064" h="2855" extrusionOk="0">
                  <a:moveTo>
                    <a:pt x="1064" y="0"/>
                  </a:moveTo>
                  <a:cubicBezTo>
                    <a:pt x="750" y="242"/>
                    <a:pt x="387" y="406"/>
                    <a:pt x="0" y="483"/>
                  </a:cubicBezTo>
                  <a:lnTo>
                    <a:pt x="0" y="2855"/>
                  </a:lnTo>
                  <a:lnTo>
                    <a:pt x="1064" y="2855"/>
                  </a:lnTo>
                  <a:lnTo>
                    <a:pt x="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6"/>
            <p:cNvSpPr/>
            <p:nvPr/>
          </p:nvSpPr>
          <p:spPr>
            <a:xfrm>
              <a:off x="1944341" y="2353132"/>
              <a:ext cx="26747" cy="61189"/>
            </a:xfrm>
            <a:custGeom>
              <a:avLst/>
              <a:gdLst/>
              <a:ahLst/>
              <a:cxnLst/>
              <a:rect l="l" t="t" r="r" b="b"/>
              <a:pathLst>
                <a:path w="855" h="1956" extrusionOk="0">
                  <a:moveTo>
                    <a:pt x="855" y="1"/>
                  </a:moveTo>
                  <a:cubicBezTo>
                    <a:pt x="541" y="123"/>
                    <a:pt x="304" y="396"/>
                    <a:pt x="231" y="728"/>
                  </a:cubicBezTo>
                  <a:lnTo>
                    <a:pt x="42" y="1585"/>
                  </a:lnTo>
                  <a:cubicBezTo>
                    <a:pt x="0" y="1775"/>
                    <a:pt x="146" y="1956"/>
                    <a:pt x="341" y="1956"/>
                  </a:cubicBezTo>
                  <a:lnTo>
                    <a:pt x="855" y="1956"/>
                  </a:lnTo>
                  <a:lnTo>
                    <a:pt x="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5" name="Google Shape;2555;p56"/>
          <p:cNvGrpSpPr/>
          <p:nvPr/>
        </p:nvGrpSpPr>
        <p:grpSpPr>
          <a:xfrm>
            <a:off x="4362961" y="2014639"/>
            <a:ext cx="418122" cy="322898"/>
            <a:chOff x="6611284" y="3554849"/>
            <a:chExt cx="418122" cy="322898"/>
          </a:xfrm>
        </p:grpSpPr>
        <p:sp>
          <p:nvSpPr>
            <p:cNvPr id="2556" name="Google Shape;2556;p56"/>
            <p:cNvSpPr/>
            <p:nvPr/>
          </p:nvSpPr>
          <p:spPr>
            <a:xfrm>
              <a:off x="6611409" y="3618791"/>
              <a:ext cx="417590" cy="195578"/>
            </a:xfrm>
            <a:custGeom>
              <a:avLst/>
              <a:gdLst/>
              <a:ahLst/>
              <a:cxnLst/>
              <a:rect l="l" t="t" r="r" b="b"/>
              <a:pathLst>
                <a:path w="13349" h="6252" extrusionOk="0">
                  <a:moveTo>
                    <a:pt x="6673" y="3112"/>
                  </a:moveTo>
                  <a:cubicBezTo>
                    <a:pt x="6889" y="3112"/>
                    <a:pt x="7064" y="3288"/>
                    <a:pt x="7064" y="3504"/>
                  </a:cubicBezTo>
                  <a:cubicBezTo>
                    <a:pt x="7064" y="3722"/>
                    <a:pt x="6889" y="3897"/>
                    <a:pt x="6673" y="3897"/>
                  </a:cubicBezTo>
                  <a:cubicBezTo>
                    <a:pt x="6455" y="3897"/>
                    <a:pt x="6280" y="3722"/>
                    <a:pt x="6280" y="3504"/>
                  </a:cubicBezTo>
                  <a:cubicBezTo>
                    <a:pt x="6280" y="3288"/>
                    <a:pt x="6455" y="3112"/>
                    <a:pt x="6673" y="3112"/>
                  </a:cubicBezTo>
                  <a:close/>
                  <a:moveTo>
                    <a:pt x="3550" y="1215"/>
                  </a:moveTo>
                  <a:cubicBezTo>
                    <a:pt x="4608" y="1215"/>
                    <a:pt x="5468" y="2074"/>
                    <a:pt x="5468" y="3133"/>
                  </a:cubicBezTo>
                  <a:cubicBezTo>
                    <a:pt x="5468" y="4190"/>
                    <a:pt x="4608" y="5051"/>
                    <a:pt x="3550" y="5051"/>
                  </a:cubicBezTo>
                  <a:cubicBezTo>
                    <a:pt x="2492" y="5051"/>
                    <a:pt x="1632" y="4190"/>
                    <a:pt x="1632" y="3133"/>
                  </a:cubicBezTo>
                  <a:cubicBezTo>
                    <a:pt x="1632" y="2074"/>
                    <a:pt x="2492" y="1215"/>
                    <a:pt x="3550" y="1215"/>
                  </a:cubicBezTo>
                  <a:close/>
                  <a:moveTo>
                    <a:pt x="9832" y="1215"/>
                  </a:moveTo>
                  <a:cubicBezTo>
                    <a:pt x="10890" y="1215"/>
                    <a:pt x="11750" y="2075"/>
                    <a:pt x="11750" y="3133"/>
                  </a:cubicBezTo>
                  <a:cubicBezTo>
                    <a:pt x="11750" y="4190"/>
                    <a:pt x="10890" y="5051"/>
                    <a:pt x="9832" y="5051"/>
                  </a:cubicBezTo>
                  <a:cubicBezTo>
                    <a:pt x="8773" y="5051"/>
                    <a:pt x="7914" y="4190"/>
                    <a:pt x="7914" y="3133"/>
                  </a:cubicBezTo>
                  <a:cubicBezTo>
                    <a:pt x="7914" y="2075"/>
                    <a:pt x="8773" y="1215"/>
                    <a:pt x="9832" y="1215"/>
                  </a:cubicBezTo>
                  <a:close/>
                  <a:moveTo>
                    <a:pt x="842" y="0"/>
                  </a:moveTo>
                  <a:cubicBezTo>
                    <a:pt x="377" y="0"/>
                    <a:pt x="1" y="378"/>
                    <a:pt x="1" y="841"/>
                  </a:cubicBezTo>
                  <a:lnTo>
                    <a:pt x="1" y="5410"/>
                  </a:lnTo>
                  <a:cubicBezTo>
                    <a:pt x="1" y="5874"/>
                    <a:pt x="377" y="6251"/>
                    <a:pt x="842" y="6251"/>
                  </a:cubicBezTo>
                  <a:lnTo>
                    <a:pt x="5695" y="6251"/>
                  </a:lnTo>
                  <a:cubicBezTo>
                    <a:pt x="5755" y="6251"/>
                    <a:pt x="5804" y="6202"/>
                    <a:pt x="5804" y="6143"/>
                  </a:cubicBezTo>
                  <a:cubicBezTo>
                    <a:pt x="5804" y="5662"/>
                    <a:pt x="6192" y="5274"/>
                    <a:pt x="6673" y="5274"/>
                  </a:cubicBezTo>
                  <a:cubicBezTo>
                    <a:pt x="7152" y="5274"/>
                    <a:pt x="7540" y="5662"/>
                    <a:pt x="7540" y="6143"/>
                  </a:cubicBezTo>
                  <a:cubicBezTo>
                    <a:pt x="7540" y="6202"/>
                    <a:pt x="7589" y="6251"/>
                    <a:pt x="7649" y="6251"/>
                  </a:cubicBezTo>
                  <a:lnTo>
                    <a:pt x="12507" y="6251"/>
                  </a:lnTo>
                  <a:cubicBezTo>
                    <a:pt x="12972" y="6251"/>
                    <a:pt x="13348" y="5874"/>
                    <a:pt x="13348" y="5410"/>
                  </a:cubicBezTo>
                  <a:lnTo>
                    <a:pt x="13348" y="841"/>
                  </a:lnTo>
                  <a:cubicBezTo>
                    <a:pt x="13348" y="378"/>
                    <a:pt x="12972" y="0"/>
                    <a:pt x="12507" y="0"/>
                  </a:cubicBezTo>
                  <a:lnTo>
                    <a:pt x="7063" y="0"/>
                  </a:lnTo>
                  <a:lnTo>
                    <a:pt x="7063" y="2179"/>
                  </a:lnTo>
                  <a:cubicBezTo>
                    <a:pt x="7063" y="2395"/>
                    <a:pt x="6887" y="2570"/>
                    <a:pt x="6673" y="2570"/>
                  </a:cubicBezTo>
                  <a:cubicBezTo>
                    <a:pt x="6455" y="2570"/>
                    <a:pt x="6281" y="2394"/>
                    <a:pt x="6281" y="2179"/>
                  </a:cubicBezTo>
                  <a:lnTo>
                    <a:pt x="62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6"/>
            <p:cNvSpPr/>
            <p:nvPr/>
          </p:nvSpPr>
          <p:spPr>
            <a:xfrm>
              <a:off x="6883441" y="3681293"/>
              <a:ext cx="71043" cy="71011"/>
            </a:xfrm>
            <a:custGeom>
              <a:avLst/>
              <a:gdLst/>
              <a:ahLst/>
              <a:cxnLst/>
              <a:rect l="l" t="t" r="r" b="b"/>
              <a:pathLst>
                <a:path w="2271" h="2270" extrusionOk="0">
                  <a:moveTo>
                    <a:pt x="1136" y="0"/>
                  </a:moveTo>
                  <a:cubicBezTo>
                    <a:pt x="510" y="0"/>
                    <a:pt x="0" y="509"/>
                    <a:pt x="0" y="1135"/>
                  </a:cubicBezTo>
                  <a:cubicBezTo>
                    <a:pt x="0" y="1761"/>
                    <a:pt x="510" y="2269"/>
                    <a:pt x="1136" y="2269"/>
                  </a:cubicBezTo>
                  <a:cubicBezTo>
                    <a:pt x="1762" y="2269"/>
                    <a:pt x="2270" y="1761"/>
                    <a:pt x="2270" y="1135"/>
                  </a:cubicBezTo>
                  <a:cubicBezTo>
                    <a:pt x="2270" y="509"/>
                    <a:pt x="1762" y="0"/>
                    <a:pt x="1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6"/>
            <p:cNvSpPr/>
            <p:nvPr/>
          </p:nvSpPr>
          <p:spPr>
            <a:xfrm>
              <a:off x="6686956" y="3681293"/>
              <a:ext cx="71011" cy="71011"/>
            </a:xfrm>
            <a:custGeom>
              <a:avLst/>
              <a:gdLst/>
              <a:ahLst/>
              <a:cxnLst/>
              <a:rect l="l" t="t" r="r" b="b"/>
              <a:pathLst>
                <a:path w="2270" h="2270" extrusionOk="0">
                  <a:moveTo>
                    <a:pt x="1135" y="0"/>
                  </a:moveTo>
                  <a:cubicBezTo>
                    <a:pt x="508" y="0"/>
                    <a:pt x="1" y="508"/>
                    <a:pt x="1" y="1135"/>
                  </a:cubicBezTo>
                  <a:cubicBezTo>
                    <a:pt x="1" y="1762"/>
                    <a:pt x="508" y="2269"/>
                    <a:pt x="1135" y="2269"/>
                  </a:cubicBezTo>
                  <a:cubicBezTo>
                    <a:pt x="1762" y="2269"/>
                    <a:pt x="2270" y="1762"/>
                    <a:pt x="2270" y="1135"/>
                  </a:cubicBezTo>
                  <a:cubicBezTo>
                    <a:pt x="2270" y="508"/>
                    <a:pt x="1762"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6"/>
            <p:cNvSpPr/>
            <p:nvPr/>
          </p:nvSpPr>
          <p:spPr>
            <a:xfrm>
              <a:off x="6642410" y="3554849"/>
              <a:ext cx="356245" cy="39447"/>
            </a:xfrm>
            <a:custGeom>
              <a:avLst/>
              <a:gdLst/>
              <a:ahLst/>
              <a:cxnLst/>
              <a:rect l="l" t="t" r="r" b="b"/>
              <a:pathLst>
                <a:path w="11388" h="1261" extrusionOk="0">
                  <a:moveTo>
                    <a:pt x="1840" y="1"/>
                  </a:moveTo>
                  <a:cubicBezTo>
                    <a:pt x="1001" y="1"/>
                    <a:pt x="287" y="524"/>
                    <a:pt x="1" y="1260"/>
                  </a:cubicBezTo>
                  <a:lnTo>
                    <a:pt x="11388" y="1260"/>
                  </a:lnTo>
                  <a:cubicBezTo>
                    <a:pt x="11104" y="524"/>
                    <a:pt x="10388" y="1"/>
                    <a:pt x="9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6"/>
            <p:cNvSpPr/>
            <p:nvPr/>
          </p:nvSpPr>
          <p:spPr>
            <a:xfrm>
              <a:off x="6834985" y="3831230"/>
              <a:ext cx="194421" cy="46517"/>
            </a:xfrm>
            <a:custGeom>
              <a:avLst/>
              <a:gdLst/>
              <a:ahLst/>
              <a:cxnLst/>
              <a:rect l="l" t="t" r="r" b="b"/>
              <a:pathLst>
                <a:path w="6215" h="1487" extrusionOk="0">
                  <a:moveTo>
                    <a:pt x="6215" y="1"/>
                  </a:moveTo>
                  <a:cubicBezTo>
                    <a:pt x="5965" y="154"/>
                    <a:pt x="5673" y="244"/>
                    <a:pt x="5360" y="244"/>
                  </a:cubicBezTo>
                  <a:lnTo>
                    <a:pt x="502" y="244"/>
                  </a:lnTo>
                  <a:cubicBezTo>
                    <a:pt x="316" y="244"/>
                    <a:pt x="144" y="188"/>
                    <a:pt x="0" y="90"/>
                  </a:cubicBezTo>
                  <a:lnTo>
                    <a:pt x="0" y="985"/>
                  </a:lnTo>
                  <a:cubicBezTo>
                    <a:pt x="0" y="1261"/>
                    <a:pt x="225" y="1486"/>
                    <a:pt x="502" y="1486"/>
                  </a:cubicBezTo>
                  <a:lnTo>
                    <a:pt x="4983" y="1486"/>
                  </a:lnTo>
                  <a:cubicBezTo>
                    <a:pt x="5662" y="1486"/>
                    <a:pt x="6215" y="933"/>
                    <a:pt x="6215" y="254"/>
                  </a:cubicBezTo>
                  <a:lnTo>
                    <a:pt x="6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6"/>
            <p:cNvSpPr/>
            <p:nvPr/>
          </p:nvSpPr>
          <p:spPr>
            <a:xfrm>
              <a:off x="6611284" y="3831387"/>
              <a:ext cx="193983" cy="46329"/>
            </a:xfrm>
            <a:custGeom>
              <a:avLst/>
              <a:gdLst/>
              <a:ahLst/>
              <a:cxnLst/>
              <a:rect l="l" t="t" r="r" b="b"/>
              <a:pathLst>
                <a:path w="6201" h="1481" extrusionOk="0">
                  <a:moveTo>
                    <a:pt x="1" y="1"/>
                  </a:moveTo>
                  <a:lnTo>
                    <a:pt x="1" y="247"/>
                  </a:lnTo>
                  <a:cubicBezTo>
                    <a:pt x="1" y="927"/>
                    <a:pt x="554" y="1480"/>
                    <a:pt x="1233" y="1480"/>
                  </a:cubicBezTo>
                  <a:lnTo>
                    <a:pt x="5699" y="1480"/>
                  </a:lnTo>
                  <a:cubicBezTo>
                    <a:pt x="5975" y="1480"/>
                    <a:pt x="6201" y="1256"/>
                    <a:pt x="6201" y="979"/>
                  </a:cubicBezTo>
                  <a:lnTo>
                    <a:pt x="6201" y="83"/>
                  </a:lnTo>
                  <a:cubicBezTo>
                    <a:pt x="6057" y="181"/>
                    <a:pt x="5885" y="239"/>
                    <a:pt x="5699" y="239"/>
                  </a:cubicBezTo>
                  <a:lnTo>
                    <a:pt x="846" y="239"/>
                  </a:lnTo>
                  <a:cubicBezTo>
                    <a:pt x="537" y="239"/>
                    <a:pt x="247" y="15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TextBox 72">
            <a:extLst>
              <a:ext uri="{FF2B5EF4-FFF2-40B4-BE49-F238E27FC236}">
                <a16:creationId xmlns:a16="http://schemas.microsoft.com/office/drawing/2014/main" id="{9D2A2A95-848A-41A0-B76C-189BFD38B831}"/>
              </a:ext>
            </a:extLst>
          </p:cNvPr>
          <p:cNvSpPr txBox="1"/>
          <p:nvPr/>
        </p:nvSpPr>
        <p:spPr>
          <a:xfrm>
            <a:off x="3334916" y="955190"/>
            <a:ext cx="2473930"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Archivo Light"/>
              <a:buNone/>
              <a:tabLst/>
              <a:defRPr/>
            </a:pPr>
            <a:r>
              <a:rPr lang="vi-VN" sz="1600" b="1" i="1" dirty="0">
                <a:solidFill>
                  <a:schemeClr val="tx1"/>
                </a:solidFill>
                <a:latin typeface="Archivo Light"/>
                <a:cs typeface="Archivo Light"/>
                <a:sym typeface="Archivo Light"/>
              </a:rPr>
              <a:t>Sơ đồ của giải thuật</a:t>
            </a:r>
            <a:endParaRPr kumimoji="0" lang="vi-VN" sz="1600" b="1" i="1" u="none" strike="noStrike" kern="0" cap="none" spc="0" normalizeH="0" baseline="0" noProof="0" dirty="0">
              <a:ln>
                <a:noFill/>
              </a:ln>
              <a:solidFill>
                <a:schemeClr val="tx1"/>
              </a:solidFill>
              <a:effectLst/>
              <a:uLnTx/>
              <a:uFillTx/>
              <a:latin typeface="Archivo Light"/>
              <a:cs typeface="Archivo Light"/>
              <a:sym typeface="Archiv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1566" name="Google Shape;1566;p38"/>
          <p:cNvGrpSpPr/>
          <p:nvPr/>
        </p:nvGrpSpPr>
        <p:grpSpPr>
          <a:xfrm>
            <a:off x="592213" y="420805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38"/>
          <p:cNvGrpSpPr/>
          <p:nvPr/>
        </p:nvGrpSpPr>
        <p:grpSpPr>
          <a:xfrm>
            <a:off x="5850069" y="1639792"/>
            <a:ext cx="2417631" cy="1947135"/>
            <a:chOff x="6652533" y="1529057"/>
            <a:chExt cx="1496195" cy="1430854"/>
          </a:xfrm>
        </p:grpSpPr>
        <p:sp>
          <p:nvSpPr>
            <p:cNvPr id="1573" name="Google Shape;1573;p38"/>
            <p:cNvSpPr/>
            <p:nvPr/>
          </p:nvSpPr>
          <p:spPr>
            <a:xfrm>
              <a:off x="6652533" y="1602231"/>
              <a:ext cx="1416478" cy="1357680"/>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730919" y="1529057"/>
              <a:ext cx="1417809" cy="1357680"/>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5" name="Google Shape;1575;p38"/>
          <p:cNvSpPr txBox="1">
            <a:spLocks noGrp="1"/>
          </p:cNvSpPr>
          <p:nvPr>
            <p:ph type="title"/>
          </p:nvPr>
        </p:nvSpPr>
        <p:spPr>
          <a:xfrm>
            <a:off x="170175" y="1292702"/>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t>
            </a:r>
            <a:r>
              <a:rPr lang="vi-VN" dirty="0"/>
              <a:t>Group</a:t>
            </a:r>
            <a:endParaRPr dirty="0"/>
          </a:p>
        </p:txBody>
      </p:sp>
      <p:sp>
        <p:nvSpPr>
          <p:cNvPr id="1576" name="Google Shape;1576;p38"/>
          <p:cNvSpPr txBox="1">
            <a:spLocks noGrp="1"/>
          </p:cNvSpPr>
          <p:nvPr>
            <p:ph type="subTitle" idx="1"/>
          </p:nvPr>
        </p:nvSpPr>
        <p:spPr>
          <a:xfrm>
            <a:off x="798233" y="2276203"/>
            <a:ext cx="4559389" cy="111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800" dirty="0"/>
              <a:t>Đặng Ngọc Hiệu - </a:t>
            </a:r>
            <a:r>
              <a:rPr lang="en-US" sz="1800" dirty="0"/>
              <a:t>73DCTT22349</a:t>
            </a:r>
            <a:r>
              <a:rPr lang="vi-VN" sz="1800" dirty="0"/>
              <a:t> - Project</a:t>
            </a:r>
          </a:p>
          <a:p>
            <a:pPr marL="0" lvl="0" indent="0" algn="l" rtl="0">
              <a:spcBef>
                <a:spcPts val="0"/>
              </a:spcBef>
              <a:spcAft>
                <a:spcPts val="0"/>
              </a:spcAft>
              <a:buNone/>
            </a:pPr>
            <a:r>
              <a:rPr lang="vi-VN" sz="1800" dirty="0"/>
              <a:t>Bạc Anh Tuấn - </a:t>
            </a:r>
            <a:r>
              <a:rPr lang="en-US" sz="1800" dirty="0"/>
              <a:t>73DCTT22257</a:t>
            </a:r>
            <a:r>
              <a:rPr lang="vi-VN" sz="1800" dirty="0"/>
              <a:t> - Project</a:t>
            </a:r>
          </a:p>
          <a:p>
            <a:pPr marL="0" lvl="0" indent="0" algn="l" rtl="0">
              <a:spcBef>
                <a:spcPts val="0"/>
              </a:spcBef>
              <a:spcAft>
                <a:spcPts val="0"/>
              </a:spcAft>
              <a:buNone/>
            </a:pPr>
            <a:r>
              <a:rPr lang="vi-VN" sz="1800" dirty="0"/>
              <a:t>Nguyễn Hải Dương - 73DCTT22312 - Slide</a:t>
            </a:r>
          </a:p>
          <a:p>
            <a:pPr marL="0" lvl="0" indent="0" algn="l" rtl="0">
              <a:spcBef>
                <a:spcPts val="0"/>
              </a:spcBef>
              <a:spcAft>
                <a:spcPts val="0"/>
              </a:spcAft>
              <a:buNone/>
            </a:pPr>
            <a:r>
              <a:rPr lang="vi-VN" sz="1800" dirty="0"/>
              <a:t>Đỗ Quốc Trường - </a:t>
            </a:r>
            <a:r>
              <a:rPr lang="en-US" sz="1800" dirty="0"/>
              <a:t>73DCTT22120</a:t>
            </a:r>
            <a:r>
              <a:rPr lang="vi-VN" sz="1800" dirty="0"/>
              <a:t> - Word</a:t>
            </a:r>
          </a:p>
          <a:p>
            <a:pPr marL="0" lvl="0" indent="0" algn="l" rtl="0">
              <a:spcBef>
                <a:spcPts val="0"/>
              </a:spcBef>
              <a:spcAft>
                <a:spcPts val="0"/>
              </a:spcAft>
              <a:buNone/>
            </a:pPr>
            <a:r>
              <a:rPr lang="vi-VN" sz="1800" dirty="0"/>
              <a:t>Kiều Minh Quân - </a:t>
            </a:r>
            <a:r>
              <a:rPr lang="en-US" sz="1800" dirty="0"/>
              <a:t>73DCTT22202</a:t>
            </a:r>
            <a:r>
              <a:rPr lang="vi-VN" sz="1800" dirty="0"/>
              <a:t> - Word</a:t>
            </a:r>
            <a:endParaRPr sz="1800" dirty="0"/>
          </a:p>
        </p:txBody>
      </p:sp>
      <p:sp>
        <p:nvSpPr>
          <p:cNvPr id="1577" name="Google Shape;1577;p38"/>
          <p:cNvSpPr txBox="1"/>
          <p:nvPr/>
        </p:nvSpPr>
        <p:spPr>
          <a:xfrm>
            <a:off x="6463592" y="3760795"/>
            <a:ext cx="13317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accent1"/>
                </a:solidFill>
                <a:latin typeface="Orbitron"/>
                <a:ea typeface="Orbitron"/>
                <a:cs typeface="Orbitron"/>
                <a:sym typeface="Orbitron"/>
              </a:rPr>
              <a:t>Nhóm 4 </a:t>
            </a:r>
            <a:endParaRPr sz="1800" b="1" dirty="0">
              <a:solidFill>
                <a:schemeClr val="accent1"/>
              </a:solidFill>
              <a:latin typeface="Orbitron"/>
              <a:ea typeface="Orbitron"/>
              <a:cs typeface="Orbitron"/>
              <a:sym typeface="Orbitron"/>
            </a:endParaRPr>
          </a:p>
        </p:txBody>
      </p:sp>
      <p:grpSp>
        <p:nvGrpSpPr>
          <p:cNvPr id="1581" name="Google Shape;1581;p38"/>
          <p:cNvGrpSpPr/>
          <p:nvPr/>
        </p:nvGrpSpPr>
        <p:grpSpPr>
          <a:xfrm>
            <a:off x="1166812" y="3752112"/>
            <a:ext cx="650048" cy="597565"/>
            <a:chOff x="7847861" y="3178722"/>
            <a:chExt cx="749796"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057668" y="3405243"/>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131D0A3-D6EE-4FDE-BDF2-7DE98AABA221}"/>
              </a:ext>
            </a:extLst>
          </p:cNvPr>
          <p:cNvPicPr>
            <a:picLocks noChangeAspect="1"/>
          </p:cNvPicPr>
          <p:nvPr/>
        </p:nvPicPr>
        <p:blipFill>
          <a:blip r:embed="rId3"/>
          <a:stretch>
            <a:fillRect/>
          </a:stretch>
        </p:blipFill>
        <p:spPr>
          <a:xfrm>
            <a:off x="6016714" y="1739369"/>
            <a:ext cx="2140304" cy="160522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grpSp>
        <p:nvGrpSpPr>
          <p:cNvPr id="2061" name="Google Shape;2061;p49"/>
          <p:cNvGrpSpPr/>
          <p:nvPr/>
        </p:nvGrpSpPr>
        <p:grpSpPr>
          <a:xfrm>
            <a:off x="894248" y="970254"/>
            <a:ext cx="749796" cy="717499"/>
            <a:chOff x="1317586" y="1856572"/>
            <a:chExt cx="749796" cy="717499"/>
          </a:xfrm>
        </p:grpSpPr>
        <p:sp>
          <p:nvSpPr>
            <p:cNvPr id="2062" name="Google Shape;2062;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4" name="Google Shape;2064;p49"/>
          <p:cNvGrpSpPr/>
          <p:nvPr/>
        </p:nvGrpSpPr>
        <p:grpSpPr>
          <a:xfrm>
            <a:off x="3916137" y="976241"/>
            <a:ext cx="749797" cy="717499"/>
            <a:chOff x="1317586" y="1856572"/>
            <a:chExt cx="749797" cy="717499"/>
          </a:xfrm>
        </p:grpSpPr>
        <p:sp>
          <p:nvSpPr>
            <p:cNvPr id="2065" name="Google Shape;2065;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49"/>
          <p:cNvGrpSpPr/>
          <p:nvPr/>
        </p:nvGrpSpPr>
        <p:grpSpPr>
          <a:xfrm>
            <a:off x="7069682" y="958211"/>
            <a:ext cx="749796" cy="717499"/>
            <a:chOff x="1317586" y="1856572"/>
            <a:chExt cx="749796" cy="717499"/>
          </a:xfrm>
        </p:grpSpPr>
        <p:sp>
          <p:nvSpPr>
            <p:cNvPr id="2068" name="Google Shape;2068;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70" name="Google Shape;2070;p49"/>
          <p:cNvSpPr txBox="1">
            <a:spLocks noGrp="1"/>
          </p:cNvSpPr>
          <p:nvPr>
            <p:ph type="title" idx="6"/>
          </p:nvPr>
        </p:nvSpPr>
        <p:spPr>
          <a:xfrm>
            <a:off x="720000" y="198843"/>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accent1"/>
                </a:solidFill>
              </a:rPr>
              <a:t>ABC</a:t>
            </a:r>
            <a:endParaRPr sz="3600" dirty="0">
              <a:solidFill>
                <a:schemeClr val="accent1"/>
              </a:solidFill>
            </a:endParaRPr>
          </a:p>
        </p:txBody>
      </p:sp>
      <p:sp>
        <p:nvSpPr>
          <p:cNvPr id="2071" name="Google Shape;2071;p49"/>
          <p:cNvSpPr txBox="1">
            <a:spLocks noGrp="1"/>
          </p:cNvSpPr>
          <p:nvPr>
            <p:ph type="title"/>
          </p:nvPr>
        </p:nvSpPr>
        <p:spPr>
          <a:xfrm>
            <a:off x="3338123" y="168775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Buoc</a:t>
            </a:r>
            <a:r>
              <a:rPr lang="en" dirty="0"/>
              <a:t> 2</a:t>
            </a:r>
            <a:endParaRPr dirty="0"/>
          </a:p>
        </p:txBody>
      </p:sp>
      <p:sp>
        <p:nvSpPr>
          <p:cNvPr id="2072" name="Google Shape;2072;p49"/>
          <p:cNvSpPr txBox="1">
            <a:spLocks noGrp="1"/>
          </p:cNvSpPr>
          <p:nvPr>
            <p:ph type="subTitle" idx="1"/>
          </p:nvPr>
        </p:nvSpPr>
        <p:spPr>
          <a:xfrm>
            <a:off x="2944536" y="3034154"/>
            <a:ext cx="2837542" cy="842235"/>
          </a:xfrm>
          <a:prstGeom prst="rect">
            <a:avLst/>
          </a:prstGeom>
        </p:spPr>
        <p:txBody>
          <a:bodyPr spcFirstLastPara="1" wrap="square" lIns="91425" tIns="91425" rIns="91425" bIns="91425" anchor="ctr" anchorCtr="0">
            <a:noAutofit/>
          </a:bodyPr>
          <a:lstStyle/>
          <a:p>
            <a:pPr marL="0" marR="0" lvl="0" indent="0">
              <a:lnSpc>
                <a:spcPct val="135000"/>
              </a:lnSpc>
              <a:spcBef>
                <a:spcPts val="600"/>
              </a:spcBef>
              <a:spcAft>
                <a:spcPts val="0"/>
              </a:spcAft>
            </a:pPr>
            <a:r>
              <a:rPr lang="en-US" dirty="0" err="1">
                <a:effectLst/>
                <a:latin typeface="Archivo Light" panose="020B0604020202020204" charset="0"/>
                <a:ea typeface="Yu Mincho" panose="02020400000000000000" pitchFamily="18" charset="-128"/>
                <a:cs typeface="Archivo Light" panose="020B0604020202020204" charset="0"/>
              </a:rPr>
              <a:t>Các</a:t>
            </a:r>
            <a:r>
              <a:rPr lang="vi-VN" dirty="0">
                <a:effectLst/>
                <a:latin typeface="Archivo Light" panose="020B0604020202020204" charset="0"/>
                <a:ea typeface="Yu Mincho" panose="02020400000000000000" pitchFamily="18" charset="-128"/>
                <a:cs typeface="Archivo Light" panose="020B0604020202020204" charset="0"/>
              </a:rPr>
              <a:t> </a:t>
            </a:r>
            <a:r>
              <a:rPr lang="vi-VN" dirty="0">
                <a:solidFill>
                  <a:schemeClr val="accent1"/>
                </a:solidFill>
                <a:effectLst/>
                <a:latin typeface="Archivo Light" panose="020B0604020202020204" charset="0"/>
                <a:ea typeface="Yu Mincho" panose="02020400000000000000" pitchFamily="18" charset="-128"/>
                <a:cs typeface="Archivo Light" panose="020B0604020202020204" charset="0"/>
              </a:rPr>
              <a:t>ong thợ </a:t>
            </a:r>
            <a:r>
              <a:rPr lang="en-US" dirty="0" err="1">
                <a:effectLst/>
                <a:latin typeface="Archivo Light" panose="020B0604020202020204" charset="0"/>
                <a:ea typeface="Yu Mincho" panose="02020400000000000000" pitchFamily="18" charset="-128"/>
                <a:cs typeface="Archivo Light" panose="020B0604020202020204" charset="0"/>
              </a:rPr>
              <a:t>sẽ</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thực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tìm</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kiếm</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giải</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pháp</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mới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dựa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trên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tại</a:t>
            </a:r>
            <a:r>
              <a:rPr lang="en-US" dirty="0">
                <a:effectLst/>
                <a:latin typeface="Archivo Light" panose="020B0604020202020204" charset="0"/>
                <a:ea typeface="Yu Mincho" panose="02020400000000000000" pitchFamily="18" charset="-128"/>
                <a:cs typeface="Archivo Light" panose="020B0604020202020204" charset="0"/>
              </a:rPr>
              <a:t>.</a:t>
            </a:r>
            <a:r>
              <a:rPr lang="vi-VN" dirty="0">
                <a:effectLst/>
                <a:latin typeface="Archivo Light" panose="020B0604020202020204" charset="0"/>
                <a:ea typeface="Yu Mincho" panose="02020400000000000000" pitchFamily="18" charset="-128"/>
                <a:cs typeface="Archivo Light" panose="020B0604020202020204" charset="0"/>
              </a:rPr>
              <a:t> Mỗi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ong</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thợ</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điều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chỉnh</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của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mình</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bằng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cách</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thay</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đổi</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vị</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trí</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trong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không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gian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tìm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kiếm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dựa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trên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thông</a:t>
            </a:r>
            <a:r>
              <a:rPr lang="en-US" dirty="0">
                <a:effectLst/>
                <a:latin typeface="Archivo Light" panose="020B0604020202020204" charset="0"/>
                <a:ea typeface="Yu Mincho" panose="02020400000000000000" pitchFamily="18" charset="-128"/>
                <a:cs typeface="Archivo Light" panose="020B0604020202020204" charset="0"/>
              </a:rPr>
              <a:t> tin </a:t>
            </a:r>
            <a:r>
              <a:rPr lang="en-US" dirty="0" err="1">
                <a:effectLst/>
                <a:latin typeface="Archivo Light" panose="020B0604020202020204" charset="0"/>
                <a:ea typeface="Yu Mincho" panose="02020400000000000000" pitchFamily="18" charset="-128"/>
                <a:cs typeface="Archivo Light" panose="020B0604020202020204" charset="0"/>
              </a:rPr>
              <a:t>từ</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khác.Nếu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mới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tốt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nó</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sẽ</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thay</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thế</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tại</a:t>
            </a:r>
            <a:r>
              <a:rPr lang="en-US" dirty="0">
                <a:effectLst/>
                <a:latin typeface="Archivo Light" panose="020B0604020202020204" charset="0"/>
                <a:ea typeface="Yu Mincho" panose="02020400000000000000" pitchFamily="18" charset="-128"/>
                <a:cs typeface="Archivo Light" panose="020B0604020202020204" charset="0"/>
              </a:rPr>
              <a:t>.</a:t>
            </a:r>
          </a:p>
        </p:txBody>
      </p:sp>
      <p:sp>
        <p:nvSpPr>
          <p:cNvPr id="2073" name="Google Shape;2073;p49"/>
          <p:cNvSpPr txBox="1">
            <a:spLocks noGrp="1"/>
          </p:cNvSpPr>
          <p:nvPr>
            <p:ph type="title" idx="2"/>
          </p:nvPr>
        </p:nvSpPr>
        <p:spPr>
          <a:xfrm>
            <a:off x="316234" y="1664657"/>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Buoc 1</a:t>
            </a:r>
            <a:endParaRPr dirty="0"/>
          </a:p>
        </p:txBody>
      </p:sp>
      <p:sp>
        <p:nvSpPr>
          <p:cNvPr id="2074" name="Google Shape;2074;p49"/>
          <p:cNvSpPr txBox="1">
            <a:spLocks noGrp="1"/>
          </p:cNvSpPr>
          <p:nvPr>
            <p:ph type="subTitle" idx="3"/>
          </p:nvPr>
        </p:nvSpPr>
        <p:spPr>
          <a:xfrm>
            <a:off x="381311" y="2854915"/>
            <a:ext cx="2366076" cy="677100"/>
          </a:xfrm>
          <a:prstGeom prst="rect">
            <a:avLst/>
          </a:prstGeom>
        </p:spPr>
        <p:txBody>
          <a:bodyPr spcFirstLastPara="1" wrap="square" lIns="91425" tIns="91425" rIns="91425" bIns="91425" anchor="ctr" anchorCtr="0">
            <a:noAutofit/>
          </a:bodyPr>
          <a:lstStyle/>
          <a:p>
            <a:pPr marL="0" marR="0" lvl="0" indent="0" algn="l">
              <a:lnSpc>
                <a:spcPct val="135000"/>
              </a:lnSpc>
              <a:spcBef>
                <a:spcPts val="600"/>
              </a:spcBef>
              <a:spcAft>
                <a:spcPts val="0"/>
              </a:spcAft>
            </a:pPr>
            <a:r>
              <a:rPr lang="vi-VN" dirty="0">
                <a:effectLst/>
                <a:latin typeface="Archivo Light" panose="020B0604020202020204" charset="0"/>
                <a:ea typeface="Yu Mincho" panose="02020400000000000000" pitchFamily="18" charset="-128"/>
                <a:cs typeface="Archivo Light" panose="020B0604020202020204" charset="0"/>
              </a:rPr>
              <a:t>Trong giai đoạn này, thuật toán tạo ra một </a:t>
            </a:r>
            <a:r>
              <a:rPr lang="vi-VN" dirty="0">
                <a:solidFill>
                  <a:schemeClr val="accent1"/>
                </a:solidFill>
                <a:effectLst/>
                <a:latin typeface="Archivo Light" panose="020B0604020202020204" charset="0"/>
                <a:ea typeface="Yu Mincho" panose="02020400000000000000" pitchFamily="18" charset="-128"/>
                <a:cs typeface="Archivo Light" panose="020B0604020202020204" charset="0"/>
              </a:rPr>
              <a:t>quần thể ban đầu</a:t>
            </a:r>
            <a:r>
              <a:rPr lang="vi-VN" dirty="0">
                <a:effectLst/>
                <a:latin typeface="Archivo Light" panose="020B0604020202020204" charset="0"/>
                <a:ea typeface="Yu Mincho" panose="02020400000000000000" pitchFamily="18" charset="-128"/>
                <a:cs typeface="Archivo Light" panose="020B0604020202020204" charset="0"/>
              </a:rPr>
              <a:t> gồm các giải pháp ngẫu nhiên.Mỗi giải pháp được đánh giá thông qua </a:t>
            </a:r>
            <a:r>
              <a:rPr lang="vi-VN" dirty="0">
                <a:solidFill>
                  <a:schemeClr val="accent1"/>
                </a:solidFill>
                <a:effectLst/>
                <a:latin typeface="Archivo Light" panose="020B0604020202020204" charset="0"/>
                <a:ea typeface="Yu Mincho" panose="02020400000000000000" pitchFamily="18" charset="-128"/>
                <a:cs typeface="Archivo Light" panose="020B0604020202020204" charset="0"/>
              </a:rPr>
              <a:t>một hàm mục tiêu</a:t>
            </a:r>
            <a:r>
              <a:rPr lang="vi-VN" dirty="0">
                <a:effectLst/>
                <a:latin typeface="Archivo Light" panose="020B0604020202020204" charset="0"/>
                <a:ea typeface="Yu Mincho" panose="02020400000000000000" pitchFamily="18" charset="-128"/>
                <a:cs typeface="Archivo Light" panose="020B0604020202020204" charset="0"/>
              </a:rPr>
              <a:t>, nhằm xác định chất lượng của nó.</a:t>
            </a:r>
          </a:p>
        </p:txBody>
      </p:sp>
      <p:sp>
        <p:nvSpPr>
          <p:cNvPr id="2075" name="Google Shape;2075;p49"/>
          <p:cNvSpPr txBox="1">
            <a:spLocks noGrp="1"/>
          </p:cNvSpPr>
          <p:nvPr>
            <p:ph type="title" idx="4"/>
          </p:nvPr>
        </p:nvSpPr>
        <p:spPr>
          <a:xfrm>
            <a:off x="6491668" y="1657682"/>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Buoc</a:t>
            </a:r>
            <a:r>
              <a:rPr lang="en" dirty="0"/>
              <a:t> 3</a:t>
            </a:r>
            <a:endParaRPr dirty="0"/>
          </a:p>
        </p:txBody>
      </p:sp>
      <p:sp>
        <p:nvSpPr>
          <p:cNvPr id="2076" name="Google Shape;2076;p49"/>
          <p:cNvSpPr txBox="1">
            <a:spLocks noGrp="1"/>
          </p:cNvSpPr>
          <p:nvPr>
            <p:ph type="subTitle" idx="5"/>
          </p:nvPr>
        </p:nvSpPr>
        <p:spPr>
          <a:xfrm>
            <a:off x="6129667" y="3078621"/>
            <a:ext cx="2668901" cy="677100"/>
          </a:xfrm>
          <a:prstGeom prst="rect">
            <a:avLst/>
          </a:prstGeom>
        </p:spPr>
        <p:txBody>
          <a:bodyPr spcFirstLastPara="1" wrap="square" lIns="91425" tIns="91425" rIns="91425" bIns="91425" anchor="ctr" anchorCtr="0">
            <a:noAutofit/>
          </a:bodyPr>
          <a:lstStyle/>
          <a:p>
            <a:pPr marL="0" marR="0" lvl="0" indent="0" algn="r">
              <a:lnSpc>
                <a:spcPct val="135000"/>
              </a:lnSpc>
              <a:spcBef>
                <a:spcPts val="600"/>
              </a:spcBef>
              <a:spcAft>
                <a:spcPts val="0"/>
              </a:spcAft>
            </a:pP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Ong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quan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sát</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sẽ</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lựa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chọn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nguồn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thức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ăn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dựa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trên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chất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lượng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mà</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ong</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thợ</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đã</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báo</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cáo</a:t>
            </a:r>
            <a:r>
              <a:rPr lang="en-US" dirty="0">
                <a:effectLst/>
                <a:latin typeface="Archivo Light" panose="020B0604020202020204" charset="0"/>
                <a:ea typeface="Yu Mincho" panose="02020400000000000000" pitchFamily="18" charset="-128"/>
                <a:cs typeface="Archivo Light" panose="020B0604020202020204" charset="0"/>
              </a:rPr>
              <a:t>.</a:t>
            </a:r>
            <a:r>
              <a:rPr lang="vi-VN"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tốt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sẽ</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có</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xác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suất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được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chọn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cao</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hơn</a:t>
            </a:r>
            <a:r>
              <a:rPr lang="en-US" dirty="0">
                <a:effectLst/>
                <a:latin typeface="Archivo Light" panose="020B0604020202020204" charset="0"/>
                <a:ea typeface="Yu Mincho" panose="02020400000000000000" pitchFamily="18" charset="-128"/>
                <a:cs typeface="Archivo Light" panose="020B0604020202020204" charset="0"/>
              </a:rPr>
              <a:t>.</a:t>
            </a:r>
            <a:r>
              <a:rPr lang="vi-VN" dirty="0">
                <a:effectLst/>
                <a:latin typeface="Archivo Light" panose="020B0604020202020204" charset="0"/>
                <a:ea typeface="Yu Mincho" panose="02020400000000000000" pitchFamily="18" charset="-128"/>
                <a:cs typeface="Archivo Light" panose="020B0604020202020204" charset="0"/>
              </a:rPr>
              <a:t> </a:t>
            </a:r>
            <a:r>
              <a:rPr lang="en-US" dirty="0">
                <a:effectLst/>
                <a:latin typeface="Archivo Light" panose="020B0604020202020204" charset="0"/>
                <a:ea typeface="Yu Mincho" panose="02020400000000000000" pitchFamily="18" charset="-128"/>
                <a:cs typeface="Archivo Light" panose="020B0604020202020204" charset="0"/>
              </a:rPr>
              <a:t>Sau </a:t>
            </a:r>
            <a:r>
              <a:rPr lang="en-US" dirty="0" err="1">
                <a:effectLst/>
                <a:latin typeface="Archivo Light" panose="020B0604020202020204" charset="0"/>
                <a:ea typeface="Yu Mincho" panose="02020400000000000000" pitchFamily="18" charset="-128"/>
                <a:cs typeface="Archivo Light" panose="020B0604020202020204" charset="0"/>
              </a:rPr>
              <a:t>đó</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ong</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quan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sát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tiếp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tục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tìm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kiếm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giải</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pháp</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mới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xung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quanh</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giải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pháp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được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chọn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tương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tự</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cách</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hoạt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động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của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ong</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thợ</a:t>
            </a:r>
            <a:r>
              <a:rPr lang="en-US" dirty="0">
                <a:effectLst/>
                <a:latin typeface="Archivo Light" panose="020B0604020202020204" charset="0"/>
                <a:ea typeface="Yu Mincho" panose="02020400000000000000" pitchFamily="18" charset="-128"/>
                <a:cs typeface="Archivo Light" panose="020B0604020202020204" charset="0"/>
              </a:rPr>
              <a:t>.</a:t>
            </a:r>
          </a:p>
        </p:txBody>
      </p:sp>
      <p:grpSp>
        <p:nvGrpSpPr>
          <p:cNvPr id="42" name="Google Shape;2535;p56">
            <a:extLst>
              <a:ext uri="{FF2B5EF4-FFF2-40B4-BE49-F238E27FC236}">
                <a16:creationId xmlns:a16="http://schemas.microsoft.com/office/drawing/2014/main" id="{557257FB-1D1F-4C2A-BC4A-2CE65C847AD3}"/>
              </a:ext>
            </a:extLst>
          </p:cNvPr>
          <p:cNvGrpSpPr/>
          <p:nvPr/>
        </p:nvGrpSpPr>
        <p:grpSpPr>
          <a:xfrm>
            <a:off x="1099214" y="1116580"/>
            <a:ext cx="335536" cy="418091"/>
            <a:chOff x="1325198" y="1996261"/>
            <a:chExt cx="335536" cy="418091"/>
          </a:xfrm>
        </p:grpSpPr>
        <p:sp>
          <p:nvSpPr>
            <p:cNvPr id="43" name="Google Shape;2536;p56">
              <a:extLst>
                <a:ext uri="{FF2B5EF4-FFF2-40B4-BE49-F238E27FC236}">
                  <a16:creationId xmlns:a16="http://schemas.microsoft.com/office/drawing/2014/main" id="{95E718BF-D99A-41D5-89E6-15DDEF6CBB7F}"/>
                </a:ext>
              </a:extLst>
            </p:cNvPr>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37;p56">
              <a:extLst>
                <a:ext uri="{FF2B5EF4-FFF2-40B4-BE49-F238E27FC236}">
                  <a16:creationId xmlns:a16="http://schemas.microsoft.com/office/drawing/2014/main" id="{FA4C4124-FD75-465D-94D5-C05837AEC25E}"/>
                </a:ext>
              </a:extLst>
            </p:cNvPr>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38;p56">
              <a:extLst>
                <a:ext uri="{FF2B5EF4-FFF2-40B4-BE49-F238E27FC236}">
                  <a16:creationId xmlns:a16="http://schemas.microsoft.com/office/drawing/2014/main" id="{4AB03AF0-BC4F-4AAA-8ED5-B2EA6417B21F}"/>
                </a:ext>
              </a:extLst>
            </p:cNvPr>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39;p56">
              <a:extLst>
                <a:ext uri="{FF2B5EF4-FFF2-40B4-BE49-F238E27FC236}">
                  <a16:creationId xmlns:a16="http://schemas.microsoft.com/office/drawing/2014/main" id="{3D0D94FF-A79E-4858-B522-61DC0DD392C6}"/>
                </a:ext>
              </a:extLst>
            </p:cNvPr>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0;p56">
              <a:extLst>
                <a:ext uri="{FF2B5EF4-FFF2-40B4-BE49-F238E27FC236}">
                  <a16:creationId xmlns:a16="http://schemas.microsoft.com/office/drawing/2014/main" id="{5BD96B37-1CD1-45F2-A2FE-36D7DF9BAEE7}"/>
                </a:ext>
              </a:extLst>
            </p:cNvPr>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1;p56">
              <a:extLst>
                <a:ext uri="{FF2B5EF4-FFF2-40B4-BE49-F238E27FC236}">
                  <a16:creationId xmlns:a16="http://schemas.microsoft.com/office/drawing/2014/main" id="{1CC82E77-65D4-4D0B-875F-A727BD11EDA8}"/>
                </a:ext>
              </a:extLst>
            </p:cNvPr>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2;p56">
              <a:extLst>
                <a:ext uri="{FF2B5EF4-FFF2-40B4-BE49-F238E27FC236}">
                  <a16:creationId xmlns:a16="http://schemas.microsoft.com/office/drawing/2014/main" id="{7BBC31CB-BFC1-489A-A4D1-093177F95FEE}"/>
                </a:ext>
              </a:extLst>
            </p:cNvPr>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3;p56">
              <a:extLst>
                <a:ext uri="{FF2B5EF4-FFF2-40B4-BE49-F238E27FC236}">
                  <a16:creationId xmlns:a16="http://schemas.microsoft.com/office/drawing/2014/main" id="{64015D34-F988-4E66-8AD7-09F4B1C03238}"/>
                </a:ext>
              </a:extLst>
            </p:cNvPr>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531;p56">
            <a:extLst>
              <a:ext uri="{FF2B5EF4-FFF2-40B4-BE49-F238E27FC236}">
                <a16:creationId xmlns:a16="http://schemas.microsoft.com/office/drawing/2014/main" id="{D83498DC-06F3-4C86-B2EC-74F52EFD3429}"/>
              </a:ext>
            </a:extLst>
          </p:cNvPr>
          <p:cNvGrpSpPr/>
          <p:nvPr/>
        </p:nvGrpSpPr>
        <p:grpSpPr>
          <a:xfrm>
            <a:off x="4111420" y="1161643"/>
            <a:ext cx="418153" cy="402481"/>
            <a:chOff x="2018543" y="1352968"/>
            <a:chExt cx="418153" cy="402481"/>
          </a:xfrm>
        </p:grpSpPr>
        <p:sp>
          <p:nvSpPr>
            <p:cNvPr id="52" name="Google Shape;2532;p56">
              <a:extLst>
                <a:ext uri="{FF2B5EF4-FFF2-40B4-BE49-F238E27FC236}">
                  <a16:creationId xmlns:a16="http://schemas.microsoft.com/office/drawing/2014/main" id="{8B9723F5-0C94-455B-92E4-488377544B0F}"/>
                </a:ext>
              </a:extLst>
            </p:cNvPr>
            <p:cNvSpPr/>
            <p:nvPr/>
          </p:nvSpPr>
          <p:spPr>
            <a:xfrm>
              <a:off x="2233454" y="1480475"/>
              <a:ext cx="36976" cy="28467"/>
            </a:xfrm>
            <a:custGeom>
              <a:avLst/>
              <a:gdLst/>
              <a:ahLst/>
              <a:cxnLst/>
              <a:rect l="l" t="t" r="r" b="b"/>
              <a:pathLst>
                <a:path w="1182" h="910" extrusionOk="0">
                  <a:moveTo>
                    <a:pt x="0" y="0"/>
                  </a:moveTo>
                  <a:lnTo>
                    <a:pt x="0" y="909"/>
                  </a:lnTo>
                  <a:lnTo>
                    <a:pt x="726" y="909"/>
                  </a:lnTo>
                  <a:cubicBezTo>
                    <a:pt x="977" y="909"/>
                    <a:pt x="1181" y="705"/>
                    <a:pt x="1181" y="454"/>
                  </a:cubicBezTo>
                  <a:cubicBezTo>
                    <a:pt x="1181" y="204"/>
                    <a:pt x="977"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33;p56">
              <a:extLst>
                <a:ext uri="{FF2B5EF4-FFF2-40B4-BE49-F238E27FC236}">
                  <a16:creationId xmlns:a16="http://schemas.microsoft.com/office/drawing/2014/main" id="{3538A250-B51A-4633-A18C-49B0B84CF59C}"/>
                </a:ext>
              </a:extLst>
            </p:cNvPr>
            <p:cNvSpPr/>
            <p:nvPr/>
          </p:nvSpPr>
          <p:spPr>
            <a:xfrm>
              <a:off x="2125811" y="1501560"/>
              <a:ext cx="20083" cy="30782"/>
            </a:xfrm>
            <a:custGeom>
              <a:avLst/>
              <a:gdLst/>
              <a:ahLst/>
              <a:cxnLst/>
              <a:rect l="l" t="t" r="r" b="b"/>
              <a:pathLst>
                <a:path w="642" h="984" extrusionOk="0">
                  <a:moveTo>
                    <a:pt x="315" y="0"/>
                  </a:moveTo>
                  <a:lnTo>
                    <a:pt x="1" y="983"/>
                  </a:lnTo>
                  <a:lnTo>
                    <a:pt x="641" y="983"/>
                  </a:lnTo>
                  <a:lnTo>
                    <a:pt x="3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34;p56">
              <a:extLst>
                <a:ext uri="{FF2B5EF4-FFF2-40B4-BE49-F238E27FC236}">
                  <a16:creationId xmlns:a16="http://schemas.microsoft.com/office/drawing/2014/main" id="{4D0B37F3-6C96-4A26-9325-0808AC018268}"/>
                </a:ext>
              </a:extLst>
            </p:cNvPr>
            <p:cNvSpPr/>
            <p:nvPr/>
          </p:nvSpPr>
          <p:spPr>
            <a:xfrm>
              <a:off x="2018543" y="1352968"/>
              <a:ext cx="418153" cy="402481"/>
            </a:xfrm>
            <a:custGeom>
              <a:avLst/>
              <a:gdLst/>
              <a:ahLst/>
              <a:cxnLst/>
              <a:rect l="l" t="t" r="r" b="b"/>
              <a:pathLst>
                <a:path w="13367" h="12866" extrusionOk="0">
                  <a:moveTo>
                    <a:pt x="10601" y="1691"/>
                  </a:moveTo>
                  <a:cubicBezTo>
                    <a:pt x="10831" y="1691"/>
                    <a:pt x="11017" y="1877"/>
                    <a:pt x="11017" y="2107"/>
                  </a:cubicBezTo>
                  <a:lnTo>
                    <a:pt x="11017" y="2644"/>
                  </a:lnTo>
                  <a:lnTo>
                    <a:pt x="11554" y="2644"/>
                  </a:lnTo>
                  <a:cubicBezTo>
                    <a:pt x="11784" y="2644"/>
                    <a:pt x="11970" y="2830"/>
                    <a:pt x="11970" y="3060"/>
                  </a:cubicBezTo>
                  <a:cubicBezTo>
                    <a:pt x="11970" y="3289"/>
                    <a:pt x="11784" y="3475"/>
                    <a:pt x="11554" y="3475"/>
                  </a:cubicBezTo>
                  <a:lnTo>
                    <a:pt x="11017" y="3475"/>
                  </a:lnTo>
                  <a:lnTo>
                    <a:pt x="11017" y="4012"/>
                  </a:lnTo>
                  <a:cubicBezTo>
                    <a:pt x="11017" y="4242"/>
                    <a:pt x="10831" y="4427"/>
                    <a:pt x="10601" y="4427"/>
                  </a:cubicBezTo>
                  <a:cubicBezTo>
                    <a:pt x="10371" y="4427"/>
                    <a:pt x="10186" y="4242"/>
                    <a:pt x="10186" y="4012"/>
                  </a:cubicBezTo>
                  <a:lnTo>
                    <a:pt x="10186" y="3475"/>
                  </a:lnTo>
                  <a:lnTo>
                    <a:pt x="9648" y="3475"/>
                  </a:lnTo>
                  <a:cubicBezTo>
                    <a:pt x="9420" y="3475"/>
                    <a:pt x="9233" y="3289"/>
                    <a:pt x="9233" y="3060"/>
                  </a:cubicBezTo>
                  <a:cubicBezTo>
                    <a:pt x="9233" y="2830"/>
                    <a:pt x="9420" y="2644"/>
                    <a:pt x="9648" y="2644"/>
                  </a:cubicBezTo>
                  <a:lnTo>
                    <a:pt x="10186" y="2644"/>
                  </a:lnTo>
                  <a:lnTo>
                    <a:pt x="10186" y="2107"/>
                  </a:lnTo>
                  <a:cubicBezTo>
                    <a:pt x="10186" y="1877"/>
                    <a:pt x="10371" y="1691"/>
                    <a:pt x="10601" y="1691"/>
                  </a:cubicBezTo>
                  <a:close/>
                  <a:moveTo>
                    <a:pt x="7598" y="3245"/>
                  </a:moveTo>
                  <a:cubicBezTo>
                    <a:pt x="8308" y="3245"/>
                    <a:pt x="8884" y="3822"/>
                    <a:pt x="8884" y="4532"/>
                  </a:cubicBezTo>
                  <a:cubicBezTo>
                    <a:pt x="8884" y="5042"/>
                    <a:pt x="8586" y="5483"/>
                    <a:pt x="8155" y="5691"/>
                  </a:cubicBezTo>
                  <a:lnTo>
                    <a:pt x="8834" y="6944"/>
                  </a:lnTo>
                  <a:cubicBezTo>
                    <a:pt x="8941" y="7146"/>
                    <a:pt x="8867" y="7397"/>
                    <a:pt x="8666" y="7506"/>
                  </a:cubicBezTo>
                  <a:cubicBezTo>
                    <a:pt x="8602" y="7540"/>
                    <a:pt x="8534" y="7556"/>
                    <a:pt x="8468" y="7556"/>
                  </a:cubicBezTo>
                  <a:cubicBezTo>
                    <a:pt x="8320" y="7556"/>
                    <a:pt x="8178" y="7478"/>
                    <a:pt x="8102" y="7338"/>
                  </a:cubicBezTo>
                  <a:lnTo>
                    <a:pt x="7277" y="5815"/>
                  </a:lnTo>
                  <a:lnTo>
                    <a:pt x="6873" y="5815"/>
                  </a:lnTo>
                  <a:lnTo>
                    <a:pt x="6873" y="7139"/>
                  </a:lnTo>
                  <a:cubicBezTo>
                    <a:pt x="6873" y="7369"/>
                    <a:pt x="6687" y="7555"/>
                    <a:pt x="6457" y="7555"/>
                  </a:cubicBezTo>
                  <a:cubicBezTo>
                    <a:pt x="6227" y="7555"/>
                    <a:pt x="6042" y="7369"/>
                    <a:pt x="6042" y="7139"/>
                  </a:cubicBezTo>
                  <a:lnTo>
                    <a:pt x="6042" y="3661"/>
                  </a:lnTo>
                  <a:cubicBezTo>
                    <a:pt x="6042" y="3431"/>
                    <a:pt x="6227" y="3245"/>
                    <a:pt x="6457" y="3245"/>
                  </a:cubicBezTo>
                  <a:close/>
                  <a:moveTo>
                    <a:pt x="3739" y="3246"/>
                  </a:moveTo>
                  <a:cubicBezTo>
                    <a:pt x="3967" y="3246"/>
                    <a:pt x="4166" y="3391"/>
                    <a:pt x="4238" y="3609"/>
                  </a:cubicBezTo>
                  <a:lnTo>
                    <a:pt x="5043" y="6026"/>
                  </a:lnTo>
                  <a:lnTo>
                    <a:pt x="5043" y="6027"/>
                  </a:lnTo>
                  <a:lnTo>
                    <a:pt x="5370" y="7012"/>
                  </a:lnTo>
                  <a:cubicBezTo>
                    <a:pt x="5443" y="7228"/>
                    <a:pt x="5325" y="7464"/>
                    <a:pt x="5107" y="7535"/>
                  </a:cubicBezTo>
                  <a:cubicBezTo>
                    <a:pt x="5063" y="7550"/>
                    <a:pt x="5020" y="7558"/>
                    <a:pt x="4976" y="7558"/>
                  </a:cubicBezTo>
                  <a:cubicBezTo>
                    <a:pt x="4801" y="7558"/>
                    <a:pt x="4640" y="7447"/>
                    <a:pt x="4583" y="7273"/>
                  </a:cubicBezTo>
                  <a:lnTo>
                    <a:pt x="4347" y="6565"/>
                  </a:lnTo>
                  <a:lnTo>
                    <a:pt x="3164" y="6565"/>
                  </a:lnTo>
                  <a:lnTo>
                    <a:pt x="2940" y="7269"/>
                  </a:lnTo>
                  <a:cubicBezTo>
                    <a:pt x="2884" y="7445"/>
                    <a:pt x="2720" y="7559"/>
                    <a:pt x="2545" y="7559"/>
                  </a:cubicBezTo>
                  <a:cubicBezTo>
                    <a:pt x="2503" y="7559"/>
                    <a:pt x="2460" y="7552"/>
                    <a:pt x="2419" y="7538"/>
                  </a:cubicBezTo>
                  <a:cubicBezTo>
                    <a:pt x="2200" y="7468"/>
                    <a:pt x="2080" y="7235"/>
                    <a:pt x="2149" y="7016"/>
                  </a:cubicBezTo>
                  <a:lnTo>
                    <a:pt x="2465" y="6027"/>
                  </a:lnTo>
                  <a:cubicBezTo>
                    <a:pt x="2465" y="6026"/>
                    <a:pt x="2466" y="6025"/>
                    <a:pt x="2466" y="6024"/>
                  </a:cubicBezTo>
                  <a:lnTo>
                    <a:pt x="3236" y="3614"/>
                  </a:lnTo>
                  <a:cubicBezTo>
                    <a:pt x="3306" y="3395"/>
                    <a:pt x="3507" y="3248"/>
                    <a:pt x="3737" y="3246"/>
                  </a:cubicBezTo>
                  <a:close/>
                  <a:moveTo>
                    <a:pt x="686" y="1"/>
                  </a:moveTo>
                  <a:cubicBezTo>
                    <a:pt x="307" y="1"/>
                    <a:pt x="1" y="308"/>
                    <a:pt x="1" y="686"/>
                  </a:cubicBezTo>
                  <a:lnTo>
                    <a:pt x="1" y="9224"/>
                  </a:lnTo>
                  <a:cubicBezTo>
                    <a:pt x="1" y="9602"/>
                    <a:pt x="307" y="9909"/>
                    <a:pt x="686" y="9909"/>
                  </a:cubicBezTo>
                  <a:lnTo>
                    <a:pt x="2015" y="9909"/>
                  </a:lnTo>
                  <a:cubicBezTo>
                    <a:pt x="2260" y="9909"/>
                    <a:pt x="2485" y="10038"/>
                    <a:pt x="2608" y="10250"/>
                  </a:cubicBezTo>
                  <a:lnTo>
                    <a:pt x="3985" y="12623"/>
                  </a:lnTo>
                  <a:cubicBezTo>
                    <a:pt x="4079" y="12785"/>
                    <a:pt x="4242" y="12865"/>
                    <a:pt x="4405" y="12865"/>
                  </a:cubicBezTo>
                  <a:cubicBezTo>
                    <a:pt x="4573" y="12865"/>
                    <a:pt x="4741" y="12780"/>
                    <a:pt x="4832" y="12611"/>
                  </a:cubicBezTo>
                  <a:lnTo>
                    <a:pt x="6096" y="10269"/>
                  </a:lnTo>
                  <a:cubicBezTo>
                    <a:pt x="6215" y="10047"/>
                    <a:pt x="6447" y="9910"/>
                    <a:pt x="6698" y="9910"/>
                  </a:cubicBezTo>
                  <a:lnTo>
                    <a:pt x="12683" y="9910"/>
                  </a:lnTo>
                  <a:cubicBezTo>
                    <a:pt x="13061" y="9910"/>
                    <a:pt x="13367" y="9603"/>
                    <a:pt x="13367" y="9226"/>
                  </a:cubicBezTo>
                  <a:lnTo>
                    <a:pt x="13367" y="685"/>
                  </a:lnTo>
                  <a:cubicBezTo>
                    <a:pt x="13366" y="308"/>
                    <a:pt x="13059" y="1"/>
                    <a:pt x="12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2555;p56">
            <a:extLst>
              <a:ext uri="{FF2B5EF4-FFF2-40B4-BE49-F238E27FC236}">
                <a16:creationId xmlns:a16="http://schemas.microsoft.com/office/drawing/2014/main" id="{BB5F0095-FC7E-48D1-9059-32049AACFB2C}"/>
              </a:ext>
            </a:extLst>
          </p:cNvPr>
          <p:cNvGrpSpPr/>
          <p:nvPr/>
        </p:nvGrpSpPr>
        <p:grpSpPr>
          <a:xfrm>
            <a:off x="7288209" y="1164177"/>
            <a:ext cx="418122" cy="322898"/>
            <a:chOff x="6611284" y="3554849"/>
            <a:chExt cx="418122" cy="322898"/>
          </a:xfrm>
        </p:grpSpPr>
        <p:sp>
          <p:nvSpPr>
            <p:cNvPr id="56" name="Google Shape;2556;p56">
              <a:extLst>
                <a:ext uri="{FF2B5EF4-FFF2-40B4-BE49-F238E27FC236}">
                  <a16:creationId xmlns:a16="http://schemas.microsoft.com/office/drawing/2014/main" id="{D26458E9-F4C7-4C57-9898-ECF728D770E0}"/>
                </a:ext>
              </a:extLst>
            </p:cNvPr>
            <p:cNvSpPr/>
            <p:nvPr/>
          </p:nvSpPr>
          <p:spPr>
            <a:xfrm>
              <a:off x="6611409" y="3618791"/>
              <a:ext cx="417590" cy="195578"/>
            </a:xfrm>
            <a:custGeom>
              <a:avLst/>
              <a:gdLst/>
              <a:ahLst/>
              <a:cxnLst/>
              <a:rect l="l" t="t" r="r" b="b"/>
              <a:pathLst>
                <a:path w="13349" h="6252" extrusionOk="0">
                  <a:moveTo>
                    <a:pt x="6673" y="3112"/>
                  </a:moveTo>
                  <a:cubicBezTo>
                    <a:pt x="6889" y="3112"/>
                    <a:pt x="7064" y="3288"/>
                    <a:pt x="7064" y="3504"/>
                  </a:cubicBezTo>
                  <a:cubicBezTo>
                    <a:pt x="7064" y="3722"/>
                    <a:pt x="6889" y="3897"/>
                    <a:pt x="6673" y="3897"/>
                  </a:cubicBezTo>
                  <a:cubicBezTo>
                    <a:pt x="6455" y="3897"/>
                    <a:pt x="6280" y="3722"/>
                    <a:pt x="6280" y="3504"/>
                  </a:cubicBezTo>
                  <a:cubicBezTo>
                    <a:pt x="6280" y="3288"/>
                    <a:pt x="6455" y="3112"/>
                    <a:pt x="6673" y="3112"/>
                  </a:cubicBezTo>
                  <a:close/>
                  <a:moveTo>
                    <a:pt x="3550" y="1215"/>
                  </a:moveTo>
                  <a:cubicBezTo>
                    <a:pt x="4608" y="1215"/>
                    <a:pt x="5468" y="2074"/>
                    <a:pt x="5468" y="3133"/>
                  </a:cubicBezTo>
                  <a:cubicBezTo>
                    <a:pt x="5468" y="4190"/>
                    <a:pt x="4608" y="5051"/>
                    <a:pt x="3550" y="5051"/>
                  </a:cubicBezTo>
                  <a:cubicBezTo>
                    <a:pt x="2492" y="5051"/>
                    <a:pt x="1632" y="4190"/>
                    <a:pt x="1632" y="3133"/>
                  </a:cubicBezTo>
                  <a:cubicBezTo>
                    <a:pt x="1632" y="2074"/>
                    <a:pt x="2492" y="1215"/>
                    <a:pt x="3550" y="1215"/>
                  </a:cubicBezTo>
                  <a:close/>
                  <a:moveTo>
                    <a:pt x="9832" y="1215"/>
                  </a:moveTo>
                  <a:cubicBezTo>
                    <a:pt x="10890" y="1215"/>
                    <a:pt x="11750" y="2075"/>
                    <a:pt x="11750" y="3133"/>
                  </a:cubicBezTo>
                  <a:cubicBezTo>
                    <a:pt x="11750" y="4190"/>
                    <a:pt x="10890" y="5051"/>
                    <a:pt x="9832" y="5051"/>
                  </a:cubicBezTo>
                  <a:cubicBezTo>
                    <a:pt x="8773" y="5051"/>
                    <a:pt x="7914" y="4190"/>
                    <a:pt x="7914" y="3133"/>
                  </a:cubicBezTo>
                  <a:cubicBezTo>
                    <a:pt x="7914" y="2075"/>
                    <a:pt x="8773" y="1215"/>
                    <a:pt x="9832" y="1215"/>
                  </a:cubicBezTo>
                  <a:close/>
                  <a:moveTo>
                    <a:pt x="842" y="0"/>
                  </a:moveTo>
                  <a:cubicBezTo>
                    <a:pt x="377" y="0"/>
                    <a:pt x="1" y="378"/>
                    <a:pt x="1" y="841"/>
                  </a:cubicBezTo>
                  <a:lnTo>
                    <a:pt x="1" y="5410"/>
                  </a:lnTo>
                  <a:cubicBezTo>
                    <a:pt x="1" y="5874"/>
                    <a:pt x="377" y="6251"/>
                    <a:pt x="842" y="6251"/>
                  </a:cubicBezTo>
                  <a:lnTo>
                    <a:pt x="5695" y="6251"/>
                  </a:lnTo>
                  <a:cubicBezTo>
                    <a:pt x="5755" y="6251"/>
                    <a:pt x="5804" y="6202"/>
                    <a:pt x="5804" y="6143"/>
                  </a:cubicBezTo>
                  <a:cubicBezTo>
                    <a:pt x="5804" y="5662"/>
                    <a:pt x="6192" y="5274"/>
                    <a:pt x="6673" y="5274"/>
                  </a:cubicBezTo>
                  <a:cubicBezTo>
                    <a:pt x="7152" y="5274"/>
                    <a:pt x="7540" y="5662"/>
                    <a:pt x="7540" y="6143"/>
                  </a:cubicBezTo>
                  <a:cubicBezTo>
                    <a:pt x="7540" y="6202"/>
                    <a:pt x="7589" y="6251"/>
                    <a:pt x="7649" y="6251"/>
                  </a:cubicBezTo>
                  <a:lnTo>
                    <a:pt x="12507" y="6251"/>
                  </a:lnTo>
                  <a:cubicBezTo>
                    <a:pt x="12972" y="6251"/>
                    <a:pt x="13348" y="5874"/>
                    <a:pt x="13348" y="5410"/>
                  </a:cubicBezTo>
                  <a:lnTo>
                    <a:pt x="13348" y="841"/>
                  </a:lnTo>
                  <a:cubicBezTo>
                    <a:pt x="13348" y="378"/>
                    <a:pt x="12972" y="0"/>
                    <a:pt x="12507" y="0"/>
                  </a:cubicBezTo>
                  <a:lnTo>
                    <a:pt x="7063" y="0"/>
                  </a:lnTo>
                  <a:lnTo>
                    <a:pt x="7063" y="2179"/>
                  </a:lnTo>
                  <a:cubicBezTo>
                    <a:pt x="7063" y="2395"/>
                    <a:pt x="6887" y="2570"/>
                    <a:pt x="6673" y="2570"/>
                  </a:cubicBezTo>
                  <a:cubicBezTo>
                    <a:pt x="6455" y="2570"/>
                    <a:pt x="6281" y="2394"/>
                    <a:pt x="6281" y="2179"/>
                  </a:cubicBezTo>
                  <a:lnTo>
                    <a:pt x="62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7;p56">
              <a:extLst>
                <a:ext uri="{FF2B5EF4-FFF2-40B4-BE49-F238E27FC236}">
                  <a16:creationId xmlns:a16="http://schemas.microsoft.com/office/drawing/2014/main" id="{269F5B14-C5ED-4188-8513-0A84555293B6}"/>
                </a:ext>
              </a:extLst>
            </p:cNvPr>
            <p:cNvSpPr/>
            <p:nvPr/>
          </p:nvSpPr>
          <p:spPr>
            <a:xfrm>
              <a:off x="6883441" y="3681293"/>
              <a:ext cx="71043" cy="71011"/>
            </a:xfrm>
            <a:custGeom>
              <a:avLst/>
              <a:gdLst/>
              <a:ahLst/>
              <a:cxnLst/>
              <a:rect l="l" t="t" r="r" b="b"/>
              <a:pathLst>
                <a:path w="2271" h="2270" extrusionOk="0">
                  <a:moveTo>
                    <a:pt x="1136" y="0"/>
                  </a:moveTo>
                  <a:cubicBezTo>
                    <a:pt x="510" y="0"/>
                    <a:pt x="0" y="509"/>
                    <a:pt x="0" y="1135"/>
                  </a:cubicBezTo>
                  <a:cubicBezTo>
                    <a:pt x="0" y="1761"/>
                    <a:pt x="510" y="2269"/>
                    <a:pt x="1136" y="2269"/>
                  </a:cubicBezTo>
                  <a:cubicBezTo>
                    <a:pt x="1762" y="2269"/>
                    <a:pt x="2270" y="1761"/>
                    <a:pt x="2270" y="1135"/>
                  </a:cubicBezTo>
                  <a:cubicBezTo>
                    <a:pt x="2270" y="509"/>
                    <a:pt x="1762" y="0"/>
                    <a:pt x="1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8;p56">
              <a:extLst>
                <a:ext uri="{FF2B5EF4-FFF2-40B4-BE49-F238E27FC236}">
                  <a16:creationId xmlns:a16="http://schemas.microsoft.com/office/drawing/2014/main" id="{111725F0-1F78-4C7B-9B15-A9715BCA39EA}"/>
                </a:ext>
              </a:extLst>
            </p:cNvPr>
            <p:cNvSpPr/>
            <p:nvPr/>
          </p:nvSpPr>
          <p:spPr>
            <a:xfrm>
              <a:off x="6686956" y="3681293"/>
              <a:ext cx="71011" cy="71011"/>
            </a:xfrm>
            <a:custGeom>
              <a:avLst/>
              <a:gdLst/>
              <a:ahLst/>
              <a:cxnLst/>
              <a:rect l="l" t="t" r="r" b="b"/>
              <a:pathLst>
                <a:path w="2270" h="2270" extrusionOk="0">
                  <a:moveTo>
                    <a:pt x="1135" y="0"/>
                  </a:moveTo>
                  <a:cubicBezTo>
                    <a:pt x="508" y="0"/>
                    <a:pt x="1" y="508"/>
                    <a:pt x="1" y="1135"/>
                  </a:cubicBezTo>
                  <a:cubicBezTo>
                    <a:pt x="1" y="1762"/>
                    <a:pt x="508" y="2269"/>
                    <a:pt x="1135" y="2269"/>
                  </a:cubicBezTo>
                  <a:cubicBezTo>
                    <a:pt x="1762" y="2269"/>
                    <a:pt x="2270" y="1762"/>
                    <a:pt x="2270" y="1135"/>
                  </a:cubicBezTo>
                  <a:cubicBezTo>
                    <a:pt x="2270" y="508"/>
                    <a:pt x="1762"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9;p56">
              <a:extLst>
                <a:ext uri="{FF2B5EF4-FFF2-40B4-BE49-F238E27FC236}">
                  <a16:creationId xmlns:a16="http://schemas.microsoft.com/office/drawing/2014/main" id="{6CA7F6F2-4B12-4375-9F8E-50E434B8F714}"/>
                </a:ext>
              </a:extLst>
            </p:cNvPr>
            <p:cNvSpPr/>
            <p:nvPr/>
          </p:nvSpPr>
          <p:spPr>
            <a:xfrm>
              <a:off x="6642410" y="3554849"/>
              <a:ext cx="356245" cy="39447"/>
            </a:xfrm>
            <a:custGeom>
              <a:avLst/>
              <a:gdLst/>
              <a:ahLst/>
              <a:cxnLst/>
              <a:rect l="l" t="t" r="r" b="b"/>
              <a:pathLst>
                <a:path w="11388" h="1261" extrusionOk="0">
                  <a:moveTo>
                    <a:pt x="1840" y="1"/>
                  </a:moveTo>
                  <a:cubicBezTo>
                    <a:pt x="1001" y="1"/>
                    <a:pt x="287" y="524"/>
                    <a:pt x="1" y="1260"/>
                  </a:cubicBezTo>
                  <a:lnTo>
                    <a:pt x="11388" y="1260"/>
                  </a:lnTo>
                  <a:cubicBezTo>
                    <a:pt x="11104" y="524"/>
                    <a:pt x="10388" y="1"/>
                    <a:pt x="9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60;p56">
              <a:extLst>
                <a:ext uri="{FF2B5EF4-FFF2-40B4-BE49-F238E27FC236}">
                  <a16:creationId xmlns:a16="http://schemas.microsoft.com/office/drawing/2014/main" id="{3F2E7948-12C1-4CAA-9D23-88611C8BE2CF}"/>
                </a:ext>
              </a:extLst>
            </p:cNvPr>
            <p:cNvSpPr/>
            <p:nvPr/>
          </p:nvSpPr>
          <p:spPr>
            <a:xfrm>
              <a:off x="6834985" y="3831230"/>
              <a:ext cx="194421" cy="46517"/>
            </a:xfrm>
            <a:custGeom>
              <a:avLst/>
              <a:gdLst/>
              <a:ahLst/>
              <a:cxnLst/>
              <a:rect l="l" t="t" r="r" b="b"/>
              <a:pathLst>
                <a:path w="6215" h="1487" extrusionOk="0">
                  <a:moveTo>
                    <a:pt x="6215" y="1"/>
                  </a:moveTo>
                  <a:cubicBezTo>
                    <a:pt x="5965" y="154"/>
                    <a:pt x="5673" y="244"/>
                    <a:pt x="5360" y="244"/>
                  </a:cubicBezTo>
                  <a:lnTo>
                    <a:pt x="502" y="244"/>
                  </a:lnTo>
                  <a:cubicBezTo>
                    <a:pt x="316" y="244"/>
                    <a:pt x="144" y="188"/>
                    <a:pt x="0" y="90"/>
                  </a:cubicBezTo>
                  <a:lnTo>
                    <a:pt x="0" y="985"/>
                  </a:lnTo>
                  <a:cubicBezTo>
                    <a:pt x="0" y="1261"/>
                    <a:pt x="225" y="1486"/>
                    <a:pt x="502" y="1486"/>
                  </a:cubicBezTo>
                  <a:lnTo>
                    <a:pt x="4983" y="1486"/>
                  </a:lnTo>
                  <a:cubicBezTo>
                    <a:pt x="5662" y="1486"/>
                    <a:pt x="6215" y="933"/>
                    <a:pt x="6215" y="254"/>
                  </a:cubicBezTo>
                  <a:lnTo>
                    <a:pt x="6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1;p56">
              <a:extLst>
                <a:ext uri="{FF2B5EF4-FFF2-40B4-BE49-F238E27FC236}">
                  <a16:creationId xmlns:a16="http://schemas.microsoft.com/office/drawing/2014/main" id="{86F221A4-05EB-44AD-84E0-12552B41C690}"/>
                </a:ext>
              </a:extLst>
            </p:cNvPr>
            <p:cNvSpPr/>
            <p:nvPr/>
          </p:nvSpPr>
          <p:spPr>
            <a:xfrm>
              <a:off x="6611284" y="3831387"/>
              <a:ext cx="193983" cy="46329"/>
            </a:xfrm>
            <a:custGeom>
              <a:avLst/>
              <a:gdLst/>
              <a:ahLst/>
              <a:cxnLst/>
              <a:rect l="l" t="t" r="r" b="b"/>
              <a:pathLst>
                <a:path w="6201" h="1481" extrusionOk="0">
                  <a:moveTo>
                    <a:pt x="1" y="1"/>
                  </a:moveTo>
                  <a:lnTo>
                    <a:pt x="1" y="247"/>
                  </a:lnTo>
                  <a:cubicBezTo>
                    <a:pt x="1" y="927"/>
                    <a:pt x="554" y="1480"/>
                    <a:pt x="1233" y="1480"/>
                  </a:cubicBezTo>
                  <a:lnTo>
                    <a:pt x="5699" y="1480"/>
                  </a:lnTo>
                  <a:cubicBezTo>
                    <a:pt x="5975" y="1480"/>
                    <a:pt x="6201" y="1256"/>
                    <a:pt x="6201" y="979"/>
                  </a:cubicBezTo>
                  <a:lnTo>
                    <a:pt x="6201" y="83"/>
                  </a:lnTo>
                  <a:cubicBezTo>
                    <a:pt x="6057" y="181"/>
                    <a:pt x="5885" y="239"/>
                    <a:pt x="5699" y="239"/>
                  </a:cubicBezTo>
                  <a:lnTo>
                    <a:pt x="846" y="239"/>
                  </a:lnTo>
                  <a:cubicBezTo>
                    <a:pt x="537" y="239"/>
                    <a:pt x="247" y="15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grpSp>
        <p:nvGrpSpPr>
          <p:cNvPr id="2061" name="Google Shape;2061;p49"/>
          <p:cNvGrpSpPr/>
          <p:nvPr/>
        </p:nvGrpSpPr>
        <p:grpSpPr>
          <a:xfrm>
            <a:off x="2062927" y="905230"/>
            <a:ext cx="749796" cy="717499"/>
            <a:chOff x="1317586" y="1856572"/>
            <a:chExt cx="749796" cy="717499"/>
          </a:xfrm>
        </p:grpSpPr>
        <p:sp>
          <p:nvSpPr>
            <p:cNvPr id="2062" name="Google Shape;2062;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4" name="Google Shape;2064;p49"/>
          <p:cNvGrpSpPr/>
          <p:nvPr/>
        </p:nvGrpSpPr>
        <p:grpSpPr>
          <a:xfrm>
            <a:off x="6034490" y="905230"/>
            <a:ext cx="749797" cy="717499"/>
            <a:chOff x="1317586" y="1856572"/>
            <a:chExt cx="749797" cy="717499"/>
          </a:xfrm>
        </p:grpSpPr>
        <p:sp>
          <p:nvSpPr>
            <p:cNvPr id="2065" name="Google Shape;2065;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0" name="Google Shape;2070;p49"/>
          <p:cNvSpPr txBox="1">
            <a:spLocks noGrp="1"/>
          </p:cNvSpPr>
          <p:nvPr>
            <p:ph type="title" idx="6"/>
          </p:nvPr>
        </p:nvSpPr>
        <p:spPr>
          <a:xfrm>
            <a:off x="720000" y="218773"/>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accent1"/>
                </a:solidFill>
              </a:rPr>
              <a:t>A B C</a:t>
            </a:r>
            <a:endParaRPr sz="3600" dirty="0">
              <a:solidFill>
                <a:schemeClr val="accent1"/>
              </a:solidFill>
            </a:endParaRPr>
          </a:p>
        </p:txBody>
      </p:sp>
      <p:sp>
        <p:nvSpPr>
          <p:cNvPr id="2071" name="Google Shape;2071;p49"/>
          <p:cNvSpPr txBox="1">
            <a:spLocks noGrp="1"/>
          </p:cNvSpPr>
          <p:nvPr>
            <p:ph type="title"/>
          </p:nvPr>
        </p:nvSpPr>
        <p:spPr>
          <a:xfrm>
            <a:off x="5456476" y="169888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Buoc</a:t>
            </a:r>
            <a:r>
              <a:rPr lang="en" dirty="0"/>
              <a:t> </a:t>
            </a:r>
            <a:r>
              <a:rPr lang="vi-VN" dirty="0"/>
              <a:t>5</a:t>
            </a:r>
            <a:endParaRPr dirty="0"/>
          </a:p>
        </p:txBody>
      </p:sp>
      <p:sp>
        <p:nvSpPr>
          <p:cNvPr id="2072" name="Google Shape;2072;p49"/>
          <p:cNvSpPr txBox="1">
            <a:spLocks noGrp="1"/>
          </p:cNvSpPr>
          <p:nvPr>
            <p:ph type="subTitle" idx="1"/>
          </p:nvPr>
        </p:nvSpPr>
        <p:spPr>
          <a:xfrm>
            <a:off x="4496686" y="2916916"/>
            <a:ext cx="4419600" cy="842235"/>
          </a:xfrm>
          <a:prstGeom prst="rect">
            <a:avLst/>
          </a:prstGeom>
        </p:spPr>
        <p:txBody>
          <a:bodyPr spcFirstLastPara="1" wrap="square" lIns="91425" tIns="91425" rIns="91425" bIns="91425" anchor="ctr" anchorCtr="0">
            <a:noAutofit/>
          </a:bodyPr>
          <a:lstStyle/>
          <a:p>
            <a:pPr marL="342900" marR="0" lvl="0" indent="-342900" algn="l">
              <a:lnSpc>
                <a:spcPct val="135000"/>
              </a:lnSpc>
              <a:spcBef>
                <a:spcPts val="600"/>
              </a:spcBef>
              <a:spcAft>
                <a:spcPts val="0"/>
              </a:spcAft>
              <a:buFont typeface="Times New Roman" panose="02020603050405020304" pitchFamily="18" charset="0"/>
              <a:buChar char="-"/>
            </a:pPr>
            <a:r>
              <a:rPr lang="en-US" dirty="0">
                <a:effectLst/>
                <a:latin typeface="Archivo Light" panose="020B0604020202020204" charset="0"/>
                <a:ea typeface="Yu Mincho" panose="02020400000000000000" pitchFamily="18" charset="-128"/>
                <a:cs typeface="Archivo Light" panose="020B0604020202020204" charset="0"/>
              </a:rPr>
              <a:t>Sau </a:t>
            </a:r>
            <a:r>
              <a:rPr lang="en-US" dirty="0" err="1">
                <a:effectLst/>
                <a:latin typeface="Archivo Light" panose="020B0604020202020204" charset="0"/>
                <a:ea typeface="Yu Mincho" panose="02020400000000000000" pitchFamily="18" charset="-128"/>
                <a:cs typeface="Archivo Light" panose="020B0604020202020204" charset="0"/>
              </a:rPr>
              <a:t>mỗi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vòng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lặp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thuật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toán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kiểm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điều</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kiện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dừng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Điều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này</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có</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thể</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là</a:t>
            </a:r>
            <a:r>
              <a:rPr lang="en-US" dirty="0">
                <a:effectLst/>
                <a:latin typeface="Archivo Light" panose="020B0604020202020204" charset="0"/>
                <a:ea typeface="Yu Mincho" panose="02020400000000000000" pitchFamily="18" charset="-128"/>
                <a:cs typeface="Archivo Light" panose="020B0604020202020204" charset="0"/>
              </a:rPr>
              <a:t>:</a:t>
            </a:r>
          </a:p>
          <a:p>
            <a:pPr marL="457200" marR="0" algn="l">
              <a:lnSpc>
                <a:spcPct val="135000"/>
              </a:lnSpc>
              <a:spcBef>
                <a:spcPts val="0"/>
              </a:spcBef>
              <a:spcAft>
                <a:spcPts val="0"/>
              </a:spcAft>
            </a:pPr>
            <a:r>
              <a:rPr lang="vi-VN"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Số</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vòng</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lặp</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đạt</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giới</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hạn</a:t>
            </a:r>
            <a:r>
              <a:rPr lang="en-US" dirty="0">
                <a:effectLst/>
                <a:latin typeface="Archivo Light" panose="020B0604020202020204" charset="0"/>
                <a:ea typeface="Aptos"/>
                <a:cs typeface="Archivo Light" panose="020B0604020202020204" charset="0"/>
              </a:rPr>
              <a:t>.</a:t>
            </a:r>
          </a:p>
          <a:p>
            <a:pPr marL="457200" marR="0" algn="l">
              <a:lnSpc>
                <a:spcPct val="135000"/>
              </a:lnSpc>
              <a:spcBef>
                <a:spcPts val="0"/>
              </a:spcBef>
              <a:spcAft>
                <a:spcPts val="0"/>
              </a:spcAft>
            </a:pPr>
            <a:r>
              <a:rPr lang="vi-VN"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Đã</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tìm</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được</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giải</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pháp</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tối</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ưu</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đạt</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yêu</a:t>
            </a:r>
            <a:r>
              <a:rPr lang="en-US" dirty="0">
                <a:effectLst/>
                <a:latin typeface="Archivo Light" panose="020B0604020202020204" charset="0"/>
                <a:ea typeface="Aptos"/>
                <a:cs typeface="Archivo Light" panose="020B0604020202020204" charset="0"/>
              </a:rPr>
              <a:t> </a:t>
            </a:r>
            <a:r>
              <a:rPr lang="en-US" dirty="0" err="1">
                <a:effectLst/>
                <a:latin typeface="Archivo Light" panose="020B0604020202020204" charset="0"/>
                <a:ea typeface="Aptos"/>
                <a:cs typeface="Archivo Light" panose="020B0604020202020204" charset="0"/>
              </a:rPr>
              <a:t>cầu</a:t>
            </a:r>
            <a:r>
              <a:rPr lang="en-US" dirty="0">
                <a:effectLst/>
                <a:latin typeface="Archivo Light" panose="020B0604020202020204" charset="0"/>
                <a:ea typeface="Aptos"/>
                <a:cs typeface="Archivo Light" panose="020B0604020202020204" charset="0"/>
              </a:rPr>
              <a:t>.</a:t>
            </a:r>
          </a:p>
          <a:p>
            <a:pPr marL="342900" marR="0" lvl="0" indent="-342900" algn="l">
              <a:lnSpc>
                <a:spcPct val="135000"/>
              </a:lnSpc>
              <a:spcBef>
                <a:spcPts val="0"/>
              </a:spcBef>
              <a:spcAft>
                <a:spcPts val="0"/>
              </a:spcAft>
              <a:buFont typeface="Times New Roman" panose="02020603050405020304" pitchFamily="18" charset="0"/>
              <a:buChar char="-"/>
            </a:pPr>
            <a:r>
              <a:rPr lang="en-US" dirty="0" err="1">
                <a:effectLst/>
                <a:latin typeface="Archivo Light" panose="020B0604020202020204" charset="0"/>
                <a:ea typeface="Yu Mincho" panose="02020400000000000000" pitchFamily="18" charset="-128"/>
                <a:cs typeface="Archivo Light" panose="020B0604020202020204" charset="0"/>
              </a:rPr>
              <a:t>Nếu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điều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dừng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chưa</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thỏa</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mãn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(False)</a:t>
            </a:r>
            <a:r>
              <a:rPr lang="en-US" dirty="0">
                <a:solidFill>
                  <a:schemeClr val="tx1"/>
                </a:solidFill>
                <a:effectLst/>
                <a:latin typeface="Archivo Light" panose="020B0604020202020204" charset="0"/>
                <a:ea typeface="Yu Mincho" panose="02020400000000000000" pitchFamily="18" charset="-128"/>
                <a:cs typeface="Archivo Light" panose="020B0604020202020204" charset="0"/>
              </a:rPr>
              <a:t>,</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thuật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toán</a:t>
            </a:r>
            <a:r>
              <a:rPr lang="en-US" dirty="0">
                <a:effectLst/>
                <a:latin typeface="Archivo Light" panose="020B0604020202020204" charset="0"/>
                <a:ea typeface="Yu Mincho" panose="02020400000000000000" pitchFamily="18" charset="-128"/>
                <a:cs typeface="Archivo Light" panose="020B0604020202020204" charset="0"/>
              </a:rPr>
              <a:t> quay </a:t>
            </a:r>
            <a:r>
              <a:rPr lang="en-US" dirty="0" err="1">
                <a:effectLst/>
                <a:latin typeface="Archivo Light" panose="020B0604020202020204" charset="0"/>
                <a:ea typeface="Yu Mincho" panose="02020400000000000000" pitchFamily="18" charset="-128"/>
                <a:cs typeface="Archivo Light" panose="020B0604020202020204" charset="0"/>
              </a:rPr>
              <a:t>lại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giai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đoạn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ong</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thợ</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và</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lặp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lại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quy</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trình</a:t>
            </a:r>
            <a:r>
              <a:rPr lang="en-US" dirty="0">
                <a:effectLst/>
                <a:latin typeface="Archivo Light" panose="020B0604020202020204" charset="0"/>
                <a:ea typeface="Yu Mincho" panose="02020400000000000000" pitchFamily="18" charset="-128"/>
                <a:cs typeface="Archivo Light" panose="020B0604020202020204" charset="0"/>
              </a:rPr>
              <a:t>.</a:t>
            </a:r>
          </a:p>
          <a:p>
            <a:pPr marL="342900" marR="0" lvl="0" indent="-342900" algn="l">
              <a:lnSpc>
                <a:spcPct val="135000"/>
              </a:lnSpc>
              <a:spcBef>
                <a:spcPts val="0"/>
              </a:spcBef>
              <a:spcAft>
                <a:spcPts val="600"/>
              </a:spcAft>
              <a:buFont typeface="Times New Roman" panose="02020603050405020304" pitchFamily="18" charset="0"/>
              <a:buChar char="-"/>
            </a:pPr>
            <a:r>
              <a:rPr lang="en-US" dirty="0" err="1">
                <a:effectLst/>
                <a:latin typeface="Archivo Light" panose="020B0604020202020204" charset="0"/>
                <a:ea typeface="Yu Mincho" panose="02020400000000000000" pitchFamily="18" charset="-128"/>
                <a:cs typeface="Archivo Light" panose="020B0604020202020204" charset="0"/>
              </a:rPr>
              <a:t>Nếu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điều</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kiện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dừng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thỏa</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mãn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(True), </a:t>
            </a:r>
            <a:r>
              <a:rPr lang="en-US" dirty="0" err="1">
                <a:effectLst/>
                <a:latin typeface="Archivo Light" panose="020B0604020202020204" charset="0"/>
                <a:ea typeface="Yu Mincho" panose="02020400000000000000" pitchFamily="18" charset="-128"/>
                <a:cs typeface="Archivo Light" panose="020B0604020202020204" charset="0"/>
              </a:rPr>
              <a:t>thuật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toán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dừng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và</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báo</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cáo</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giải</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pháp</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tốt</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nhất</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đã</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tìm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được</a:t>
            </a:r>
            <a:r>
              <a:rPr lang="en-US" dirty="0">
                <a:effectLst/>
                <a:latin typeface="Archivo Light" panose="020B0604020202020204" charset="0"/>
                <a:ea typeface="Yu Mincho" panose="02020400000000000000" pitchFamily="18" charset="-128"/>
                <a:cs typeface="Archivo Light" panose="020B0604020202020204" charset="0"/>
              </a:rPr>
              <a:t>.</a:t>
            </a:r>
          </a:p>
        </p:txBody>
      </p:sp>
      <p:sp>
        <p:nvSpPr>
          <p:cNvPr id="2073" name="Google Shape;2073;p49"/>
          <p:cNvSpPr txBox="1">
            <a:spLocks noGrp="1"/>
          </p:cNvSpPr>
          <p:nvPr>
            <p:ph type="title" idx="2"/>
          </p:nvPr>
        </p:nvSpPr>
        <p:spPr>
          <a:xfrm>
            <a:off x="1484913" y="169888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Buoc 4</a:t>
            </a:r>
            <a:endParaRPr dirty="0"/>
          </a:p>
        </p:txBody>
      </p:sp>
      <p:sp>
        <p:nvSpPr>
          <p:cNvPr id="2074" name="Google Shape;2074;p49"/>
          <p:cNvSpPr txBox="1">
            <a:spLocks noGrp="1"/>
          </p:cNvSpPr>
          <p:nvPr>
            <p:ph type="subTitle" idx="3"/>
          </p:nvPr>
        </p:nvSpPr>
        <p:spPr>
          <a:xfrm>
            <a:off x="408924" y="2954614"/>
            <a:ext cx="3891473" cy="677100"/>
          </a:xfrm>
          <a:prstGeom prst="rect">
            <a:avLst/>
          </a:prstGeom>
        </p:spPr>
        <p:txBody>
          <a:bodyPr spcFirstLastPara="1" wrap="square" lIns="91425" tIns="91425" rIns="91425" bIns="91425" anchor="ctr" anchorCtr="0">
            <a:noAutofit/>
          </a:bodyPr>
          <a:lstStyle/>
          <a:p>
            <a:pPr marL="285750" marR="0" lvl="0" indent="-285750" algn="l">
              <a:lnSpc>
                <a:spcPct val="135000"/>
              </a:lnSpc>
              <a:spcBef>
                <a:spcPts val="600"/>
              </a:spcBef>
              <a:spcAft>
                <a:spcPts val="600"/>
              </a:spcAft>
              <a:buFontTx/>
              <a:buChar char="-"/>
            </a:pPr>
            <a:r>
              <a:rPr lang="en-US" dirty="0">
                <a:effectLst/>
                <a:latin typeface="Archivo Light" panose="020B0604020202020204" charset="0"/>
                <a:ea typeface="Yu Mincho" panose="02020400000000000000" pitchFamily="18" charset="-128"/>
                <a:cs typeface="Archivo Light" panose="020B0604020202020204" charset="0"/>
              </a:rPr>
              <a:t>Sau </a:t>
            </a:r>
            <a:r>
              <a:rPr lang="en-US" dirty="0" err="1">
                <a:effectLst/>
                <a:latin typeface="Archivo Light" panose="020B0604020202020204" charset="0"/>
                <a:ea typeface="Yu Mincho" panose="02020400000000000000" pitchFamily="18" charset="-128"/>
                <a:cs typeface="Archivo Light" panose="020B0604020202020204" charset="0"/>
              </a:rPr>
              <a:t>giai</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đoạn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của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ong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thợ</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và</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ong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quan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sát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thuật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toán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kiểm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tra</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xem</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có</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nguồn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thức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ăn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nào</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không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được</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cải</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solidFill>
                  <a:schemeClr val="accent1"/>
                </a:solidFill>
                <a:effectLst/>
                <a:latin typeface="Archivo Light" panose="020B0604020202020204" charset="0"/>
                <a:ea typeface="Yu Mincho" panose="02020400000000000000" pitchFamily="18" charset="-128"/>
                <a:cs typeface="Archivo Light" panose="020B0604020202020204" charset="0"/>
              </a:rPr>
              <a:t>thiện</a:t>
            </a:r>
            <a:r>
              <a:rPr lang="en-US" dirty="0">
                <a:solidFill>
                  <a:schemeClr val="accent1"/>
                </a:solidFill>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trong</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một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số</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lần</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lặp</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nhất</a:t>
            </a:r>
            <a:r>
              <a:rPr lang="en-US" dirty="0">
                <a:effectLst/>
                <a:latin typeface="Archivo Light" panose="020B0604020202020204" charset="0"/>
                <a:ea typeface="Yu Mincho" panose="02020400000000000000" pitchFamily="18" charset="-128"/>
                <a:cs typeface="Archivo Light" panose="020B0604020202020204" charset="0"/>
              </a:rPr>
              <a:t> </a:t>
            </a:r>
            <a:r>
              <a:rPr lang="en-US" dirty="0" err="1">
                <a:effectLst/>
                <a:latin typeface="Archivo Light" panose="020B0604020202020204" charset="0"/>
                <a:ea typeface="Yu Mincho" panose="02020400000000000000" pitchFamily="18" charset="-128"/>
                <a:cs typeface="Archivo Light" panose="020B0604020202020204" charset="0"/>
              </a:rPr>
              <a:t>định</a:t>
            </a:r>
            <a:r>
              <a:rPr lang="en-US" dirty="0">
                <a:effectLst/>
                <a:latin typeface="Archivo Light" panose="020B0604020202020204" charset="0"/>
                <a:ea typeface="Yu Mincho" panose="02020400000000000000" pitchFamily="18" charset="-128"/>
                <a:cs typeface="Archivo Light" panose="020B0604020202020204" charset="0"/>
              </a:rPr>
              <a:t> hay </a:t>
            </a:r>
            <a:r>
              <a:rPr lang="en-US" dirty="0" err="1">
                <a:effectLst/>
                <a:latin typeface="Archivo Light" panose="020B0604020202020204" charset="0"/>
                <a:ea typeface="Yu Mincho" panose="02020400000000000000" pitchFamily="18" charset="-128"/>
                <a:cs typeface="Archivo Light" panose="020B0604020202020204" charset="0"/>
              </a:rPr>
              <a:t>không</a:t>
            </a:r>
            <a:r>
              <a:rPr lang="en-US" dirty="0">
                <a:effectLst/>
                <a:latin typeface="Archivo Light" panose="020B0604020202020204" charset="0"/>
                <a:ea typeface="Yu Mincho" panose="02020400000000000000" pitchFamily="18" charset="-128"/>
                <a:cs typeface="Archivo Light" panose="020B0604020202020204" charset="0"/>
              </a:rPr>
              <a:t>.</a:t>
            </a:r>
            <a:endParaRPr lang="vi-VN" dirty="0">
              <a:effectLst/>
              <a:latin typeface="Archivo Light" panose="020B0604020202020204" charset="0"/>
              <a:ea typeface="Yu Mincho" panose="02020400000000000000" pitchFamily="18" charset="-128"/>
              <a:cs typeface="Archivo Light" panose="020B0604020202020204" charset="0"/>
            </a:endParaRPr>
          </a:p>
          <a:p>
            <a:pPr marL="285750" marR="0" lvl="0" indent="-285750" algn="l">
              <a:lnSpc>
                <a:spcPct val="135000"/>
              </a:lnSpc>
              <a:spcBef>
                <a:spcPts val="600"/>
              </a:spcBef>
              <a:spcAft>
                <a:spcPts val="600"/>
              </a:spcAft>
              <a:buFontTx/>
              <a:buChar char="-"/>
            </a:pPr>
            <a:r>
              <a:rPr lang="en-US" kern="0" dirty="0" err="1">
                <a:effectLst/>
                <a:latin typeface="Archivo Light" panose="020B0604020202020204" charset="0"/>
                <a:ea typeface="Aptos"/>
                <a:cs typeface="Archivo Light" panose="020B0604020202020204" charset="0"/>
              </a:rPr>
              <a:t>Nếu</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có</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một</a:t>
            </a:r>
            <a:r>
              <a:rPr lang="en-US" kern="0" dirty="0">
                <a:effectLst/>
                <a:latin typeface="Archivo Light" panose="020B0604020202020204" charset="0"/>
                <a:ea typeface="Aptos"/>
                <a:cs typeface="Archivo Light" panose="020B0604020202020204" charset="0"/>
              </a:rPr>
              <a:t> </a:t>
            </a:r>
            <a:r>
              <a:rPr lang="en-US" kern="0" dirty="0" err="1">
                <a:solidFill>
                  <a:schemeClr val="accent1"/>
                </a:solidFill>
                <a:effectLst/>
                <a:latin typeface="Archivo Light" panose="020B0604020202020204" charset="0"/>
                <a:ea typeface="Aptos"/>
                <a:cs typeface="Archivo Light" panose="020B0604020202020204" charset="0"/>
              </a:rPr>
              <a:t>ong</a:t>
            </a:r>
            <a:r>
              <a:rPr lang="en-US" kern="0" dirty="0">
                <a:solidFill>
                  <a:schemeClr val="accent1"/>
                </a:solidFill>
                <a:effectLst/>
                <a:latin typeface="Archivo Light" panose="020B0604020202020204" charset="0"/>
                <a:ea typeface="Aptos"/>
                <a:cs typeface="Archivo Light" panose="020B0604020202020204" charset="0"/>
              </a:rPr>
              <a:t> </a:t>
            </a:r>
            <a:r>
              <a:rPr lang="en-US" kern="0" dirty="0" err="1">
                <a:solidFill>
                  <a:schemeClr val="accent1"/>
                </a:solidFill>
                <a:effectLst/>
                <a:latin typeface="Archivo Light" panose="020B0604020202020204" charset="0"/>
                <a:ea typeface="Aptos"/>
                <a:cs typeface="Archivo Light" panose="020B0604020202020204" charset="0"/>
              </a:rPr>
              <a:t>trinh</a:t>
            </a:r>
            <a:r>
              <a:rPr lang="en-US" kern="0" dirty="0">
                <a:solidFill>
                  <a:schemeClr val="accent1"/>
                </a:solidFill>
                <a:effectLst/>
                <a:latin typeface="Archivo Light" panose="020B0604020202020204" charset="0"/>
                <a:ea typeface="Aptos"/>
                <a:cs typeface="Archivo Light" panose="020B0604020202020204" charset="0"/>
              </a:rPr>
              <a:t> </a:t>
            </a:r>
            <a:r>
              <a:rPr lang="en-US" kern="0" dirty="0" err="1">
                <a:solidFill>
                  <a:schemeClr val="accent1"/>
                </a:solidFill>
                <a:effectLst/>
                <a:latin typeface="Archivo Light" panose="020B0604020202020204" charset="0"/>
                <a:ea typeface="Aptos"/>
                <a:cs typeface="Archivo Light" panose="020B0604020202020204" charset="0"/>
              </a:rPr>
              <a:t>sát</a:t>
            </a:r>
            <a:r>
              <a:rPr lang="en-US" kern="0" dirty="0">
                <a:solidFill>
                  <a:schemeClr val="accent1"/>
                </a:solidFill>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sẽ</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được</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kích</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hoạt</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để</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tìm</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kiếm</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một</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giải</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pháp</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hoàn</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toàn</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mới</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thay</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thế</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giải</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pháp</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cũ</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không</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còn</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hiệu</a:t>
            </a:r>
            <a:r>
              <a:rPr lang="en-US" kern="0" dirty="0">
                <a:effectLst/>
                <a:latin typeface="Archivo Light" panose="020B0604020202020204" charset="0"/>
                <a:ea typeface="Aptos"/>
                <a:cs typeface="Archivo Light" panose="020B0604020202020204" charset="0"/>
              </a:rPr>
              <a:t> </a:t>
            </a:r>
            <a:r>
              <a:rPr lang="en-US" kern="0" dirty="0" err="1">
                <a:effectLst/>
                <a:latin typeface="Archivo Light" panose="020B0604020202020204" charset="0"/>
                <a:ea typeface="Aptos"/>
                <a:cs typeface="Archivo Light" panose="020B0604020202020204" charset="0"/>
              </a:rPr>
              <a:t>quả</a:t>
            </a:r>
            <a:endParaRPr lang="vi-VN" dirty="0">
              <a:effectLst/>
              <a:latin typeface="Archivo Light" panose="020B0604020202020204" charset="0"/>
              <a:ea typeface="Yu Mincho" panose="02020400000000000000" pitchFamily="18" charset="-128"/>
              <a:cs typeface="Archivo Light" panose="020B0604020202020204" charset="0"/>
            </a:endParaRPr>
          </a:p>
        </p:txBody>
      </p:sp>
      <p:grpSp>
        <p:nvGrpSpPr>
          <p:cNvPr id="71" name="Google Shape;2522;p56">
            <a:extLst>
              <a:ext uri="{FF2B5EF4-FFF2-40B4-BE49-F238E27FC236}">
                <a16:creationId xmlns:a16="http://schemas.microsoft.com/office/drawing/2014/main" id="{73E2C03A-3C63-4CD1-98B7-4CD56264FB86}"/>
              </a:ext>
            </a:extLst>
          </p:cNvPr>
          <p:cNvGrpSpPr/>
          <p:nvPr/>
        </p:nvGrpSpPr>
        <p:grpSpPr>
          <a:xfrm>
            <a:off x="2247581" y="1044813"/>
            <a:ext cx="419561" cy="417997"/>
            <a:chOff x="5273894" y="2734653"/>
            <a:chExt cx="419561" cy="417997"/>
          </a:xfrm>
        </p:grpSpPr>
        <p:sp>
          <p:nvSpPr>
            <p:cNvPr id="72" name="Google Shape;2523;p56">
              <a:extLst>
                <a:ext uri="{FF2B5EF4-FFF2-40B4-BE49-F238E27FC236}">
                  <a16:creationId xmlns:a16="http://schemas.microsoft.com/office/drawing/2014/main" id="{5CAC453A-AABE-408A-AD94-EF501C7759AB}"/>
                </a:ext>
              </a:extLst>
            </p:cNvPr>
            <p:cNvSpPr/>
            <p:nvPr/>
          </p:nvSpPr>
          <p:spPr>
            <a:xfrm>
              <a:off x="5306741" y="2734653"/>
              <a:ext cx="57904" cy="53868"/>
            </a:xfrm>
            <a:custGeom>
              <a:avLst/>
              <a:gdLst/>
              <a:ahLst/>
              <a:cxnLst/>
              <a:rect l="l" t="t" r="r" b="b"/>
              <a:pathLst>
                <a:path w="1851" h="1722" extrusionOk="0">
                  <a:moveTo>
                    <a:pt x="927" y="1"/>
                  </a:moveTo>
                  <a:cubicBezTo>
                    <a:pt x="881" y="1"/>
                    <a:pt x="835" y="4"/>
                    <a:pt x="788" y="12"/>
                  </a:cubicBezTo>
                  <a:cubicBezTo>
                    <a:pt x="318" y="88"/>
                    <a:pt x="0" y="530"/>
                    <a:pt x="76" y="999"/>
                  </a:cubicBezTo>
                  <a:cubicBezTo>
                    <a:pt x="145" y="1422"/>
                    <a:pt x="510" y="1722"/>
                    <a:pt x="924" y="1722"/>
                  </a:cubicBezTo>
                  <a:cubicBezTo>
                    <a:pt x="970" y="1722"/>
                    <a:pt x="1016" y="1718"/>
                    <a:pt x="1063" y="1710"/>
                  </a:cubicBezTo>
                  <a:cubicBezTo>
                    <a:pt x="1533" y="1635"/>
                    <a:pt x="1851" y="1192"/>
                    <a:pt x="1775" y="724"/>
                  </a:cubicBezTo>
                  <a:cubicBezTo>
                    <a:pt x="1707" y="301"/>
                    <a:pt x="1341"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24;p56">
              <a:extLst>
                <a:ext uri="{FF2B5EF4-FFF2-40B4-BE49-F238E27FC236}">
                  <a16:creationId xmlns:a16="http://schemas.microsoft.com/office/drawing/2014/main" id="{54F91EB8-8C31-4FB8-8964-DDB71F2A0C25}"/>
                </a:ext>
              </a:extLst>
            </p:cNvPr>
            <p:cNvSpPr/>
            <p:nvPr/>
          </p:nvSpPr>
          <p:spPr>
            <a:xfrm>
              <a:off x="5380974" y="2840388"/>
              <a:ext cx="205589" cy="205557"/>
            </a:xfrm>
            <a:custGeom>
              <a:avLst/>
              <a:gdLst/>
              <a:ahLst/>
              <a:cxnLst/>
              <a:rect l="l" t="t" r="r" b="b"/>
              <a:pathLst>
                <a:path w="6572" h="6571" extrusionOk="0">
                  <a:moveTo>
                    <a:pt x="4026" y="1035"/>
                  </a:moveTo>
                  <a:cubicBezTo>
                    <a:pt x="4249" y="1035"/>
                    <a:pt x="4430" y="1217"/>
                    <a:pt x="4430" y="1440"/>
                  </a:cubicBezTo>
                  <a:lnTo>
                    <a:pt x="4430" y="1794"/>
                  </a:lnTo>
                  <a:cubicBezTo>
                    <a:pt x="4615" y="1817"/>
                    <a:pt x="4761" y="1966"/>
                    <a:pt x="4780" y="2153"/>
                  </a:cubicBezTo>
                  <a:lnTo>
                    <a:pt x="5135" y="2153"/>
                  </a:lnTo>
                  <a:cubicBezTo>
                    <a:pt x="5359" y="2153"/>
                    <a:pt x="5539" y="2333"/>
                    <a:pt x="5539" y="2557"/>
                  </a:cubicBezTo>
                  <a:cubicBezTo>
                    <a:pt x="5539" y="2779"/>
                    <a:pt x="5359" y="2961"/>
                    <a:pt x="5135" y="2961"/>
                  </a:cubicBezTo>
                  <a:lnTo>
                    <a:pt x="4782" y="2961"/>
                  </a:lnTo>
                  <a:lnTo>
                    <a:pt x="4782" y="3609"/>
                  </a:lnTo>
                  <a:lnTo>
                    <a:pt x="5135" y="3609"/>
                  </a:lnTo>
                  <a:cubicBezTo>
                    <a:pt x="5359" y="3609"/>
                    <a:pt x="5539" y="3791"/>
                    <a:pt x="5539" y="4013"/>
                  </a:cubicBezTo>
                  <a:cubicBezTo>
                    <a:pt x="5539" y="4236"/>
                    <a:pt x="5359" y="4418"/>
                    <a:pt x="5135" y="4418"/>
                  </a:cubicBezTo>
                  <a:lnTo>
                    <a:pt x="4780" y="4418"/>
                  </a:lnTo>
                  <a:cubicBezTo>
                    <a:pt x="4761" y="4603"/>
                    <a:pt x="4615" y="4752"/>
                    <a:pt x="4430" y="4777"/>
                  </a:cubicBezTo>
                  <a:lnTo>
                    <a:pt x="4430" y="5130"/>
                  </a:lnTo>
                  <a:cubicBezTo>
                    <a:pt x="4430" y="5353"/>
                    <a:pt x="4249" y="5535"/>
                    <a:pt x="4026" y="5535"/>
                  </a:cubicBezTo>
                  <a:cubicBezTo>
                    <a:pt x="3803" y="5535"/>
                    <a:pt x="3622" y="5353"/>
                    <a:pt x="3622" y="5130"/>
                  </a:cubicBezTo>
                  <a:lnTo>
                    <a:pt x="3622" y="4781"/>
                  </a:lnTo>
                  <a:lnTo>
                    <a:pt x="2974" y="4781"/>
                  </a:lnTo>
                  <a:lnTo>
                    <a:pt x="2974" y="5130"/>
                  </a:lnTo>
                  <a:cubicBezTo>
                    <a:pt x="2974" y="5353"/>
                    <a:pt x="2792" y="5535"/>
                    <a:pt x="2570" y="5535"/>
                  </a:cubicBezTo>
                  <a:cubicBezTo>
                    <a:pt x="2346" y="5535"/>
                    <a:pt x="2165" y="5353"/>
                    <a:pt x="2165" y="5130"/>
                  </a:cubicBezTo>
                  <a:lnTo>
                    <a:pt x="2165" y="4778"/>
                  </a:lnTo>
                  <a:cubicBezTo>
                    <a:pt x="1970" y="4762"/>
                    <a:pt x="1816" y="4609"/>
                    <a:pt x="1795" y="4418"/>
                  </a:cubicBezTo>
                  <a:lnTo>
                    <a:pt x="1442" y="4418"/>
                  </a:lnTo>
                  <a:cubicBezTo>
                    <a:pt x="1220" y="4418"/>
                    <a:pt x="1038" y="4236"/>
                    <a:pt x="1038" y="4013"/>
                  </a:cubicBezTo>
                  <a:cubicBezTo>
                    <a:pt x="1038" y="3791"/>
                    <a:pt x="1220" y="3609"/>
                    <a:pt x="1442" y="3609"/>
                  </a:cubicBezTo>
                  <a:lnTo>
                    <a:pt x="1792" y="3609"/>
                  </a:lnTo>
                  <a:lnTo>
                    <a:pt x="1792" y="2961"/>
                  </a:lnTo>
                  <a:lnTo>
                    <a:pt x="1442" y="2961"/>
                  </a:lnTo>
                  <a:cubicBezTo>
                    <a:pt x="1220" y="2961"/>
                    <a:pt x="1038" y="2779"/>
                    <a:pt x="1038" y="2557"/>
                  </a:cubicBezTo>
                  <a:cubicBezTo>
                    <a:pt x="1038" y="2333"/>
                    <a:pt x="1220" y="2153"/>
                    <a:pt x="1442" y="2153"/>
                  </a:cubicBezTo>
                  <a:lnTo>
                    <a:pt x="1795" y="2153"/>
                  </a:lnTo>
                  <a:cubicBezTo>
                    <a:pt x="1815" y="1959"/>
                    <a:pt x="1970" y="1807"/>
                    <a:pt x="2165" y="1792"/>
                  </a:cubicBezTo>
                  <a:lnTo>
                    <a:pt x="2165" y="1440"/>
                  </a:lnTo>
                  <a:cubicBezTo>
                    <a:pt x="2165" y="1217"/>
                    <a:pt x="2346" y="1035"/>
                    <a:pt x="2570" y="1035"/>
                  </a:cubicBezTo>
                  <a:cubicBezTo>
                    <a:pt x="2792" y="1035"/>
                    <a:pt x="2974" y="1217"/>
                    <a:pt x="2974" y="1440"/>
                  </a:cubicBezTo>
                  <a:lnTo>
                    <a:pt x="2974" y="1789"/>
                  </a:lnTo>
                  <a:lnTo>
                    <a:pt x="3622" y="1789"/>
                  </a:lnTo>
                  <a:lnTo>
                    <a:pt x="3622" y="1440"/>
                  </a:lnTo>
                  <a:cubicBezTo>
                    <a:pt x="3622" y="1217"/>
                    <a:pt x="3803" y="1035"/>
                    <a:pt x="4026" y="1035"/>
                  </a:cubicBezTo>
                  <a:close/>
                  <a:moveTo>
                    <a:pt x="3287" y="0"/>
                  </a:moveTo>
                  <a:cubicBezTo>
                    <a:pt x="1472" y="0"/>
                    <a:pt x="1" y="1470"/>
                    <a:pt x="1" y="3285"/>
                  </a:cubicBezTo>
                  <a:cubicBezTo>
                    <a:pt x="1" y="5100"/>
                    <a:pt x="1472" y="6571"/>
                    <a:pt x="3287" y="6571"/>
                  </a:cubicBezTo>
                  <a:cubicBezTo>
                    <a:pt x="5100" y="6571"/>
                    <a:pt x="6571" y="5100"/>
                    <a:pt x="6571" y="3285"/>
                  </a:cubicBezTo>
                  <a:cubicBezTo>
                    <a:pt x="6571" y="1470"/>
                    <a:pt x="5100" y="0"/>
                    <a:pt x="3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25;p56">
              <a:extLst>
                <a:ext uri="{FF2B5EF4-FFF2-40B4-BE49-F238E27FC236}">
                  <a16:creationId xmlns:a16="http://schemas.microsoft.com/office/drawing/2014/main" id="{B1711885-117A-483C-B37B-67543FBB9003}"/>
                </a:ext>
              </a:extLst>
            </p:cNvPr>
            <p:cNvSpPr/>
            <p:nvPr/>
          </p:nvSpPr>
          <p:spPr>
            <a:xfrm>
              <a:off x="5462340" y="2921629"/>
              <a:ext cx="42982" cy="43045"/>
            </a:xfrm>
            <a:custGeom>
              <a:avLst/>
              <a:gdLst/>
              <a:ahLst/>
              <a:cxnLst/>
              <a:rect l="l" t="t" r="r" b="b"/>
              <a:pathLst>
                <a:path w="1374" h="1376" extrusionOk="0">
                  <a:moveTo>
                    <a:pt x="0" y="1"/>
                  </a:moveTo>
                  <a:lnTo>
                    <a:pt x="0" y="1375"/>
                  </a:lnTo>
                  <a:lnTo>
                    <a:pt x="1374" y="1375"/>
                  </a:lnTo>
                  <a:lnTo>
                    <a:pt x="1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26;p56">
              <a:extLst>
                <a:ext uri="{FF2B5EF4-FFF2-40B4-BE49-F238E27FC236}">
                  <a16:creationId xmlns:a16="http://schemas.microsoft.com/office/drawing/2014/main" id="{8DB27E3B-0850-42CB-B847-A9C2AD4AF294}"/>
                </a:ext>
              </a:extLst>
            </p:cNvPr>
            <p:cNvSpPr/>
            <p:nvPr/>
          </p:nvSpPr>
          <p:spPr>
            <a:xfrm>
              <a:off x="5386261" y="2748950"/>
              <a:ext cx="41074" cy="95662"/>
            </a:xfrm>
            <a:custGeom>
              <a:avLst/>
              <a:gdLst/>
              <a:ahLst/>
              <a:cxnLst/>
              <a:rect l="l" t="t" r="r" b="b"/>
              <a:pathLst>
                <a:path w="1313" h="3058" extrusionOk="0">
                  <a:moveTo>
                    <a:pt x="0" y="1"/>
                  </a:moveTo>
                  <a:cubicBezTo>
                    <a:pt x="34" y="130"/>
                    <a:pt x="51" y="265"/>
                    <a:pt x="51" y="403"/>
                  </a:cubicBezTo>
                  <a:cubicBezTo>
                    <a:pt x="51" y="542"/>
                    <a:pt x="35" y="678"/>
                    <a:pt x="1" y="807"/>
                  </a:cubicBezTo>
                  <a:lnTo>
                    <a:pt x="505" y="807"/>
                  </a:lnTo>
                  <a:lnTo>
                    <a:pt x="505" y="3058"/>
                  </a:lnTo>
                  <a:cubicBezTo>
                    <a:pt x="752" y="2853"/>
                    <a:pt x="1023" y="2677"/>
                    <a:pt x="1312" y="2536"/>
                  </a:cubicBezTo>
                  <a:lnTo>
                    <a:pt x="1312" y="405"/>
                  </a:lnTo>
                  <a:cubicBezTo>
                    <a:pt x="1312" y="181"/>
                    <a:pt x="11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27;p56">
              <a:extLst>
                <a:ext uri="{FF2B5EF4-FFF2-40B4-BE49-F238E27FC236}">
                  <a16:creationId xmlns:a16="http://schemas.microsoft.com/office/drawing/2014/main" id="{1D9127A0-00DB-448D-8ACB-3CE773DDDE62}"/>
                </a:ext>
              </a:extLst>
            </p:cNvPr>
            <p:cNvSpPr/>
            <p:nvPr/>
          </p:nvSpPr>
          <p:spPr>
            <a:xfrm>
              <a:off x="5602642" y="3098782"/>
              <a:ext cx="53868" cy="53868"/>
            </a:xfrm>
            <a:custGeom>
              <a:avLst/>
              <a:gdLst/>
              <a:ahLst/>
              <a:cxnLst/>
              <a:rect l="l" t="t" r="r" b="b"/>
              <a:pathLst>
                <a:path w="1722" h="1722" extrusionOk="0">
                  <a:moveTo>
                    <a:pt x="861" y="0"/>
                  </a:moveTo>
                  <a:cubicBezTo>
                    <a:pt x="387" y="0"/>
                    <a:pt x="0" y="385"/>
                    <a:pt x="0" y="861"/>
                  </a:cubicBezTo>
                  <a:cubicBezTo>
                    <a:pt x="0" y="1337"/>
                    <a:pt x="385" y="1721"/>
                    <a:pt x="861" y="1721"/>
                  </a:cubicBezTo>
                  <a:cubicBezTo>
                    <a:pt x="1337" y="1721"/>
                    <a:pt x="1721" y="1337"/>
                    <a:pt x="1721" y="861"/>
                  </a:cubicBezTo>
                  <a:cubicBezTo>
                    <a:pt x="1721" y="386"/>
                    <a:pt x="1337"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28;p56">
              <a:extLst>
                <a:ext uri="{FF2B5EF4-FFF2-40B4-BE49-F238E27FC236}">
                  <a16:creationId xmlns:a16="http://schemas.microsoft.com/office/drawing/2014/main" id="{4B322185-5EB9-47BB-9046-F0FA1496F845}"/>
                </a:ext>
              </a:extLst>
            </p:cNvPr>
            <p:cNvSpPr/>
            <p:nvPr/>
          </p:nvSpPr>
          <p:spPr>
            <a:xfrm>
              <a:off x="5570265" y="2850023"/>
              <a:ext cx="123190" cy="187507"/>
            </a:xfrm>
            <a:custGeom>
              <a:avLst/>
              <a:gdLst/>
              <a:ahLst/>
              <a:cxnLst/>
              <a:rect l="l" t="t" r="r" b="b"/>
              <a:pathLst>
                <a:path w="3938" h="5994" extrusionOk="0">
                  <a:moveTo>
                    <a:pt x="42" y="0"/>
                  </a:moveTo>
                  <a:lnTo>
                    <a:pt x="42" y="0"/>
                  </a:lnTo>
                  <a:cubicBezTo>
                    <a:pt x="72" y="28"/>
                    <a:pt x="101" y="55"/>
                    <a:pt x="129" y="84"/>
                  </a:cubicBezTo>
                  <a:cubicBezTo>
                    <a:pt x="505" y="460"/>
                    <a:pt x="800" y="898"/>
                    <a:pt x="1006" y="1385"/>
                  </a:cubicBezTo>
                  <a:cubicBezTo>
                    <a:pt x="1221" y="1890"/>
                    <a:pt x="1328" y="2426"/>
                    <a:pt x="1328" y="2977"/>
                  </a:cubicBezTo>
                  <a:cubicBezTo>
                    <a:pt x="1328" y="3529"/>
                    <a:pt x="1221" y="4065"/>
                    <a:pt x="1006" y="4570"/>
                  </a:cubicBezTo>
                  <a:cubicBezTo>
                    <a:pt x="800" y="5057"/>
                    <a:pt x="505" y="5494"/>
                    <a:pt x="129" y="5870"/>
                  </a:cubicBezTo>
                  <a:cubicBezTo>
                    <a:pt x="87" y="5912"/>
                    <a:pt x="43" y="5953"/>
                    <a:pt x="0" y="5994"/>
                  </a:cubicBezTo>
                  <a:cubicBezTo>
                    <a:pt x="2223" y="5274"/>
                    <a:pt x="3429" y="3803"/>
                    <a:pt x="3840" y="3214"/>
                  </a:cubicBezTo>
                  <a:cubicBezTo>
                    <a:pt x="3937" y="3072"/>
                    <a:pt x="3936" y="2883"/>
                    <a:pt x="3837" y="2740"/>
                  </a:cubicBezTo>
                  <a:cubicBezTo>
                    <a:pt x="3429" y="2168"/>
                    <a:pt x="2233" y="735"/>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29;p56">
              <a:extLst>
                <a:ext uri="{FF2B5EF4-FFF2-40B4-BE49-F238E27FC236}">
                  <a16:creationId xmlns:a16="http://schemas.microsoft.com/office/drawing/2014/main" id="{04357A8F-736F-4613-BB33-5F9C70D6DD74}"/>
                </a:ext>
              </a:extLst>
            </p:cNvPr>
            <p:cNvSpPr/>
            <p:nvPr/>
          </p:nvSpPr>
          <p:spPr>
            <a:xfrm>
              <a:off x="5273894" y="2847865"/>
              <a:ext cx="124442" cy="188477"/>
            </a:xfrm>
            <a:custGeom>
              <a:avLst/>
              <a:gdLst/>
              <a:ahLst/>
              <a:cxnLst/>
              <a:rect l="l" t="t" r="r" b="b"/>
              <a:pathLst>
                <a:path w="3978" h="6025" extrusionOk="0">
                  <a:moveTo>
                    <a:pt x="3978" y="0"/>
                  </a:moveTo>
                  <a:lnTo>
                    <a:pt x="3978" y="0"/>
                  </a:lnTo>
                  <a:cubicBezTo>
                    <a:pt x="1321" y="815"/>
                    <a:pt x="193" y="2662"/>
                    <a:pt x="81" y="2854"/>
                  </a:cubicBezTo>
                  <a:cubicBezTo>
                    <a:pt x="1" y="2974"/>
                    <a:pt x="3" y="3132"/>
                    <a:pt x="86" y="3251"/>
                  </a:cubicBezTo>
                  <a:cubicBezTo>
                    <a:pt x="470" y="3800"/>
                    <a:pt x="1670" y="5276"/>
                    <a:pt x="3905" y="6025"/>
                  </a:cubicBezTo>
                  <a:cubicBezTo>
                    <a:pt x="3874" y="5996"/>
                    <a:pt x="3845" y="5969"/>
                    <a:pt x="3817" y="5939"/>
                  </a:cubicBezTo>
                  <a:cubicBezTo>
                    <a:pt x="3440" y="5563"/>
                    <a:pt x="3146" y="5126"/>
                    <a:pt x="2940" y="4639"/>
                  </a:cubicBezTo>
                  <a:cubicBezTo>
                    <a:pt x="2725" y="4133"/>
                    <a:pt x="2618" y="3598"/>
                    <a:pt x="2618" y="3046"/>
                  </a:cubicBezTo>
                  <a:cubicBezTo>
                    <a:pt x="2618" y="2495"/>
                    <a:pt x="2725" y="1959"/>
                    <a:pt x="2940" y="1454"/>
                  </a:cubicBezTo>
                  <a:cubicBezTo>
                    <a:pt x="3146" y="967"/>
                    <a:pt x="3440" y="529"/>
                    <a:pt x="3817" y="153"/>
                  </a:cubicBezTo>
                  <a:cubicBezTo>
                    <a:pt x="3869" y="101"/>
                    <a:pt x="3923" y="50"/>
                    <a:pt x="3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30;p56">
              <a:extLst>
                <a:ext uri="{FF2B5EF4-FFF2-40B4-BE49-F238E27FC236}">
                  <a16:creationId xmlns:a16="http://schemas.microsoft.com/office/drawing/2014/main" id="{939730D6-3F6A-48B2-AF31-8469A3B24DE8}"/>
                </a:ext>
              </a:extLst>
            </p:cNvPr>
            <p:cNvSpPr/>
            <p:nvPr/>
          </p:nvSpPr>
          <p:spPr>
            <a:xfrm>
              <a:off x="5538012" y="3043506"/>
              <a:ext cx="41043" cy="94849"/>
            </a:xfrm>
            <a:custGeom>
              <a:avLst/>
              <a:gdLst/>
              <a:ahLst/>
              <a:cxnLst/>
              <a:rect l="l" t="t" r="r" b="b"/>
              <a:pathLst>
                <a:path w="1312" h="3032" extrusionOk="0">
                  <a:moveTo>
                    <a:pt x="806" y="1"/>
                  </a:moveTo>
                  <a:cubicBezTo>
                    <a:pt x="557" y="198"/>
                    <a:pt x="288" y="365"/>
                    <a:pt x="0" y="499"/>
                  </a:cubicBezTo>
                  <a:lnTo>
                    <a:pt x="0" y="2628"/>
                  </a:lnTo>
                  <a:cubicBezTo>
                    <a:pt x="0" y="2850"/>
                    <a:pt x="181" y="3032"/>
                    <a:pt x="403" y="3032"/>
                  </a:cubicBezTo>
                  <a:lnTo>
                    <a:pt x="1311" y="3032"/>
                  </a:lnTo>
                  <a:cubicBezTo>
                    <a:pt x="1277" y="2902"/>
                    <a:pt x="1260" y="2767"/>
                    <a:pt x="1260" y="2628"/>
                  </a:cubicBezTo>
                  <a:cubicBezTo>
                    <a:pt x="1260" y="2489"/>
                    <a:pt x="1278" y="2353"/>
                    <a:pt x="1310" y="2224"/>
                  </a:cubicBezTo>
                  <a:lnTo>
                    <a:pt x="806" y="2224"/>
                  </a:lnTo>
                  <a:lnTo>
                    <a:pt x="8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544;p56">
            <a:extLst>
              <a:ext uri="{FF2B5EF4-FFF2-40B4-BE49-F238E27FC236}">
                <a16:creationId xmlns:a16="http://schemas.microsoft.com/office/drawing/2014/main" id="{A31A6CBA-227D-4EFD-9745-98EE92C8F2AB}"/>
              </a:ext>
            </a:extLst>
          </p:cNvPr>
          <p:cNvGrpSpPr/>
          <p:nvPr/>
        </p:nvGrpSpPr>
        <p:grpSpPr>
          <a:xfrm>
            <a:off x="6272545" y="1044813"/>
            <a:ext cx="312762" cy="418091"/>
            <a:chOff x="1944341" y="1996261"/>
            <a:chExt cx="312762" cy="418091"/>
          </a:xfrm>
        </p:grpSpPr>
        <p:sp>
          <p:nvSpPr>
            <p:cNvPr id="81" name="Google Shape;2545;p56">
              <a:extLst>
                <a:ext uri="{FF2B5EF4-FFF2-40B4-BE49-F238E27FC236}">
                  <a16:creationId xmlns:a16="http://schemas.microsoft.com/office/drawing/2014/main" id="{D1658FF7-3A3B-4581-98EA-B5BC09D6DC66}"/>
                </a:ext>
              </a:extLst>
            </p:cNvPr>
            <p:cNvSpPr/>
            <p:nvPr/>
          </p:nvSpPr>
          <p:spPr>
            <a:xfrm>
              <a:off x="2230608" y="2351099"/>
              <a:ext cx="26496" cy="63191"/>
            </a:xfrm>
            <a:custGeom>
              <a:avLst/>
              <a:gdLst/>
              <a:ahLst/>
              <a:cxnLst/>
              <a:rect l="l" t="t" r="r" b="b"/>
              <a:pathLst>
                <a:path w="847" h="2020" extrusionOk="0">
                  <a:moveTo>
                    <a:pt x="0" y="0"/>
                  </a:moveTo>
                  <a:lnTo>
                    <a:pt x="0" y="2020"/>
                  </a:lnTo>
                  <a:lnTo>
                    <a:pt x="501" y="2020"/>
                  </a:lnTo>
                  <a:cubicBezTo>
                    <a:pt x="700" y="2020"/>
                    <a:pt x="846" y="1834"/>
                    <a:pt x="798" y="1641"/>
                  </a:cubicBezTo>
                  <a:lnTo>
                    <a:pt x="567" y="685"/>
                  </a:lnTo>
                  <a:cubicBezTo>
                    <a:pt x="494" y="379"/>
                    <a:pt x="282" y="12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6;p56">
              <a:extLst>
                <a:ext uri="{FF2B5EF4-FFF2-40B4-BE49-F238E27FC236}">
                  <a16:creationId xmlns:a16="http://schemas.microsoft.com/office/drawing/2014/main" id="{F1671264-5A09-40C6-A0A1-24533FBFDB85}"/>
                </a:ext>
              </a:extLst>
            </p:cNvPr>
            <p:cNvSpPr/>
            <p:nvPr/>
          </p:nvSpPr>
          <p:spPr>
            <a:xfrm>
              <a:off x="2172047" y="2337303"/>
              <a:ext cx="33285" cy="77018"/>
            </a:xfrm>
            <a:custGeom>
              <a:avLst/>
              <a:gdLst/>
              <a:ahLst/>
              <a:cxnLst/>
              <a:rect l="l" t="t" r="r" b="b"/>
              <a:pathLst>
                <a:path w="1064" h="2462" extrusionOk="0">
                  <a:moveTo>
                    <a:pt x="0" y="0"/>
                  </a:moveTo>
                  <a:lnTo>
                    <a:pt x="0" y="2462"/>
                  </a:lnTo>
                  <a:lnTo>
                    <a:pt x="1064" y="2462"/>
                  </a:lnTo>
                  <a:lnTo>
                    <a:pt x="1064" y="2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7;p56">
              <a:extLst>
                <a:ext uri="{FF2B5EF4-FFF2-40B4-BE49-F238E27FC236}">
                  <a16:creationId xmlns:a16="http://schemas.microsoft.com/office/drawing/2014/main" id="{41AE47D6-184D-4741-96DD-D5439344F83F}"/>
                </a:ext>
              </a:extLst>
            </p:cNvPr>
            <p:cNvSpPr/>
            <p:nvPr/>
          </p:nvSpPr>
          <p:spPr>
            <a:xfrm>
              <a:off x="2031369" y="2117199"/>
              <a:ext cx="138206" cy="66882"/>
            </a:xfrm>
            <a:custGeom>
              <a:avLst/>
              <a:gdLst/>
              <a:ahLst/>
              <a:cxnLst/>
              <a:rect l="l" t="t" r="r" b="b"/>
              <a:pathLst>
                <a:path w="4418" h="2138" extrusionOk="0">
                  <a:moveTo>
                    <a:pt x="4252" y="0"/>
                  </a:moveTo>
                  <a:lnTo>
                    <a:pt x="165" y="2"/>
                  </a:lnTo>
                  <a:cubicBezTo>
                    <a:pt x="74" y="2"/>
                    <a:pt x="0" y="76"/>
                    <a:pt x="0" y="167"/>
                  </a:cubicBezTo>
                  <a:lnTo>
                    <a:pt x="0" y="1937"/>
                  </a:lnTo>
                  <a:cubicBezTo>
                    <a:pt x="0" y="2030"/>
                    <a:pt x="76" y="2107"/>
                    <a:pt x="169" y="2108"/>
                  </a:cubicBezTo>
                  <a:lnTo>
                    <a:pt x="1143" y="2120"/>
                  </a:lnTo>
                  <a:lnTo>
                    <a:pt x="1145" y="2120"/>
                  </a:lnTo>
                  <a:cubicBezTo>
                    <a:pt x="1232" y="2120"/>
                    <a:pt x="1306" y="2056"/>
                    <a:pt x="1316" y="1970"/>
                  </a:cubicBezTo>
                  <a:cubicBezTo>
                    <a:pt x="1369" y="1531"/>
                    <a:pt x="1745" y="1199"/>
                    <a:pt x="2189" y="1199"/>
                  </a:cubicBezTo>
                  <a:cubicBezTo>
                    <a:pt x="2631" y="1199"/>
                    <a:pt x="3007" y="1531"/>
                    <a:pt x="3061" y="1970"/>
                  </a:cubicBezTo>
                  <a:lnTo>
                    <a:pt x="3067" y="2025"/>
                  </a:lnTo>
                  <a:cubicBezTo>
                    <a:pt x="3075" y="2082"/>
                    <a:pt x="3124" y="2127"/>
                    <a:pt x="3181" y="2128"/>
                  </a:cubicBezTo>
                  <a:lnTo>
                    <a:pt x="4299" y="2138"/>
                  </a:lnTo>
                  <a:lnTo>
                    <a:pt x="4301" y="2138"/>
                  </a:lnTo>
                  <a:cubicBezTo>
                    <a:pt x="4340" y="2138"/>
                    <a:pt x="4367" y="2120"/>
                    <a:pt x="4383" y="2105"/>
                  </a:cubicBezTo>
                  <a:cubicBezTo>
                    <a:pt x="4397" y="2091"/>
                    <a:pt x="4414" y="2067"/>
                    <a:pt x="4416" y="2034"/>
                  </a:cubicBezTo>
                  <a:lnTo>
                    <a:pt x="4416" y="1041"/>
                  </a:lnTo>
                  <a:cubicBezTo>
                    <a:pt x="4416" y="1036"/>
                    <a:pt x="4416" y="1033"/>
                    <a:pt x="4417" y="1028"/>
                  </a:cubicBezTo>
                  <a:lnTo>
                    <a:pt x="4417" y="166"/>
                  </a:lnTo>
                  <a:cubicBezTo>
                    <a:pt x="4417" y="106"/>
                    <a:pt x="4386" y="67"/>
                    <a:pt x="4369" y="49"/>
                  </a:cubicBezTo>
                  <a:cubicBezTo>
                    <a:pt x="4350" y="31"/>
                    <a:pt x="4310" y="0"/>
                    <a:pt x="4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48;p56">
              <a:extLst>
                <a:ext uri="{FF2B5EF4-FFF2-40B4-BE49-F238E27FC236}">
                  <a16:creationId xmlns:a16="http://schemas.microsoft.com/office/drawing/2014/main" id="{E59069CF-5C72-42BE-961A-5CC5C473BB78}"/>
                </a:ext>
              </a:extLst>
            </p:cNvPr>
            <p:cNvSpPr/>
            <p:nvPr/>
          </p:nvSpPr>
          <p:spPr>
            <a:xfrm>
              <a:off x="2036093" y="2179921"/>
              <a:ext cx="128290" cy="75610"/>
            </a:xfrm>
            <a:custGeom>
              <a:avLst/>
              <a:gdLst/>
              <a:ahLst/>
              <a:cxnLst/>
              <a:rect l="l" t="t" r="r" b="b"/>
              <a:pathLst>
                <a:path w="4101" h="2417" extrusionOk="0">
                  <a:moveTo>
                    <a:pt x="2038" y="1"/>
                  </a:moveTo>
                  <a:cubicBezTo>
                    <a:pt x="2002" y="1"/>
                    <a:pt x="1971" y="27"/>
                    <a:pt x="1967" y="63"/>
                  </a:cubicBezTo>
                  <a:cubicBezTo>
                    <a:pt x="1906" y="556"/>
                    <a:pt x="1490" y="923"/>
                    <a:pt x="996" y="923"/>
                  </a:cubicBezTo>
                  <a:lnTo>
                    <a:pt x="983" y="923"/>
                  </a:lnTo>
                  <a:lnTo>
                    <a:pt x="8" y="909"/>
                  </a:lnTo>
                  <a:lnTo>
                    <a:pt x="1" y="909"/>
                  </a:lnTo>
                  <a:cubicBezTo>
                    <a:pt x="324" y="1793"/>
                    <a:pt x="1122" y="2416"/>
                    <a:pt x="2056" y="2416"/>
                  </a:cubicBezTo>
                  <a:cubicBezTo>
                    <a:pt x="2979" y="2416"/>
                    <a:pt x="3772" y="1805"/>
                    <a:pt x="4101" y="938"/>
                  </a:cubicBezTo>
                  <a:lnTo>
                    <a:pt x="3023" y="928"/>
                  </a:lnTo>
                  <a:cubicBezTo>
                    <a:pt x="2562" y="924"/>
                    <a:pt x="2171" y="575"/>
                    <a:pt x="2115" y="119"/>
                  </a:cubicBezTo>
                  <a:lnTo>
                    <a:pt x="2109" y="63"/>
                  </a:lnTo>
                  <a:cubicBezTo>
                    <a:pt x="2104" y="27"/>
                    <a:pt x="2074"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49;p56">
              <a:extLst>
                <a:ext uri="{FF2B5EF4-FFF2-40B4-BE49-F238E27FC236}">
                  <a16:creationId xmlns:a16="http://schemas.microsoft.com/office/drawing/2014/main" id="{66CC8E89-8667-48C3-9CCA-B1320D78DFA0}"/>
                </a:ext>
              </a:extLst>
            </p:cNvPr>
            <p:cNvSpPr/>
            <p:nvPr/>
          </p:nvSpPr>
          <p:spPr>
            <a:xfrm>
              <a:off x="2065248" y="2277147"/>
              <a:ext cx="66538" cy="39291"/>
            </a:xfrm>
            <a:custGeom>
              <a:avLst/>
              <a:gdLst/>
              <a:ahLst/>
              <a:cxnLst/>
              <a:rect l="l" t="t" r="r" b="b"/>
              <a:pathLst>
                <a:path w="2127" h="1256" extrusionOk="0">
                  <a:moveTo>
                    <a:pt x="315" y="1"/>
                  </a:moveTo>
                  <a:lnTo>
                    <a:pt x="69" y="752"/>
                  </a:lnTo>
                  <a:cubicBezTo>
                    <a:pt x="50" y="810"/>
                    <a:pt x="26" y="870"/>
                    <a:pt x="0" y="926"/>
                  </a:cubicBezTo>
                  <a:cubicBezTo>
                    <a:pt x="300" y="1139"/>
                    <a:pt x="657" y="1255"/>
                    <a:pt x="1031" y="1255"/>
                  </a:cubicBezTo>
                  <a:cubicBezTo>
                    <a:pt x="1435" y="1255"/>
                    <a:pt x="1815" y="1123"/>
                    <a:pt x="2127" y="880"/>
                  </a:cubicBezTo>
                  <a:cubicBezTo>
                    <a:pt x="2108" y="840"/>
                    <a:pt x="2092" y="798"/>
                    <a:pt x="2076" y="757"/>
                  </a:cubicBezTo>
                  <a:lnTo>
                    <a:pt x="1818" y="31"/>
                  </a:lnTo>
                  <a:cubicBezTo>
                    <a:pt x="1594" y="87"/>
                    <a:pt x="1362" y="118"/>
                    <a:pt x="1122" y="118"/>
                  </a:cubicBezTo>
                  <a:cubicBezTo>
                    <a:pt x="843" y="118"/>
                    <a:pt x="573" y="77"/>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50;p56">
              <a:extLst>
                <a:ext uri="{FF2B5EF4-FFF2-40B4-BE49-F238E27FC236}">
                  <a16:creationId xmlns:a16="http://schemas.microsoft.com/office/drawing/2014/main" id="{06D12E16-F883-4AF7-A15F-CA0627FFDC34}"/>
                </a:ext>
              </a:extLst>
            </p:cNvPr>
            <p:cNvSpPr/>
            <p:nvPr/>
          </p:nvSpPr>
          <p:spPr>
            <a:xfrm>
              <a:off x="1958200" y="1996261"/>
              <a:ext cx="285203" cy="283482"/>
            </a:xfrm>
            <a:custGeom>
              <a:avLst/>
              <a:gdLst/>
              <a:ahLst/>
              <a:cxnLst/>
              <a:rect l="l" t="t" r="r" b="b"/>
              <a:pathLst>
                <a:path w="9117" h="9062" extrusionOk="0">
                  <a:moveTo>
                    <a:pt x="4559" y="1"/>
                  </a:moveTo>
                  <a:cubicBezTo>
                    <a:pt x="2046" y="1"/>
                    <a:pt x="0" y="2045"/>
                    <a:pt x="0" y="4559"/>
                  </a:cubicBezTo>
                  <a:lnTo>
                    <a:pt x="0" y="8634"/>
                  </a:lnTo>
                  <a:cubicBezTo>
                    <a:pt x="1" y="8856"/>
                    <a:pt x="183" y="9036"/>
                    <a:pt x="405" y="9036"/>
                  </a:cubicBezTo>
                  <a:lnTo>
                    <a:pt x="2868" y="9036"/>
                  </a:lnTo>
                  <a:lnTo>
                    <a:pt x="2997" y="8644"/>
                  </a:lnTo>
                  <a:cubicBezTo>
                    <a:pt x="1159" y="7376"/>
                    <a:pt x="1579" y="5790"/>
                    <a:pt x="1529" y="4032"/>
                  </a:cubicBezTo>
                  <a:cubicBezTo>
                    <a:pt x="1529" y="3496"/>
                    <a:pt x="1965" y="3059"/>
                    <a:pt x="2502" y="3059"/>
                  </a:cubicBezTo>
                  <a:lnTo>
                    <a:pt x="6589" y="3058"/>
                  </a:lnTo>
                  <a:cubicBezTo>
                    <a:pt x="6848" y="3058"/>
                    <a:pt x="7093" y="3158"/>
                    <a:pt x="7277" y="3342"/>
                  </a:cubicBezTo>
                  <a:cubicBezTo>
                    <a:pt x="7461" y="3526"/>
                    <a:pt x="7561" y="3771"/>
                    <a:pt x="7561" y="4030"/>
                  </a:cubicBezTo>
                  <a:lnTo>
                    <a:pt x="7561" y="5886"/>
                  </a:lnTo>
                  <a:cubicBezTo>
                    <a:pt x="7561" y="5897"/>
                    <a:pt x="7561" y="5907"/>
                    <a:pt x="7560" y="5920"/>
                  </a:cubicBezTo>
                  <a:cubicBezTo>
                    <a:pt x="7557" y="7120"/>
                    <a:pt x="6921" y="8167"/>
                    <a:pt x="5987" y="8707"/>
                  </a:cubicBezTo>
                  <a:lnTo>
                    <a:pt x="6114" y="9062"/>
                  </a:lnTo>
                  <a:lnTo>
                    <a:pt x="8713" y="9062"/>
                  </a:lnTo>
                  <a:cubicBezTo>
                    <a:pt x="8936" y="9062"/>
                    <a:pt x="9116" y="8881"/>
                    <a:pt x="9116" y="8659"/>
                  </a:cubicBezTo>
                  <a:lnTo>
                    <a:pt x="9116" y="4559"/>
                  </a:lnTo>
                  <a:cubicBezTo>
                    <a:pt x="9116" y="2045"/>
                    <a:pt x="7072" y="1"/>
                    <a:pt x="4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51;p56">
              <a:extLst>
                <a:ext uri="{FF2B5EF4-FFF2-40B4-BE49-F238E27FC236}">
                  <a16:creationId xmlns:a16="http://schemas.microsoft.com/office/drawing/2014/main" id="{5DF0D2D4-3DE2-4695-AEC4-1E01945CC6D7}"/>
                </a:ext>
              </a:extLst>
            </p:cNvPr>
            <p:cNvSpPr/>
            <p:nvPr/>
          </p:nvSpPr>
          <p:spPr>
            <a:xfrm>
              <a:off x="2054894" y="2329545"/>
              <a:ext cx="33316" cy="84776"/>
            </a:xfrm>
            <a:custGeom>
              <a:avLst/>
              <a:gdLst/>
              <a:ahLst/>
              <a:cxnLst/>
              <a:rect l="l" t="t" r="r" b="b"/>
              <a:pathLst>
                <a:path w="1065" h="2710" extrusionOk="0">
                  <a:moveTo>
                    <a:pt x="1" y="1"/>
                  </a:moveTo>
                  <a:lnTo>
                    <a:pt x="1" y="2710"/>
                  </a:lnTo>
                  <a:lnTo>
                    <a:pt x="1065" y="2710"/>
                  </a:lnTo>
                  <a:lnTo>
                    <a:pt x="1065" y="371"/>
                  </a:lnTo>
                  <a:cubicBezTo>
                    <a:pt x="684" y="327"/>
                    <a:pt x="323" y="2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52;p56">
              <a:extLst>
                <a:ext uri="{FF2B5EF4-FFF2-40B4-BE49-F238E27FC236}">
                  <a16:creationId xmlns:a16="http://schemas.microsoft.com/office/drawing/2014/main" id="{F15F9DA9-3BCE-45C5-BDDD-C6C48E3D2F4F}"/>
                </a:ext>
              </a:extLst>
            </p:cNvPr>
            <p:cNvSpPr/>
            <p:nvPr/>
          </p:nvSpPr>
          <p:spPr>
            <a:xfrm>
              <a:off x="1996364" y="2337428"/>
              <a:ext cx="33347" cy="76892"/>
            </a:xfrm>
            <a:custGeom>
              <a:avLst/>
              <a:gdLst/>
              <a:ahLst/>
              <a:cxnLst/>
              <a:rect l="l" t="t" r="r" b="b"/>
              <a:pathLst>
                <a:path w="1066" h="2458" extrusionOk="0">
                  <a:moveTo>
                    <a:pt x="1066" y="0"/>
                  </a:moveTo>
                  <a:lnTo>
                    <a:pt x="1" y="283"/>
                  </a:lnTo>
                  <a:lnTo>
                    <a:pt x="1" y="2458"/>
                  </a:lnTo>
                  <a:lnTo>
                    <a:pt x="1066" y="2458"/>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53;p56">
              <a:extLst>
                <a:ext uri="{FF2B5EF4-FFF2-40B4-BE49-F238E27FC236}">
                  <a16:creationId xmlns:a16="http://schemas.microsoft.com/office/drawing/2014/main" id="{8EEFF68D-ED00-4B80-A922-9C214780A2CB}"/>
                </a:ext>
              </a:extLst>
            </p:cNvPr>
            <p:cNvSpPr/>
            <p:nvPr/>
          </p:nvSpPr>
          <p:spPr>
            <a:xfrm>
              <a:off x="2113486" y="2325040"/>
              <a:ext cx="33285" cy="89312"/>
            </a:xfrm>
            <a:custGeom>
              <a:avLst/>
              <a:gdLst/>
              <a:ahLst/>
              <a:cxnLst/>
              <a:rect l="l" t="t" r="r" b="b"/>
              <a:pathLst>
                <a:path w="1064" h="2855" extrusionOk="0">
                  <a:moveTo>
                    <a:pt x="1064" y="0"/>
                  </a:moveTo>
                  <a:cubicBezTo>
                    <a:pt x="750" y="242"/>
                    <a:pt x="387" y="406"/>
                    <a:pt x="0" y="483"/>
                  </a:cubicBezTo>
                  <a:lnTo>
                    <a:pt x="0" y="2855"/>
                  </a:lnTo>
                  <a:lnTo>
                    <a:pt x="1064" y="2855"/>
                  </a:lnTo>
                  <a:lnTo>
                    <a:pt x="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54;p56">
              <a:extLst>
                <a:ext uri="{FF2B5EF4-FFF2-40B4-BE49-F238E27FC236}">
                  <a16:creationId xmlns:a16="http://schemas.microsoft.com/office/drawing/2014/main" id="{B5F8B646-FDC9-43F5-85D4-AE7823E4909D}"/>
                </a:ext>
              </a:extLst>
            </p:cNvPr>
            <p:cNvSpPr/>
            <p:nvPr/>
          </p:nvSpPr>
          <p:spPr>
            <a:xfrm>
              <a:off x="1944341" y="2353132"/>
              <a:ext cx="26747" cy="61189"/>
            </a:xfrm>
            <a:custGeom>
              <a:avLst/>
              <a:gdLst/>
              <a:ahLst/>
              <a:cxnLst/>
              <a:rect l="l" t="t" r="r" b="b"/>
              <a:pathLst>
                <a:path w="855" h="1956" extrusionOk="0">
                  <a:moveTo>
                    <a:pt x="855" y="1"/>
                  </a:moveTo>
                  <a:cubicBezTo>
                    <a:pt x="541" y="123"/>
                    <a:pt x="304" y="396"/>
                    <a:pt x="231" y="728"/>
                  </a:cubicBezTo>
                  <a:lnTo>
                    <a:pt x="42" y="1585"/>
                  </a:lnTo>
                  <a:cubicBezTo>
                    <a:pt x="0" y="1775"/>
                    <a:pt x="146" y="1956"/>
                    <a:pt x="341" y="1956"/>
                  </a:cubicBezTo>
                  <a:lnTo>
                    <a:pt x="855" y="1956"/>
                  </a:lnTo>
                  <a:lnTo>
                    <a:pt x="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896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1118059" y="1040870"/>
            <a:ext cx="1493453" cy="117655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3600" dirty="0">
                <a:solidFill>
                  <a:schemeClr val="accent1"/>
                </a:solidFill>
              </a:rPr>
              <a:t>ABC</a:t>
            </a:r>
            <a:endParaRPr sz="3600" dirty="0"/>
          </a:p>
        </p:txBody>
      </p:sp>
      <p:grpSp>
        <p:nvGrpSpPr>
          <p:cNvPr id="2106" name="Google Shape;2106;p50"/>
          <p:cNvGrpSpPr/>
          <p:nvPr/>
        </p:nvGrpSpPr>
        <p:grpSpPr>
          <a:xfrm>
            <a:off x="80888" y="1759687"/>
            <a:ext cx="2656996" cy="3282587"/>
            <a:chOff x="-4813275" y="663875"/>
            <a:chExt cx="3648475" cy="4510300"/>
          </a:xfrm>
        </p:grpSpPr>
        <p:sp>
          <p:nvSpPr>
            <p:cNvPr id="2107" name="Google Shape;2107;p50"/>
            <p:cNvSpPr/>
            <p:nvPr/>
          </p:nvSpPr>
          <p:spPr>
            <a:xfrm>
              <a:off x="-2587500" y="5039875"/>
              <a:ext cx="151800" cy="133450"/>
            </a:xfrm>
            <a:custGeom>
              <a:avLst/>
              <a:gdLst/>
              <a:ahLst/>
              <a:cxnLst/>
              <a:rect l="l" t="t" r="r" b="b"/>
              <a:pathLst>
                <a:path w="6072" h="5338" extrusionOk="0">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0"/>
            <p:cNvSpPr/>
            <p:nvPr/>
          </p:nvSpPr>
          <p:spPr>
            <a:xfrm>
              <a:off x="-2834350" y="4315200"/>
              <a:ext cx="75075" cy="75075"/>
            </a:xfrm>
            <a:custGeom>
              <a:avLst/>
              <a:gdLst/>
              <a:ahLst/>
              <a:cxnLst/>
              <a:rect l="l" t="t" r="r" b="b"/>
              <a:pathLst>
                <a:path w="3003" h="3003" extrusionOk="0">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0"/>
            <p:cNvSpPr/>
            <p:nvPr/>
          </p:nvSpPr>
          <p:spPr>
            <a:xfrm>
              <a:off x="-2616700" y="4381900"/>
              <a:ext cx="75075" cy="75100"/>
            </a:xfrm>
            <a:custGeom>
              <a:avLst/>
              <a:gdLst/>
              <a:ahLst/>
              <a:cxnLst/>
              <a:rect l="l" t="t" r="r" b="b"/>
              <a:pathLst>
                <a:path w="3003" h="3004" extrusionOk="0">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2723450" y="4079025"/>
              <a:ext cx="152650" cy="167200"/>
            </a:xfrm>
            <a:custGeom>
              <a:avLst/>
              <a:gdLst/>
              <a:ahLst/>
              <a:cxnLst/>
              <a:rect l="l" t="t" r="r" b="b"/>
              <a:pathLst>
                <a:path w="6106" h="6688" extrusionOk="0">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2838525" y="3765150"/>
              <a:ext cx="133450" cy="117775"/>
            </a:xfrm>
            <a:custGeom>
              <a:avLst/>
              <a:gdLst/>
              <a:ahLst/>
              <a:cxnLst/>
              <a:rect l="l" t="t" r="r" b="b"/>
              <a:pathLst>
                <a:path w="5338" h="4711" extrusionOk="0">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3092025" y="3329250"/>
              <a:ext cx="111750" cy="98200"/>
            </a:xfrm>
            <a:custGeom>
              <a:avLst/>
              <a:gdLst/>
              <a:ahLst/>
              <a:cxnLst/>
              <a:rect l="l" t="t" r="r" b="b"/>
              <a:pathLst>
                <a:path w="4470" h="3928" extrusionOk="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3007800" y="3430900"/>
              <a:ext cx="195150" cy="321425"/>
            </a:xfrm>
            <a:custGeom>
              <a:avLst/>
              <a:gdLst/>
              <a:ahLst/>
              <a:cxnLst/>
              <a:rect l="l" t="t" r="r" b="b"/>
              <a:pathLst>
                <a:path w="7806" h="12857" extrusionOk="0">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2557500" y="3076475"/>
              <a:ext cx="39225" cy="26225"/>
            </a:xfrm>
            <a:custGeom>
              <a:avLst/>
              <a:gdLst/>
              <a:ahLst/>
              <a:cxnLst/>
              <a:rect l="l" t="t" r="r" b="b"/>
              <a:pathLst>
                <a:path w="1569" h="1049" extrusionOk="0">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2890225" y="3123875"/>
              <a:ext cx="289400" cy="171450"/>
            </a:xfrm>
            <a:custGeom>
              <a:avLst/>
              <a:gdLst/>
              <a:ahLst/>
              <a:cxnLst/>
              <a:rect l="l" t="t" r="r" b="b"/>
              <a:pathLst>
                <a:path w="11576" h="6858" extrusionOk="0">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2973625" y="3316675"/>
              <a:ext cx="39225" cy="27025"/>
            </a:xfrm>
            <a:custGeom>
              <a:avLst/>
              <a:gdLst/>
              <a:ahLst/>
              <a:cxnLst/>
              <a:rect l="l" t="t" r="r" b="b"/>
              <a:pathLst>
                <a:path w="1569" h="1081" extrusionOk="0">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2511625" y="2983675"/>
              <a:ext cx="120125" cy="105750"/>
            </a:xfrm>
            <a:custGeom>
              <a:avLst/>
              <a:gdLst/>
              <a:ahLst/>
              <a:cxnLst/>
              <a:rect l="l" t="t" r="r" b="b"/>
              <a:pathLst>
                <a:path w="4805" h="4230" extrusionOk="0">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4727375" y="1675800"/>
              <a:ext cx="3266525" cy="3273200"/>
            </a:xfrm>
            <a:custGeom>
              <a:avLst/>
              <a:gdLst/>
              <a:ahLst/>
              <a:cxnLst/>
              <a:rect l="l" t="t" r="r" b="b"/>
              <a:pathLst>
                <a:path w="130661" h="130928" extrusionOk="0">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2749300" y="1785875"/>
              <a:ext cx="1042450" cy="1486100"/>
            </a:xfrm>
            <a:custGeom>
              <a:avLst/>
              <a:gdLst/>
              <a:ahLst/>
              <a:cxnLst/>
              <a:rect l="l" t="t" r="r" b="b"/>
              <a:pathLst>
                <a:path w="41698" h="59444" extrusionOk="0">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2637550" y="2006875"/>
              <a:ext cx="439500" cy="741400"/>
            </a:xfrm>
            <a:custGeom>
              <a:avLst/>
              <a:gdLst/>
              <a:ahLst/>
              <a:cxnLst/>
              <a:rect l="l" t="t" r="r" b="b"/>
              <a:pathLst>
                <a:path w="17580" h="29656" extrusionOk="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2529125" y="2144200"/>
              <a:ext cx="222675" cy="214900"/>
            </a:xfrm>
            <a:custGeom>
              <a:avLst/>
              <a:gdLst/>
              <a:ahLst/>
              <a:cxnLst/>
              <a:rect l="l" t="t" r="r" b="b"/>
              <a:pathLst>
                <a:path w="8907" h="8596" extrusionOk="0">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2637550" y="2414675"/>
              <a:ext cx="439500" cy="333600"/>
            </a:xfrm>
            <a:custGeom>
              <a:avLst/>
              <a:gdLst/>
              <a:ahLst/>
              <a:cxnLst/>
              <a:rect l="l" t="t" r="r" b="b"/>
              <a:pathLst>
                <a:path w="17580" h="13344" extrusionOk="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2749300" y="1785875"/>
              <a:ext cx="1042450" cy="132625"/>
            </a:xfrm>
            <a:custGeom>
              <a:avLst/>
              <a:gdLst/>
              <a:ahLst/>
              <a:cxnLst/>
              <a:rect l="l" t="t" r="r" b="b"/>
              <a:pathLst>
                <a:path w="41698" h="5305" extrusionOk="0">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0"/>
            <p:cNvSpPr/>
            <p:nvPr/>
          </p:nvSpPr>
          <p:spPr>
            <a:xfrm>
              <a:off x="-2149700"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0"/>
            <p:cNvSpPr/>
            <p:nvPr/>
          </p:nvSpPr>
          <p:spPr>
            <a:xfrm>
              <a:off x="-2003750" y="1813400"/>
              <a:ext cx="79250" cy="79250"/>
            </a:xfrm>
            <a:custGeom>
              <a:avLst/>
              <a:gdLst/>
              <a:ahLst/>
              <a:cxnLst/>
              <a:rect l="l" t="t" r="r" b="b"/>
              <a:pathLst>
                <a:path w="3170" h="3170" extrusionOk="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0"/>
            <p:cNvSpPr/>
            <p:nvPr/>
          </p:nvSpPr>
          <p:spPr>
            <a:xfrm>
              <a:off x="-1857825"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0"/>
            <p:cNvSpPr/>
            <p:nvPr/>
          </p:nvSpPr>
          <p:spPr>
            <a:xfrm>
              <a:off x="-2624200" y="2876675"/>
              <a:ext cx="412825" cy="37550"/>
            </a:xfrm>
            <a:custGeom>
              <a:avLst/>
              <a:gdLst/>
              <a:ahLst/>
              <a:cxnLst/>
              <a:rect l="l" t="t" r="r" b="b"/>
              <a:pathLst>
                <a:path w="16513" h="1502" extrusionOk="0">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0"/>
            <p:cNvSpPr/>
            <p:nvPr/>
          </p:nvSpPr>
          <p:spPr>
            <a:xfrm>
              <a:off x="-2624200" y="2952550"/>
              <a:ext cx="412825" cy="37550"/>
            </a:xfrm>
            <a:custGeom>
              <a:avLst/>
              <a:gdLst/>
              <a:ahLst/>
              <a:cxnLst/>
              <a:rect l="l" t="t" r="r" b="b"/>
              <a:pathLst>
                <a:path w="16513" h="1502" extrusionOk="0">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0"/>
            <p:cNvSpPr/>
            <p:nvPr/>
          </p:nvSpPr>
          <p:spPr>
            <a:xfrm>
              <a:off x="-2624200" y="3028450"/>
              <a:ext cx="412825" cy="37550"/>
            </a:xfrm>
            <a:custGeom>
              <a:avLst/>
              <a:gdLst/>
              <a:ahLst/>
              <a:cxnLst/>
              <a:rect l="l" t="t" r="r" b="b"/>
              <a:pathLst>
                <a:path w="16513" h="1502" extrusionOk="0">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0"/>
            <p:cNvSpPr/>
            <p:nvPr/>
          </p:nvSpPr>
          <p:spPr>
            <a:xfrm>
              <a:off x="-2125525" y="2786600"/>
              <a:ext cx="322775" cy="323600"/>
            </a:xfrm>
            <a:custGeom>
              <a:avLst/>
              <a:gdLst/>
              <a:ahLst/>
              <a:cxnLst/>
              <a:rect l="l" t="t" r="r" b="b"/>
              <a:pathLst>
                <a:path w="12911" h="12944" extrusionOk="0">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2095500" y="2816625"/>
              <a:ext cx="262725" cy="263550"/>
            </a:xfrm>
            <a:custGeom>
              <a:avLst/>
              <a:gdLst/>
              <a:ahLst/>
              <a:cxnLst/>
              <a:rect l="l" t="t" r="r" b="b"/>
              <a:pathLst>
                <a:path w="10509" h="10542" extrusionOk="0">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2042125" y="2839150"/>
              <a:ext cx="156800" cy="217675"/>
            </a:xfrm>
            <a:custGeom>
              <a:avLst/>
              <a:gdLst/>
              <a:ahLst/>
              <a:cxnLst/>
              <a:rect l="l" t="t" r="r" b="b"/>
              <a:pathLst>
                <a:path w="6272" h="8707" extrusionOk="0">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1933700" y="3732275"/>
              <a:ext cx="617950" cy="619650"/>
            </a:xfrm>
            <a:custGeom>
              <a:avLst/>
              <a:gdLst/>
              <a:ahLst/>
              <a:cxnLst/>
              <a:rect l="l" t="t" r="r" b="b"/>
              <a:pathLst>
                <a:path w="24718" h="24786" extrusionOk="0">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4410475" y="4376900"/>
              <a:ext cx="752225" cy="721375"/>
            </a:xfrm>
            <a:custGeom>
              <a:avLst/>
              <a:gdLst/>
              <a:ahLst/>
              <a:cxnLst/>
              <a:rect l="l" t="t" r="r" b="b"/>
              <a:pathLst>
                <a:path w="30089" h="28855" extrusionOk="0">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4368775" y="4337725"/>
              <a:ext cx="752225" cy="721375"/>
            </a:xfrm>
            <a:custGeom>
              <a:avLst/>
              <a:gdLst/>
              <a:ahLst/>
              <a:cxnLst/>
              <a:rect l="l" t="t" r="r" b="b"/>
              <a:pathLst>
                <a:path w="30089" h="28855" extrusionOk="0">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4308750" y="4382750"/>
              <a:ext cx="632150" cy="632150"/>
            </a:xfrm>
            <a:custGeom>
              <a:avLst/>
              <a:gdLst/>
              <a:ahLst/>
              <a:cxnLst/>
              <a:rect l="l" t="t" r="r" b="b"/>
              <a:pathLst>
                <a:path w="25286" h="25286" extrusionOk="0">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3778350" y="4637100"/>
              <a:ext cx="25" cy="2525"/>
            </a:xfrm>
            <a:custGeom>
              <a:avLst/>
              <a:gdLst/>
              <a:ahLst/>
              <a:cxnLst/>
              <a:rect l="l" t="t" r="r" b="b"/>
              <a:pathLst>
                <a:path w="1" h="101" fill="none" extrusionOk="0">
                  <a:moveTo>
                    <a:pt x="0" y="10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3782525" y="4627100"/>
              <a:ext cx="1675" cy="1675"/>
            </a:xfrm>
            <a:custGeom>
              <a:avLst/>
              <a:gdLst/>
              <a:ahLst/>
              <a:cxnLst/>
              <a:rect l="l" t="t" r="r" b="b"/>
              <a:pathLst>
                <a:path w="67" h="67" fill="none" extrusionOk="0">
                  <a:moveTo>
                    <a:pt x="67" y="67"/>
                  </a:moveTo>
                  <a:cubicBezTo>
                    <a:pt x="67" y="33"/>
                    <a:pt x="67" y="33"/>
                    <a:pt x="0" y="0"/>
                  </a:cubicBezTo>
                  <a:cubicBezTo>
                    <a:pt x="67" y="33"/>
                    <a:pt x="67" y="67"/>
                    <a:pt x="67"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4092750" y="4603750"/>
              <a:ext cx="416975" cy="411150"/>
            </a:xfrm>
            <a:custGeom>
              <a:avLst/>
              <a:gdLst/>
              <a:ahLst/>
              <a:cxnLst/>
              <a:rect l="l" t="t" r="r" b="b"/>
              <a:pathLst>
                <a:path w="16679" h="16446" extrusionOk="0">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3785025" y="4616250"/>
              <a:ext cx="850" cy="3350"/>
            </a:xfrm>
            <a:custGeom>
              <a:avLst/>
              <a:gdLst/>
              <a:ahLst/>
              <a:cxnLst/>
              <a:rect l="l" t="t" r="r" b="b"/>
              <a:pathLst>
                <a:path w="34" h="134" fill="none" extrusionOk="0">
                  <a:moveTo>
                    <a:pt x="34" y="134"/>
                  </a:moveTo>
                  <a:cubicBezTo>
                    <a:pt x="34" y="100"/>
                    <a:pt x="0" y="34"/>
                    <a:pt x="0" y="0"/>
                  </a:cubicBezTo>
                  <a:cubicBezTo>
                    <a:pt x="0" y="34"/>
                    <a:pt x="34" y="100"/>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3771700" y="4670450"/>
              <a:ext cx="25" cy="25"/>
            </a:xfrm>
            <a:custGeom>
              <a:avLst/>
              <a:gdLst/>
              <a:ahLst/>
              <a:cxnLst/>
              <a:rect l="l" t="t" r="r" b="b"/>
              <a:pathLst>
                <a:path w="1" h="1" fill="none" extrusionOk="0">
                  <a:moveTo>
                    <a:pt x="1" y="1"/>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3775025" y="4648775"/>
              <a:ext cx="25" cy="850"/>
            </a:xfrm>
            <a:custGeom>
              <a:avLst/>
              <a:gdLst/>
              <a:ahLst/>
              <a:cxnLst/>
              <a:rect l="l" t="t" r="r" b="b"/>
              <a:pathLst>
                <a:path w="1" h="34" fill="none" extrusionOk="0">
                  <a:moveTo>
                    <a:pt x="1" y="34"/>
                  </a:moveTo>
                  <a:lnTo>
                    <a:pt x="1"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3772525" y="4658775"/>
              <a:ext cx="25" cy="1700"/>
            </a:xfrm>
            <a:custGeom>
              <a:avLst/>
              <a:gdLst/>
              <a:ahLst/>
              <a:cxnLst/>
              <a:rect l="l" t="t" r="r" b="b"/>
              <a:pathLst>
                <a:path w="1" h="68" fill="none" extrusionOk="0">
                  <a:moveTo>
                    <a:pt x="1" y="67"/>
                  </a:moveTo>
                  <a:cubicBezTo>
                    <a:pt x="1" y="67"/>
                    <a:pt x="1" y="1"/>
                    <a:pt x="1" y="67"/>
                  </a:cubicBezTo>
                  <a:cubicBezTo>
                    <a:pt x="1" y="1"/>
                    <a:pt x="1" y="67"/>
                    <a:pt x="1"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3976825" y="4383575"/>
              <a:ext cx="297725" cy="310250"/>
            </a:xfrm>
            <a:custGeom>
              <a:avLst/>
              <a:gdLst/>
              <a:ahLst/>
              <a:cxnLst/>
              <a:rect l="l" t="t" r="r" b="b"/>
              <a:pathLst>
                <a:path w="11909" h="12410" extrusionOk="0">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4269550" y="4383575"/>
              <a:ext cx="292750" cy="235200"/>
            </a:xfrm>
            <a:custGeom>
              <a:avLst/>
              <a:gdLst/>
              <a:ahLst/>
              <a:cxnLst/>
              <a:rect l="l" t="t" r="r" b="b"/>
              <a:pathLst>
                <a:path w="11710" h="9408" extrusionOk="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2170550" y="2098600"/>
              <a:ext cx="970725" cy="615475"/>
            </a:xfrm>
            <a:custGeom>
              <a:avLst/>
              <a:gdLst/>
              <a:ahLst/>
              <a:cxnLst/>
              <a:rect l="l" t="t" r="r" b="b"/>
              <a:pathLst>
                <a:path w="38829" h="24619" extrusionOk="0">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2135525" y="2061075"/>
              <a:ext cx="970725" cy="615475"/>
            </a:xfrm>
            <a:custGeom>
              <a:avLst/>
              <a:gdLst/>
              <a:ahLst/>
              <a:cxnLst/>
              <a:rect l="l" t="t" r="r" b="b"/>
              <a:pathLst>
                <a:path w="38829" h="24619" extrusionOk="0">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2016275" y="2148650"/>
              <a:ext cx="739725" cy="110925"/>
            </a:xfrm>
            <a:custGeom>
              <a:avLst/>
              <a:gdLst/>
              <a:ahLst/>
              <a:cxnLst/>
              <a:rect l="l" t="t" r="r" b="b"/>
              <a:pathLst>
                <a:path w="29589" h="4437" extrusionOk="0">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1582625" y="2148650"/>
              <a:ext cx="306075" cy="110925"/>
            </a:xfrm>
            <a:custGeom>
              <a:avLst/>
              <a:gdLst/>
              <a:ahLst/>
              <a:cxnLst/>
              <a:rect l="l" t="t" r="r" b="b"/>
              <a:pathLst>
                <a:path w="12243" h="4437" extrusionOk="0">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1640175" y="2147825"/>
              <a:ext cx="112625" cy="112600"/>
            </a:xfrm>
            <a:custGeom>
              <a:avLst/>
              <a:gdLst/>
              <a:ahLst/>
              <a:cxnLst/>
              <a:rect l="l" t="t" r="r" b="b"/>
              <a:pathLst>
                <a:path w="4505" h="4504" extrusionOk="0">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2016275" y="2295425"/>
              <a:ext cx="739725" cy="110925"/>
            </a:xfrm>
            <a:custGeom>
              <a:avLst/>
              <a:gdLst/>
              <a:ahLst/>
              <a:cxnLst/>
              <a:rect l="l" t="t" r="r" b="b"/>
              <a:pathLst>
                <a:path w="29589" h="4437" extrusionOk="0">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2016275" y="2443025"/>
              <a:ext cx="739725" cy="110100"/>
            </a:xfrm>
            <a:custGeom>
              <a:avLst/>
              <a:gdLst/>
              <a:ahLst/>
              <a:cxnLst/>
              <a:rect l="l" t="t" r="r" b="b"/>
              <a:pathLst>
                <a:path w="29589" h="4404" extrusionOk="0">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1718550" y="2296250"/>
              <a:ext cx="442000" cy="110100"/>
            </a:xfrm>
            <a:custGeom>
              <a:avLst/>
              <a:gdLst/>
              <a:ahLst/>
              <a:cxnLst/>
              <a:rect l="l" t="t" r="r" b="b"/>
              <a:pathLst>
                <a:path w="17680" h="4404" extrusionOk="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0"/>
            <p:cNvSpPr/>
            <p:nvPr/>
          </p:nvSpPr>
          <p:spPr>
            <a:xfrm>
              <a:off x="-1470875" y="2443850"/>
              <a:ext cx="194325" cy="110950"/>
            </a:xfrm>
            <a:custGeom>
              <a:avLst/>
              <a:gdLst/>
              <a:ahLst/>
              <a:cxnLst/>
              <a:rect l="l" t="t" r="r" b="b"/>
              <a:pathLst>
                <a:path w="7773" h="4438" extrusionOk="0">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0"/>
            <p:cNvSpPr/>
            <p:nvPr/>
          </p:nvSpPr>
          <p:spPr>
            <a:xfrm>
              <a:off x="-1774425" y="2294575"/>
              <a:ext cx="112600" cy="112625"/>
            </a:xfrm>
            <a:custGeom>
              <a:avLst/>
              <a:gdLst/>
              <a:ahLst/>
              <a:cxnLst/>
              <a:rect l="l" t="t" r="r" b="b"/>
              <a:pathLst>
                <a:path w="4504" h="4505" extrusionOk="0">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1527575" y="2442200"/>
              <a:ext cx="112600" cy="112600"/>
            </a:xfrm>
            <a:custGeom>
              <a:avLst/>
              <a:gdLst/>
              <a:ahLst/>
              <a:cxnLst/>
              <a:rect l="l" t="t" r="r" b="b"/>
              <a:pathLst>
                <a:path w="4504" h="4504" extrusionOk="0">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13075" y="3595525"/>
              <a:ext cx="70900" cy="70900"/>
            </a:xfrm>
            <a:custGeom>
              <a:avLst/>
              <a:gdLst/>
              <a:ahLst/>
              <a:cxnLst/>
              <a:rect l="l" t="t" r="r" b="b"/>
              <a:pathLst>
                <a:path w="2836" h="2836" extrusionOk="0">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005425" y="3659725"/>
              <a:ext cx="70075" cy="70075"/>
            </a:xfrm>
            <a:custGeom>
              <a:avLst/>
              <a:gdLst/>
              <a:ahLst/>
              <a:cxnLst/>
              <a:rect l="l" t="t" r="r" b="b"/>
              <a:pathLst>
                <a:path w="2803" h="2803" extrusionOk="0">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p:nvPr/>
          </p:nvSpPr>
          <p:spPr>
            <a:xfrm>
              <a:off x="-2108000" y="3371800"/>
              <a:ext cx="145125" cy="158675"/>
            </a:xfrm>
            <a:custGeom>
              <a:avLst/>
              <a:gdLst/>
              <a:ahLst/>
              <a:cxnLst/>
              <a:rect l="l" t="t" r="r" b="b"/>
              <a:pathLst>
                <a:path w="5805" h="6347" extrusionOk="0">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0"/>
            <p:cNvSpPr/>
            <p:nvPr/>
          </p:nvSpPr>
          <p:spPr>
            <a:xfrm>
              <a:off x="-4436325" y="3096825"/>
              <a:ext cx="377800" cy="575425"/>
            </a:xfrm>
            <a:custGeom>
              <a:avLst/>
              <a:gdLst/>
              <a:ahLst/>
              <a:cxnLst/>
              <a:rect l="l" t="t" r="r" b="b"/>
              <a:pathLst>
                <a:path w="15112" h="23017" extrusionOk="0">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0"/>
            <p:cNvSpPr/>
            <p:nvPr/>
          </p:nvSpPr>
          <p:spPr>
            <a:xfrm>
              <a:off x="-2341500" y="4202625"/>
              <a:ext cx="362775" cy="310300"/>
            </a:xfrm>
            <a:custGeom>
              <a:avLst/>
              <a:gdLst/>
              <a:ahLst/>
              <a:cxnLst/>
              <a:rect l="l" t="t" r="r" b="b"/>
              <a:pathLst>
                <a:path w="14511" h="12412" extrusionOk="0">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0"/>
            <p:cNvSpPr/>
            <p:nvPr/>
          </p:nvSpPr>
          <p:spPr>
            <a:xfrm>
              <a:off x="-2341500" y="4202625"/>
              <a:ext cx="283550" cy="261875"/>
            </a:xfrm>
            <a:custGeom>
              <a:avLst/>
              <a:gdLst/>
              <a:ahLst/>
              <a:cxnLst/>
              <a:rect l="l" t="t" r="r" b="b"/>
              <a:pathLst>
                <a:path w="11342" h="10475" extrusionOk="0">
                  <a:moveTo>
                    <a:pt x="10141" y="0"/>
                  </a:moveTo>
                  <a:lnTo>
                    <a:pt x="0" y="3569"/>
                  </a:lnTo>
                  <a:lnTo>
                    <a:pt x="1668" y="6505"/>
                  </a:lnTo>
                  <a:lnTo>
                    <a:pt x="3903" y="10474"/>
                  </a:lnTo>
                  <a:lnTo>
                    <a:pt x="11342" y="2335"/>
                  </a:lnTo>
                  <a:lnTo>
                    <a:pt x="1014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p:nvPr/>
          </p:nvSpPr>
          <p:spPr>
            <a:xfrm>
              <a:off x="-2257275" y="4393575"/>
              <a:ext cx="646325" cy="384475"/>
            </a:xfrm>
            <a:custGeom>
              <a:avLst/>
              <a:gdLst/>
              <a:ahLst/>
              <a:cxnLst/>
              <a:rect l="l" t="t" r="r" b="b"/>
              <a:pathLst>
                <a:path w="25853" h="15379" extrusionOk="0">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0"/>
            <p:cNvSpPr/>
            <p:nvPr/>
          </p:nvSpPr>
          <p:spPr>
            <a:xfrm>
              <a:off x="-2258100" y="4570375"/>
              <a:ext cx="150950" cy="146800"/>
            </a:xfrm>
            <a:custGeom>
              <a:avLst/>
              <a:gdLst/>
              <a:ahLst/>
              <a:cxnLst/>
              <a:rect l="l" t="t" r="r" b="b"/>
              <a:pathLst>
                <a:path w="6038" h="5872" extrusionOk="0">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0"/>
            <p:cNvSpPr/>
            <p:nvPr/>
          </p:nvSpPr>
          <p:spPr>
            <a:xfrm>
              <a:off x="-1898675" y="4554525"/>
              <a:ext cx="137625" cy="119275"/>
            </a:xfrm>
            <a:custGeom>
              <a:avLst/>
              <a:gdLst/>
              <a:ahLst/>
              <a:cxnLst/>
              <a:rect l="l" t="t" r="r" b="b"/>
              <a:pathLst>
                <a:path w="5505" h="4771" extrusionOk="0">
                  <a:moveTo>
                    <a:pt x="3369" y="1"/>
                  </a:moveTo>
                  <a:lnTo>
                    <a:pt x="0" y="2469"/>
                  </a:lnTo>
                  <a:lnTo>
                    <a:pt x="1668" y="4771"/>
                  </a:lnTo>
                  <a:lnTo>
                    <a:pt x="5504" y="1969"/>
                  </a:lnTo>
                  <a:lnTo>
                    <a:pt x="3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1983750" y="4481150"/>
              <a:ext cx="143475" cy="122600"/>
            </a:xfrm>
            <a:custGeom>
              <a:avLst/>
              <a:gdLst/>
              <a:ahLst/>
              <a:cxnLst/>
              <a:rect l="l" t="t" r="r" b="b"/>
              <a:pathLst>
                <a:path w="5739" h="4904" extrusionOk="0">
                  <a:moveTo>
                    <a:pt x="3603" y="0"/>
                  </a:moveTo>
                  <a:lnTo>
                    <a:pt x="1" y="2602"/>
                  </a:lnTo>
                  <a:lnTo>
                    <a:pt x="1669" y="4904"/>
                  </a:lnTo>
                  <a:lnTo>
                    <a:pt x="5738" y="1935"/>
                  </a:lnTo>
                  <a:lnTo>
                    <a:pt x="3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3740825" y="2355700"/>
              <a:ext cx="1056600" cy="1254025"/>
            </a:xfrm>
            <a:custGeom>
              <a:avLst/>
              <a:gdLst/>
              <a:ahLst/>
              <a:cxnLst/>
              <a:rect l="l" t="t" r="r" b="b"/>
              <a:pathLst>
                <a:path w="42264" h="50161" extrusionOk="0">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3544850" y="2422175"/>
              <a:ext cx="820600" cy="1146675"/>
            </a:xfrm>
            <a:custGeom>
              <a:avLst/>
              <a:gdLst/>
              <a:ahLst/>
              <a:cxnLst/>
              <a:rect l="l" t="t" r="r" b="b"/>
              <a:pathLst>
                <a:path w="32824" h="45867" extrusionOk="0">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4334600" y="2355500"/>
              <a:ext cx="930700" cy="1483050"/>
            </a:xfrm>
            <a:custGeom>
              <a:avLst/>
              <a:gdLst/>
              <a:ahLst/>
              <a:cxnLst/>
              <a:rect l="l" t="t" r="r" b="b"/>
              <a:pathLst>
                <a:path w="37228" h="59322" extrusionOk="0">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4438000" y="2585625"/>
              <a:ext cx="1400200" cy="1772125"/>
            </a:xfrm>
            <a:custGeom>
              <a:avLst/>
              <a:gdLst/>
              <a:ahLst/>
              <a:cxnLst/>
              <a:rect l="l" t="t" r="r" b="b"/>
              <a:pathLst>
                <a:path w="56008" h="70885" extrusionOk="0">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4301225" y="2467200"/>
              <a:ext cx="897325" cy="1370150"/>
            </a:xfrm>
            <a:custGeom>
              <a:avLst/>
              <a:gdLst/>
              <a:ahLst/>
              <a:cxnLst/>
              <a:rect l="l" t="t" r="r" b="b"/>
              <a:pathLst>
                <a:path w="35893" h="54806" extrusionOk="0">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3451450" y="2840550"/>
              <a:ext cx="557075" cy="591550"/>
            </a:xfrm>
            <a:custGeom>
              <a:avLst/>
              <a:gdLst/>
              <a:ahLst/>
              <a:cxnLst/>
              <a:rect l="l" t="t" r="r" b="b"/>
              <a:pathLst>
                <a:path w="22283" h="23662" extrusionOk="0">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p:nvPr/>
          </p:nvSpPr>
          <p:spPr>
            <a:xfrm>
              <a:off x="-3151250" y="2876675"/>
              <a:ext cx="484550" cy="555425"/>
            </a:xfrm>
            <a:custGeom>
              <a:avLst/>
              <a:gdLst/>
              <a:ahLst/>
              <a:cxnLst/>
              <a:rect l="l" t="t" r="r" b="b"/>
              <a:pathLst>
                <a:path w="19382" h="22217" extrusionOk="0">
                  <a:moveTo>
                    <a:pt x="16012" y="0"/>
                  </a:moveTo>
                  <a:lnTo>
                    <a:pt x="1" y="12543"/>
                  </a:lnTo>
                  <a:lnTo>
                    <a:pt x="3103" y="22216"/>
                  </a:lnTo>
                  <a:lnTo>
                    <a:pt x="19381" y="5571"/>
                  </a:lnTo>
                  <a:lnTo>
                    <a:pt x="16012"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0"/>
            <p:cNvSpPr/>
            <p:nvPr/>
          </p:nvSpPr>
          <p:spPr>
            <a:xfrm>
              <a:off x="-3540700" y="2812150"/>
              <a:ext cx="481200" cy="345575"/>
            </a:xfrm>
            <a:custGeom>
              <a:avLst/>
              <a:gdLst/>
              <a:ahLst/>
              <a:cxnLst/>
              <a:rect l="l" t="t" r="r" b="b"/>
              <a:pathLst>
                <a:path w="19248" h="13823" extrusionOk="0">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0"/>
            <p:cNvSpPr/>
            <p:nvPr/>
          </p:nvSpPr>
          <p:spPr>
            <a:xfrm>
              <a:off x="-3756375" y="2665675"/>
              <a:ext cx="406675" cy="384225"/>
            </a:xfrm>
            <a:custGeom>
              <a:avLst/>
              <a:gdLst/>
              <a:ahLst/>
              <a:cxnLst/>
              <a:rect l="l" t="t" r="r" b="b"/>
              <a:pathLst>
                <a:path w="16267" h="15369" extrusionOk="0">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0"/>
            <p:cNvSpPr/>
            <p:nvPr/>
          </p:nvSpPr>
          <p:spPr>
            <a:xfrm>
              <a:off x="-3672450" y="2664850"/>
              <a:ext cx="271050" cy="167325"/>
            </a:xfrm>
            <a:custGeom>
              <a:avLst/>
              <a:gdLst/>
              <a:ahLst/>
              <a:cxnLst/>
              <a:rect l="l" t="t" r="r" b="b"/>
              <a:pathLst>
                <a:path w="10842" h="6693" extrusionOk="0">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0"/>
            <p:cNvSpPr/>
            <p:nvPr/>
          </p:nvSpPr>
          <p:spPr>
            <a:xfrm>
              <a:off x="-3680800" y="2665675"/>
              <a:ext cx="331950" cy="279400"/>
            </a:xfrm>
            <a:custGeom>
              <a:avLst/>
              <a:gdLst/>
              <a:ahLst/>
              <a:cxnLst/>
              <a:rect l="l" t="t" r="r" b="b"/>
              <a:pathLst>
                <a:path w="13278" h="11176" extrusionOk="0">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0"/>
            <p:cNvSpPr/>
            <p:nvPr/>
          </p:nvSpPr>
          <p:spPr>
            <a:xfrm>
              <a:off x="-3500650" y="2068600"/>
              <a:ext cx="291050" cy="382700"/>
            </a:xfrm>
            <a:custGeom>
              <a:avLst/>
              <a:gdLst/>
              <a:ahLst/>
              <a:cxnLst/>
              <a:rect l="l" t="t" r="r" b="b"/>
              <a:pathLst>
                <a:path w="11642" h="15308" extrusionOk="0">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3887600" y="2096950"/>
              <a:ext cx="541250" cy="615525"/>
            </a:xfrm>
            <a:custGeom>
              <a:avLst/>
              <a:gdLst/>
              <a:ahLst/>
              <a:cxnLst/>
              <a:rect l="l" t="t" r="r" b="b"/>
              <a:pathLst>
                <a:path w="21650" h="24621" extrusionOk="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3801700" y="2465100"/>
              <a:ext cx="171800" cy="156900"/>
            </a:xfrm>
            <a:custGeom>
              <a:avLst/>
              <a:gdLst/>
              <a:ahLst/>
              <a:cxnLst/>
              <a:rect l="l" t="t" r="r" b="b"/>
              <a:pathLst>
                <a:path w="6872" h="6276" extrusionOk="0">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3472300" y="2421350"/>
              <a:ext cx="119275" cy="155950"/>
            </a:xfrm>
            <a:custGeom>
              <a:avLst/>
              <a:gdLst/>
              <a:ahLst/>
              <a:cxnLst/>
              <a:rect l="l" t="t" r="r" b="b"/>
              <a:pathLst>
                <a:path w="4771" h="6238" extrusionOk="0">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3662450" y="3440400"/>
              <a:ext cx="87600" cy="85350"/>
            </a:xfrm>
            <a:custGeom>
              <a:avLst/>
              <a:gdLst/>
              <a:ahLst/>
              <a:cxnLst/>
              <a:rect l="l" t="t" r="r" b="b"/>
              <a:pathLst>
                <a:path w="3504" h="3414" extrusionOk="0">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0"/>
            <p:cNvSpPr/>
            <p:nvPr/>
          </p:nvSpPr>
          <p:spPr>
            <a:xfrm>
              <a:off x="-3162250" y="3300300"/>
              <a:ext cx="115275" cy="66175"/>
            </a:xfrm>
            <a:custGeom>
              <a:avLst/>
              <a:gdLst/>
              <a:ahLst/>
              <a:cxnLst/>
              <a:rect l="l" t="t" r="r" b="b"/>
              <a:pathLst>
                <a:path w="4611" h="2647" extrusionOk="0">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36600" y="3299475"/>
              <a:ext cx="562100" cy="273550"/>
            </a:xfrm>
            <a:custGeom>
              <a:avLst/>
              <a:gdLst/>
              <a:ahLst/>
              <a:cxnLst/>
              <a:rect l="l" t="t" r="r" b="b"/>
              <a:pathLst>
                <a:path w="22484" h="10942" extrusionOk="0">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3636600" y="3299475"/>
              <a:ext cx="546250" cy="211850"/>
            </a:xfrm>
            <a:custGeom>
              <a:avLst/>
              <a:gdLst/>
              <a:ahLst/>
              <a:cxnLst/>
              <a:rect l="l" t="t" r="r" b="b"/>
              <a:pathLst>
                <a:path w="21850" h="8474" extrusionOk="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0"/>
            <p:cNvSpPr/>
            <p:nvPr/>
          </p:nvSpPr>
          <p:spPr>
            <a:xfrm>
              <a:off x="-3757500" y="1944325"/>
              <a:ext cx="145950" cy="187450"/>
            </a:xfrm>
            <a:custGeom>
              <a:avLst/>
              <a:gdLst/>
              <a:ahLst/>
              <a:cxnLst/>
              <a:rect l="l" t="t" r="r" b="b"/>
              <a:pathLst>
                <a:path w="5838" h="7498" extrusionOk="0">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0"/>
            <p:cNvSpPr/>
            <p:nvPr/>
          </p:nvSpPr>
          <p:spPr>
            <a:xfrm>
              <a:off x="-4026025" y="2060250"/>
              <a:ext cx="365575" cy="438675"/>
            </a:xfrm>
            <a:custGeom>
              <a:avLst/>
              <a:gdLst/>
              <a:ahLst/>
              <a:cxnLst/>
              <a:rect l="l" t="t" r="r" b="b"/>
              <a:pathLst>
                <a:path w="14623" h="17547" extrusionOk="0">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720825" y="2002275"/>
              <a:ext cx="422000" cy="271475"/>
            </a:xfrm>
            <a:custGeom>
              <a:avLst/>
              <a:gdLst/>
              <a:ahLst/>
              <a:cxnLst/>
              <a:rect l="l" t="t" r="r" b="b"/>
              <a:pathLst>
                <a:path w="16880" h="10859" extrusionOk="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4076075" y="2115300"/>
              <a:ext cx="297750" cy="290225"/>
            </a:xfrm>
            <a:custGeom>
              <a:avLst/>
              <a:gdLst/>
              <a:ahLst/>
              <a:cxnLst/>
              <a:rect l="l" t="t" r="r" b="b"/>
              <a:pathLst>
                <a:path w="11910" h="11609" extrusionOk="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0"/>
            <p:cNvSpPr/>
            <p:nvPr/>
          </p:nvSpPr>
          <p:spPr>
            <a:xfrm>
              <a:off x="-3346375" y="2535600"/>
              <a:ext cx="380275" cy="261400"/>
            </a:xfrm>
            <a:custGeom>
              <a:avLst/>
              <a:gdLst/>
              <a:ahLst/>
              <a:cxnLst/>
              <a:rect l="l" t="t" r="r" b="b"/>
              <a:pathLst>
                <a:path w="15211" h="10456" extrusionOk="0">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0"/>
            <p:cNvSpPr/>
            <p:nvPr/>
          </p:nvSpPr>
          <p:spPr>
            <a:xfrm>
              <a:off x="-3624925" y="2585625"/>
              <a:ext cx="144300" cy="59225"/>
            </a:xfrm>
            <a:custGeom>
              <a:avLst/>
              <a:gdLst/>
              <a:ahLst/>
              <a:cxnLst/>
              <a:rect l="l" t="t" r="r" b="b"/>
              <a:pathLst>
                <a:path w="5772" h="2369" extrusionOk="0">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a:off x="-3757500" y="2831625"/>
              <a:ext cx="710525" cy="693875"/>
            </a:xfrm>
            <a:custGeom>
              <a:avLst/>
              <a:gdLst/>
              <a:ahLst/>
              <a:cxnLst/>
              <a:rect l="l" t="t" r="r" b="b"/>
              <a:pathLst>
                <a:path w="28421" h="27755" extrusionOk="0">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a:off x="-3757500" y="3143525"/>
              <a:ext cx="710525" cy="383625"/>
            </a:xfrm>
            <a:custGeom>
              <a:avLst/>
              <a:gdLst/>
              <a:ahLst/>
              <a:cxnLst/>
              <a:rect l="l" t="t" r="r" b="b"/>
              <a:pathLst>
                <a:path w="28421" h="15345" extrusionOk="0">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a:off x="-3757500" y="2886675"/>
              <a:ext cx="161800" cy="471200"/>
            </a:xfrm>
            <a:custGeom>
              <a:avLst/>
              <a:gdLst/>
              <a:ahLst/>
              <a:cxnLst/>
              <a:rect l="l" t="t" r="r" b="b"/>
              <a:pathLst>
                <a:path w="6472" h="18848" extrusionOk="0">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a:off x="-3282175" y="3366175"/>
              <a:ext cx="1180025" cy="870650"/>
            </a:xfrm>
            <a:custGeom>
              <a:avLst/>
              <a:gdLst/>
              <a:ahLst/>
              <a:cxnLst/>
              <a:rect l="l" t="t" r="r" b="b"/>
              <a:pathLst>
                <a:path w="47201" h="34826" extrusionOk="0">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a:off x="-3192950" y="3623025"/>
              <a:ext cx="902350" cy="614650"/>
            </a:xfrm>
            <a:custGeom>
              <a:avLst/>
              <a:gdLst/>
              <a:ahLst/>
              <a:cxnLst/>
              <a:rect l="l" t="t" r="r" b="b"/>
              <a:pathLst>
                <a:path w="36094" h="24586" extrusionOk="0">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a:off x="-3543200" y="2480825"/>
              <a:ext cx="58400" cy="97325"/>
            </a:xfrm>
            <a:custGeom>
              <a:avLst/>
              <a:gdLst/>
              <a:ahLst/>
              <a:cxnLst/>
              <a:rect l="l" t="t" r="r" b="b"/>
              <a:pathLst>
                <a:path w="2336" h="3893" extrusionOk="0">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2710925" y="4657950"/>
              <a:ext cx="373625" cy="318775"/>
            </a:xfrm>
            <a:custGeom>
              <a:avLst/>
              <a:gdLst/>
              <a:ahLst/>
              <a:cxnLst/>
              <a:rect l="l" t="t" r="r" b="b"/>
              <a:pathLst>
                <a:path w="14945" h="12751" extrusionOk="0">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2592525" y="4836400"/>
              <a:ext cx="658850" cy="337775"/>
            </a:xfrm>
            <a:custGeom>
              <a:avLst/>
              <a:gdLst/>
              <a:ahLst/>
              <a:cxnLst/>
              <a:rect l="l" t="t" r="r" b="b"/>
              <a:pathLst>
                <a:path w="26354" h="13511" extrusionOk="0">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2232250" y="4975675"/>
              <a:ext cx="135950" cy="123450"/>
            </a:xfrm>
            <a:custGeom>
              <a:avLst/>
              <a:gdLst/>
              <a:ahLst/>
              <a:cxnLst/>
              <a:rect l="l" t="t" r="r" b="b"/>
              <a:pathLst>
                <a:path w="5438" h="4938" extrusionOk="0">
                  <a:moveTo>
                    <a:pt x="3102" y="0"/>
                  </a:moveTo>
                  <a:lnTo>
                    <a:pt x="0" y="2836"/>
                  </a:lnTo>
                  <a:lnTo>
                    <a:pt x="1968" y="4937"/>
                  </a:lnTo>
                  <a:lnTo>
                    <a:pt x="5437" y="1668"/>
                  </a:lnTo>
                  <a:lnTo>
                    <a:pt x="3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2324825" y="4912300"/>
              <a:ext cx="140950" cy="128450"/>
            </a:xfrm>
            <a:custGeom>
              <a:avLst/>
              <a:gdLst/>
              <a:ahLst/>
              <a:cxnLst/>
              <a:rect l="l" t="t" r="r" b="b"/>
              <a:pathLst>
                <a:path w="5638" h="5138" extrusionOk="0">
                  <a:moveTo>
                    <a:pt x="3303" y="0"/>
                  </a:moveTo>
                  <a:lnTo>
                    <a:pt x="1" y="3036"/>
                  </a:lnTo>
                  <a:lnTo>
                    <a:pt x="1969" y="5137"/>
                  </a:lnTo>
                  <a:lnTo>
                    <a:pt x="5638" y="1668"/>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2710925" y="4658775"/>
              <a:ext cx="281050" cy="258550"/>
            </a:xfrm>
            <a:custGeom>
              <a:avLst/>
              <a:gdLst/>
              <a:ahLst/>
              <a:cxnLst/>
              <a:rect l="l" t="t" r="r" b="b"/>
              <a:pathLst>
                <a:path w="11242" h="10342" extrusionOk="0">
                  <a:moveTo>
                    <a:pt x="9674" y="1"/>
                  </a:moveTo>
                  <a:lnTo>
                    <a:pt x="0" y="4771"/>
                  </a:lnTo>
                  <a:lnTo>
                    <a:pt x="4170" y="10341"/>
                  </a:lnTo>
                  <a:lnTo>
                    <a:pt x="11242" y="2269"/>
                  </a:lnTo>
                  <a:lnTo>
                    <a:pt x="967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3970175" y="2397525"/>
              <a:ext cx="162650" cy="192650"/>
            </a:xfrm>
            <a:custGeom>
              <a:avLst/>
              <a:gdLst/>
              <a:ahLst/>
              <a:cxnLst/>
              <a:rect l="l" t="t" r="r" b="b"/>
              <a:pathLst>
                <a:path w="6506" h="7706" extrusionOk="0">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0"/>
            <p:cNvSpPr/>
            <p:nvPr/>
          </p:nvSpPr>
          <p:spPr>
            <a:xfrm>
              <a:off x="-3936800" y="2428275"/>
              <a:ext cx="101750" cy="130700"/>
            </a:xfrm>
            <a:custGeom>
              <a:avLst/>
              <a:gdLst/>
              <a:ahLst/>
              <a:cxnLst/>
              <a:rect l="l" t="t" r="r" b="b"/>
              <a:pathLst>
                <a:path w="4070" h="5228" extrusionOk="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3632425" y="3392875"/>
              <a:ext cx="1144175" cy="1370175"/>
            </a:xfrm>
            <a:custGeom>
              <a:avLst/>
              <a:gdLst/>
              <a:ahLst/>
              <a:cxnLst/>
              <a:rect l="l" t="t" r="r" b="b"/>
              <a:pathLst>
                <a:path w="45767" h="54807" extrusionOk="0">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3631600" y="3519625"/>
              <a:ext cx="1029950" cy="1356000"/>
            </a:xfrm>
            <a:custGeom>
              <a:avLst/>
              <a:gdLst/>
              <a:ahLst/>
              <a:cxnLst/>
              <a:rect l="l" t="t" r="r" b="b"/>
              <a:pathLst>
                <a:path w="41198" h="54240" extrusionOk="0">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0"/>
            <p:cNvSpPr/>
            <p:nvPr/>
          </p:nvSpPr>
          <p:spPr>
            <a:xfrm>
              <a:off x="-3601575" y="3553025"/>
              <a:ext cx="242700" cy="341075"/>
            </a:xfrm>
            <a:custGeom>
              <a:avLst/>
              <a:gdLst/>
              <a:ahLst/>
              <a:cxnLst/>
              <a:rect l="l" t="t" r="r" b="b"/>
              <a:pathLst>
                <a:path w="9708" h="13643" extrusionOk="0">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0"/>
            <p:cNvSpPr/>
            <p:nvPr/>
          </p:nvSpPr>
          <p:spPr>
            <a:xfrm>
              <a:off x="-4041050" y="2892775"/>
              <a:ext cx="458675" cy="1036350"/>
            </a:xfrm>
            <a:custGeom>
              <a:avLst/>
              <a:gdLst/>
              <a:ahLst/>
              <a:cxnLst/>
              <a:rect l="l" t="t" r="r" b="b"/>
              <a:pathLst>
                <a:path w="18347" h="41454" extrusionOk="0">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4013525" y="3131025"/>
              <a:ext cx="321925" cy="212675"/>
            </a:xfrm>
            <a:custGeom>
              <a:avLst/>
              <a:gdLst/>
              <a:ahLst/>
              <a:cxnLst/>
              <a:rect l="l" t="t" r="r" b="b"/>
              <a:pathLst>
                <a:path w="12877" h="8507" extrusionOk="0">
                  <a:moveTo>
                    <a:pt x="12876" y="0"/>
                  </a:moveTo>
                  <a:lnTo>
                    <a:pt x="1868" y="334"/>
                  </a:lnTo>
                  <a:lnTo>
                    <a:pt x="0" y="8506"/>
                  </a:lnTo>
                  <a:lnTo>
                    <a:pt x="0" y="8506"/>
                  </a:lnTo>
                  <a:lnTo>
                    <a:pt x="10641" y="8206"/>
                  </a:lnTo>
                  <a:lnTo>
                    <a:pt x="12876"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3511500" y="3897400"/>
              <a:ext cx="166800" cy="135500"/>
            </a:xfrm>
            <a:custGeom>
              <a:avLst/>
              <a:gdLst/>
              <a:ahLst/>
              <a:cxnLst/>
              <a:rect l="l" t="t" r="r" b="b"/>
              <a:pathLst>
                <a:path w="6672" h="5420" extrusionOk="0">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3755850" y="3823175"/>
              <a:ext cx="412825" cy="372350"/>
            </a:xfrm>
            <a:custGeom>
              <a:avLst/>
              <a:gdLst/>
              <a:ahLst/>
              <a:cxnLst/>
              <a:rect l="l" t="t" r="r" b="b"/>
              <a:pathLst>
                <a:path w="16513" h="14894" extrusionOk="0">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3602400" y="3948675"/>
              <a:ext cx="129825" cy="213100"/>
            </a:xfrm>
            <a:custGeom>
              <a:avLst/>
              <a:gdLst/>
              <a:ahLst/>
              <a:cxnLst/>
              <a:rect l="l" t="t" r="r" b="b"/>
              <a:pathLst>
                <a:path w="5193" h="8524" extrusionOk="0">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3549025" y="3915325"/>
              <a:ext cx="90075" cy="88850"/>
            </a:xfrm>
            <a:custGeom>
              <a:avLst/>
              <a:gdLst/>
              <a:ahLst/>
              <a:cxnLst/>
              <a:rect l="l" t="t" r="r" b="b"/>
              <a:pathLst>
                <a:path w="3603" h="3554" extrusionOk="0">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4006025" y="2867500"/>
              <a:ext cx="397800" cy="396125"/>
            </a:xfrm>
            <a:custGeom>
              <a:avLst/>
              <a:gdLst/>
              <a:ahLst/>
              <a:cxnLst/>
              <a:rect l="l" t="t" r="r" b="b"/>
              <a:pathLst>
                <a:path w="15912" h="15845" extrusionOk="0">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4038550" y="2893050"/>
              <a:ext cx="411150" cy="1249925"/>
            </a:xfrm>
            <a:custGeom>
              <a:avLst/>
              <a:gdLst/>
              <a:ahLst/>
              <a:cxnLst/>
              <a:rect l="l" t="t" r="r" b="b"/>
              <a:pathLst>
                <a:path w="16446" h="49997" extrusionOk="0">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2846850" y="4531175"/>
              <a:ext cx="444500" cy="334450"/>
            </a:xfrm>
            <a:custGeom>
              <a:avLst/>
              <a:gdLst/>
              <a:ahLst/>
              <a:cxnLst/>
              <a:rect l="l" t="t" r="r" b="b"/>
              <a:pathLst>
                <a:path w="17780" h="13378" extrusionOk="0">
                  <a:moveTo>
                    <a:pt x="15077" y="1"/>
                  </a:moveTo>
                  <a:lnTo>
                    <a:pt x="0" y="8707"/>
                  </a:lnTo>
                  <a:lnTo>
                    <a:pt x="2702" y="13377"/>
                  </a:lnTo>
                  <a:lnTo>
                    <a:pt x="17779" y="4704"/>
                  </a:lnTo>
                  <a:lnTo>
                    <a:pt x="15077"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3123725" y="3615525"/>
              <a:ext cx="165150" cy="231875"/>
            </a:xfrm>
            <a:custGeom>
              <a:avLst/>
              <a:gdLst/>
              <a:ahLst/>
              <a:cxnLst/>
              <a:rect l="l" t="t" r="r" b="b"/>
              <a:pathLst>
                <a:path w="6606" h="9275" extrusionOk="0">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3620750" y="3382875"/>
              <a:ext cx="575450" cy="205150"/>
            </a:xfrm>
            <a:custGeom>
              <a:avLst/>
              <a:gdLst/>
              <a:ahLst/>
              <a:cxnLst/>
              <a:rect l="l" t="t" r="r" b="b"/>
              <a:pathLst>
                <a:path w="23018" h="8206" extrusionOk="0">
                  <a:moveTo>
                    <a:pt x="22717" y="0"/>
                  </a:moveTo>
                  <a:lnTo>
                    <a:pt x="34" y="7605"/>
                  </a:lnTo>
                  <a:lnTo>
                    <a:pt x="1" y="8206"/>
                  </a:lnTo>
                  <a:lnTo>
                    <a:pt x="23017" y="567"/>
                  </a:lnTo>
                  <a:lnTo>
                    <a:pt x="227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0"/>
            <p:cNvSpPr/>
            <p:nvPr/>
          </p:nvSpPr>
          <p:spPr>
            <a:xfrm>
              <a:off x="-3624075" y="3418725"/>
              <a:ext cx="633800" cy="212675"/>
            </a:xfrm>
            <a:custGeom>
              <a:avLst/>
              <a:gdLst/>
              <a:ahLst/>
              <a:cxnLst/>
              <a:rect l="l" t="t" r="r" b="b"/>
              <a:pathLst>
                <a:path w="25352" h="8507" extrusionOk="0">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0"/>
            <p:cNvSpPr/>
            <p:nvPr/>
          </p:nvSpPr>
          <p:spPr>
            <a:xfrm>
              <a:off x="-3940975" y="2323425"/>
              <a:ext cx="260200" cy="136175"/>
            </a:xfrm>
            <a:custGeom>
              <a:avLst/>
              <a:gdLst/>
              <a:ahLst/>
              <a:cxnLst/>
              <a:rect l="l" t="t" r="r" b="b"/>
              <a:pathLst>
                <a:path w="10408" h="5447" extrusionOk="0">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3818400" y="2283550"/>
              <a:ext cx="489550" cy="260675"/>
            </a:xfrm>
            <a:custGeom>
              <a:avLst/>
              <a:gdLst/>
              <a:ahLst/>
              <a:cxnLst/>
              <a:rect l="l" t="t" r="r" b="b"/>
              <a:pathLst>
                <a:path w="19582" h="10427" extrusionOk="0">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3786700" y="2268900"/>
              <a:ext cx="490375" cy="260775"/>
            </a:xfrm>
            <a:custGeom>
              <a:avLst/>
              <a:gdLst/>
              <a:ahLst/>
              <a:cxnLst/>
              <a:rect l="l" t="t" r="r" b="b"/>
              <a:pathLst>
                <a:path w="19615" h="10431" extrusionOk="0">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3644100" y="2269250"/>
              <a:ext cx="242700" cy="260000"/>
            </a:xfrm>
            <a:custGeom>
              <a:avLst/>
              <a:gdLst/>
              <a:ahLst/>
              <a:cxnLst/>
              <a:rect l="l" t="t" r="r" b="b"/>
              <a:pathLst>
                <a:path w="9708" h="10400" extrusionOk="0">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2830175" y="2628600"/>
              <a:ext cx="334425" cy="426550"/>
            </a:xfrm>
            <a:custGeom>
              <a:avLst/>
              <a:gdLst/>
              <a:ahLst/>
              <a:cxnLst/>
              <a:rect l="l" t="t" r="r" b="b"/>
              <a:pathLst>
                <a:path w="13377" h="17062" extrusionOk="0">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2594175" y="2868325"/>
              <a:ext cx="98425" cy="111775"/>
            </a:xfrm>
            <a:custGeom>
              <a:avLst/>
              <a:gdLst/>
              <a:ahLst/>
              <a:cxnLst/>
              <a:rect l="l" t="t" r="r" b="b"/>
              <a:pathLst>
                <a:path w="3937" h="4471" extrusionOk="0">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2655050" y="2795525"/>
              <a:ext cx="104250" cy="82000"/>
            </a:xfrm>
            <a:custGeom>
              <a:avLst/>
              <a:gdLst/>
              <a:ahLst/>
              <a:cxnLst/>
              <a:rect l="l" t="t" r="r" b="b"/>
              <a:pathLst>
                <a:path w="4170" h="3280" extrusionOk="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2616700" y="2827000"/>
              <a:ext cx="104275" cy="82225"/>
            </a:xfrm>
            <a:custGeom>
              <a:avLst/>
              <a:gdLst/>
              <a:ahLst/>
              <a:cxnLst/>
              <a:rect l="l" t="t" r="r" b="b"/>
              <a:pathLst>
                <a:path w="4171" h="3289" extrusionOk="0">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2690075" y="2759800"/>
              <a:ext cx="103425" cy="81875"/>
            </a:xfrm>
            <a:custGeom>
              <a:avLst/>
              <a:gdLst/>
              <a:ahLst/>
              <a:cxnLst/>
              <a:rect l="l" t="t" r="r" b="b"/>
              <a:pathLst>
                <a:path w="4137" h="3275" extrusionOk="0">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2592525" y="4898950"/>
              <a:ext cx="521250" cy="274375"/>
            </a:xfrm>
            <a:custGeom>
              <a:avLst/>
              <a:gdLst/>
              <a:ahLst/>
              <a:cxnLst/>
              <a:rect l="l" t="t" r="r" b="b"/>
              <a:pathLst>
                <a:path w="20850" h="10975" extrusionOk="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3255477" y="2625830"/>
              <a:ext cx="1234250" cy="1581550"/>
            </a:xfrm>
            <a:custGeom>
              <a:avLst/>
              <a:gdLst/>
              <a:ahLst/>
              <a:cxnLst/>
              <a:rect l="l" t="t" r="r" b="b"/>
              <a:pathLst>
                <a:path w="49370" h="63262" extrusionOk="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4055225" y="1944325"/>
              <a:ext cx="846475" cy="506225"/>
            </a:xfrm>
            <a:custGeom>
              <a:avLst/>
              <a:gdLst/>
              <a:ahLst/>
              <a:cxnLst/>
              <a:rect l="l" t="t" r="r" b="b"/>
              <a:pathLst>
                <a:path w="33859" h="20249" extrusionOk="0">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2444075" y="4082525"/>
              <a:ext cx="442850" cy="291900"/>
            </a:xfrm>
            <a:custGeom>
              <a:avLst/>
              <a:gdLst/>
              <a:ahLst/>
              <a:cxnLst/>
              <a:rect l="l" t="t" r="r" b="b"/>
              <a:pathLst>
                <a:path w="17714" h="11676" extrusionOk="0">
                  <a:moveTo>
                    <a:pt x="15545" y="1"/>
                  </a:moveTo>
                  <a:lnTo>
                    <a:pt x="1" y="6272"/>
                  </a:lnTo>
                  <a:lnTo>
                    <a:pt x="2169" y="11676"/>
                  </a:lnTo>
                  <a:lnTo>
                    <a:pt x="17713" y="5405"/>
                  </a:lnTo>
                  <a:lnTo>
                    <a:pt x="15545"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4517225" y="1346400"/>
              <a:ext cx="215175" cy="214350"/>
            </a:xfrm>
            <a:custGeom>
              <a:avLst/>
              <a:gdLst/>
              <a:ahLst/>
              <a:cxnLst/>
              <a:rect l="l" t="t" r="r" b="b"/>
              <a:pathLst>
                <a:path w="8607" h="8574" extrusionOk="0">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3886775" y="1538200"/>
              <a:ext cx="215175" cy="214350"/>
            </a:xfrm>
            <a:custGeom>
              <a:avLst/>
              <a:gdLst/>
              <a:ahLst/>
              <a:cxnLst/>
              <a:rect l="l" t="t" r="r" b="b"/>
              <a:pathLst>
                <a:path w="8607" h="8574" extrusionOk="0">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4195325" y="663875"/>
              <a:ext cx="440350" cy="482775"/>
            </a:xfrm>
            <a:custGeom>
              <a:avLst/>
              <a:gdLst/>
              <a:ahLst/>
              <a:cxnLst/>
              <a:rect l="l" t="t" r="r" b="b"/>
              <a:pathLst>
                <a:path w="17614" h="19311" extrusionOk="0">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2022;p48">
            <a:extLst>
              <a:ext uri="{FF2B5EF4-FFF2-40B4-BE49-F238E27FC236}">
                <a16:creationId xmlns:a16="http://schemas.microsoft.com/office/drawing/2014/main" id="{CB751B22-452A-4D89-8755-9563A97BEF6D}"/>
              </a:ext>
            </a:extLst>
          </p:cNvPr>
          <p:cNvSpPr/>
          <p:nvPr/>
        </p:nvSpPr>
        <p:spPr>
          <a:xfrm>
            <a:off x="3288302" y="787525"/>
            <a:ext cx="5549895" cy="3905151"/>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59" name="TextBox 158">
            <a:extLst>
              <a:ext uri="{FF2B5EF4-FFF2-40B4-BE49-F238E27FC236}">
                <a16:creationId xmlns:a16="http://schemas.microsoft.com/office/drawing/2014/main" id="{455A48F4-AF52-4D1A-9471-A0F9CBDBDD9B}"/>
              </a:ext>
            </a:extLst>
          </p:cNvPr>
          <p:cNvSpPr txBox="1"/>
          <p:nvPr/>
        </p:nvSpPr>
        <p:spPr>
          <a:xfrm>
            <a:off x="852979" y="1917264"/>
            <a:ext cx="220758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Archivo Light"/>
              <a:buNone/>
              <a:tabLst/>
              <a:defRPr/>
            </a:pPr>
            <a:r>
              <a:rPr lang="vi-VN" sz="1600" b="1" i="1" dirty="0">
                <a:solidFill>
                  <a:schemeClr val="tx1"/>
                </a:solidFill>
                <a:latin typeface="Archivo Light"/>
                <a:cs typeface="Archivo Light"/>
                <a:sym typeface="Archivo Light"/>
              </a:rPr>
              <a:t>Công thức thuật toán</a:t>
            </a:r>
            <a:endParaRPr kumimoji="0" lang="vi-VN" sz="1600" b="1" i="1" u="none" strike="noStrike" kern="0" cap="none" spc="0" normalizeH="0" baseline="0" noProof="0" dirty="0">
              <a:ln>
                <a:noFill/>
              </a:ln>
              <a:solidFill>
                <a:schemeClr val="tx1"/>
              </a:solidFill>
              <a:effectLst/>
              <a:uLnTx/>
              <a:uFillTx/>
              <a:latin typeface="Archivo Light"/>
              <a:cs typeface="Archivo Light"/>
              <a:sym typeface="Archivo Light"/>
            </a:endParaRPr>
          </a:p>
        </p:txBody>
      </p:sp>
      <mc:AlternateContent xmlns:mc="http://schemas.openxmlformats.org/markup-compatibility/2006">
        <mc:Choice xmlns:a14="http://schemas.microsoft.com/office/drawing/2010/main" Requires="a14">
          <p:sp>
            <p:nvSpPr>
              <p:cNvPr id="160" name="TextBox 159">
                <a:extLst>
                  <a:ext uri="{FF2B5EF4-FFF2-40B4-BE49-F238E27FC236}">
                    <a16:creationId xmlns:a16="http://schemas.microsoft.com/office/drawing/2014/main" id="{85012CA2-3AB7-469C-8C75-7F3CCD4028B4}"/>
                  </a:ext>
                </a:extLst>
              </p:cNvPr>
              <p:cNvSpPr txBox="1"/>
              <p:nvPr/>
            </p:nvSpPr>
            <p:spPr>
              <a:xfrm>
                <a:off x="3339651" y="902884"/>
                <a:ext cx="5364879" cy="3914598"/>
              </a:xfrm>
              <a:prstGeom prst="rect">
                <a:avLst/>
              </a:prstGeom>
              <a:noFill/>
            </p:spPr>
            <p:txBody>
              <a:bodyPr wrap="square">
                <a:spAutoFit/>
              </a:bodyPr>
              <a:lstStyle/>
              <a:p>
                <a:pPr marL="0" marR="0" algn="ctr">
                  <a:lnSpc>
                    <a:spcPct val="135000"/>
                  </a:lnSpc>
                  <a:spcBef>
                    <a:spcPts val="600"/>
                  </a:spcBef>
                  <a:spcAft>
                    <a:spcPts val="600"/>
                  </a:spcAft>
                </a:pPr>
                <a:r>
                  <a:rPr lang="en-US" b="1" kern="0" dirty="0" err="1">
                    <a:solidFill>
                      <a:schemeClr val="tx1"/>
                    </a:solidFill>
                    <a:effectLst/>
                    <a:latin typeface="Archivo Light" panose="020B0604020202020204" charset="0"/>
                    <a:ea typeface="Aptos"/>
                    <a:cs typeface="Archivo Light" panose="020B0604020202020204" charset="0"/>
                  </a:rPr>
                  <a:t>Công</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thức</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cập</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nhật</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giải</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pháp</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vị</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trí</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nguồn</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thức</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ăn</a:t>
                </a:r>
                <a:r>
                  <a:rPr lang="en-US" b="1" kern="0" dirty="0">
                    <a:solidFill>
                      <a:schemeClr val="tx1"/>
                    </a:solidFill>
                    <a:effectLst/>
                    <a:latin typeface="Archivo Light" panose="020B0604020202020204" charset="0"/>
                    <a:ea typeface="Aptos"/>
                    <a:cs typeface="Archivo Light" panose="020B0604020202020204" charset="0"/>
                  </a:rPr>
                  <a:t>)</a:t>
                </a:r>
                <a:r>
                  <a:rPr lang="vi-VN" b="1" kern="0" dirty="0">
                    <a:solidFill>
                      <a:schemeClr val="tx1"/>
                    </a:solidFill>
                    <a:effectLst/>
                    <a:latin typeface="Archivo Light" panose="020B0604020202020204" charset="0"/>
                    <a:ea typeface="Aptos"/>
                    <a:cs typeface="Archivo Light" panose="020B0604020202020204" charset="0"/>
                  </a:rPr>
                  <a:t>:</a:t>
                </a:r>
              </a:p>
              <a:p>
                <a:pPr algn="ctr">
                  <a:lnSpc>
                    <a:spcPct val="135000"/>
                  </a:lnSpc>
                  <a:spcBef>
                    <a:spcPts val="600"/>
                  </a:spcBef>
                  <a:spcAft>
                    <a:spcPts val="600"/>
                  </a:spcAft>
                </a:pPr>
                <a14:m>
                  <m:oMath xmlns:m="http://schemas.openxmlformats.org/officeDocument/2006/math">
                    <m:sSub>
                      <m:sSubPr>
                        <m:ctrlPr>
                          <a:rPr lang="en-US" sz="1800" i="1" smtClean="0">
                            <a:solidFill>
                              <a:schemeClr val="accent1"/>
                            </a:solidFill>
                            <a:effectLst/>
                            <a:latin typeface="Cambria Math" panose="02040503050406030204" pitchFamily="18" charset="0"/>
                            <a:ea typeface="Aptos"/>
                            <a:cs typeface="Times New Roman" panose="02020603050405020304" pitchFamily="18" charset="0"/>
                          </a:rPr>
                        </m:ctrlPr>
                      </m:sSubPr>
                      <m:e>
                        <m:r>
                          <a:rPr lang="en-US" sz="1800" i="1">
                            <a:solidFill>
                              <a:schemeClr val="accent1"/>
                            </a:solidFill>
                            <a:effectLst/>
                            <a:latin typeface="Cambria Math" panose="02040503050406030204" pitchFamily="18" charset="0"/>
                            <a:ea typeface="Aptos"/>
                            <a:cs typeface="Times New Roman" panose="02020603050405020304" pitchFamily="18" charset="0"/>
                          </a:rPr>
                          <m:t>𝑣</m:t>
                        </m:r>
                      </m:e>
                      <m:sub>
                        <m:r>
                          <a:rPr lang="en-US" sz="1800" i="1">
                            <a:solidFill>
                              <a:schemeClr val="accent1"/>
                            </a:solidFill>
                            <a:effectLst/>
                            <a:latin typeface="Cambria Math" panose="02040503050406030204" pitchFamily="18" charset="0"/>
                            <a:ea typeface="Aptos"/>
                            <a:cs typeface="Times New Roman" panose="02020603050405020304" pitchFamily="18" charset="0"/>
                          </a:rPr>
                          <m:t>𝑖𝑗</m:t>
                        </m:r>
                      </m:sub>
                    </m:sSub>
                  </m:oMath>
                </a14:m>
                <a:r>
                  <a:rPr lang="en-US" sz="1800" dirty="0">
                    <a:solidFill>
                      <a:schemeClr val="accent1"/>
                    </a:solidFill>
                    <a:effectLst/>
                    <a:latin typeface="Times New Roman" panose="02020603050405020304" pitchFamily="18" charset="0"/>
                    <a:ea typeface="Yu Mincho" panose="02020400000000000000" pitchFamily="18" charset="-128"/>
                    <a:cs typeface="Aptos Display"/>
                  </a:rPr>
                  <a:t>= </a:t>
                </a:r>
                <a14:m>
                  <m:oMath xmlns:m="http://schemas.openxmlformats.org/officeDocument/2006/math">
                    <m:sSub>
                      <m:sSubPr>
                        <m:ctrlP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𝑖𝑗</m:t>
                        </m:r>
                      </m:sub>
                    </m:sSub>
                  </m:oMath>
                </a14:m>
                <a:r>
                  <a:rPr lang="en-US" sz="1800" dirty="0">
                    <a:solidFill>
                      <a:schemeClr val="accent1"/>
                    </a:solidFill>
                    <a:effectLst/>
                    <a:latin typeface="Times New Roman" panose="02020603050405020304" pitchFamily="18" charset="0"/>
                    <a:ea typeface="Yu Mincho" panose="02020400000000000000" pitchFamily="18" charset="-128"/>
                    <a:cs typeface="Aptos Display"/>
                  </a:rPr>
                  <a:t> + </a:t>
                </a:r>
                <a14:m>
                  <m:oMath xmlns:m="http://schemas.openxmlformats.org/officeDocument/2006/math">
                    <m:sSub>
                      <m:sSubPr>
                        <m:ctrlPr>
                          <a:rPr lang="en-US" sz="1800" i="1">
                            <a:solidFill>
                              <a:schemeClr val="accent1"/>
                            </a:solidFill>
                            <a:effectLst/>
                            <a:latin typeface="Cambria Math" panose="02040503050406030204" pitchFamily="18" charset="0"/>
                            <a:ea typeface="Aptos"/>
                            <a:cs typeface="Times New Roman" panose="02020603050405020304" pitchFamily="18" charset="0"/>
                          </a:rPr>
                        </m:ctrlPr>
                      </m:sSubPr>
                      <m:e>
                        <m:r>
                          <a:rPr lang="en-US" sz="1800" i="1">
                            <a:solidFill>
                              <a:schemeClr val="accent1"/>
                            </a:solidFill>
                            <a:effectLst/>
                            <a:latin typeface="Cambria Math" panose="02040503050406030204" pitchFamily="18" charset="0"/>
                            <a:ea typeface="Aptos"/>
                            <a:cs typeface="Times New Roman" panose="02020603050405020304" pitchFamily="18" charset="0"/>
                          </a:rPr>
                          <m:t>∅</m:t>
                        </m:r>
                      </m:e>
                      <m:sub>
                        <m:r>
                          <a:rPr lang="en-US" sz="1800" i="1">
                            <a:solidFill>
                              <a:schemeClr val="accent1"/>
                            </a:solidFill>
                            <a:effectLst/>
                            <a:latin typeface="Cambria Math" panose="02040503050406030204" pitchFamily="18" charset="0"/>
                            <a:ea typeface="Aptos"/>
                            <a:cs typeface="Times New Roman" panose="02020603050405020304" pitchFamily="18" charset="0"/>
                          </a:rPr>
                          <m:t>𝑖𝑗</m:t>
                        </m:r>
                      </m:sub>
                    </m:sSub>
                  </m:oMath>
                </a14:m>
                <a:r>
                  <a:rPr lang="en-US" sz="1800" dirty="0">
                    <a:solidFill>
                      <a:schemeClr val="accent1"/>
                    </a:solidFill>
                    <a:effectLst/>
                    <a:latin typeface="Times New Roman" panose="02020603050405020304" pitchFamily="18" charset="0"/>
                    <a:ea typeface="Yu Mincho" panose="02020400000000000000" pitchFamily="18" charset="-128"/>
                    <a:cs typeface="Aptos Display"/>
                  </a:rPr>
                  <a:t>(</a:t>
                </a:r>
                <a14:m>
                  <m:oMath xmlns:m="http://schemas.openxmlformats.org/officeDocument/2006/math">
                    <m:sSub>
                      <m:sSubPr>
                        <m:ctrlP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𝑖𝑗</m:t>
                        </m:r>
                      </m:sub>
                    </m:s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𝑘𝑗</m:t>
                        </m:r>
                      </m:sub>
                    </m:sSub>
                  </m:oMath>
                </a14:m>
                <a:r>
                  <a:rPr lang="en-US" sz="1800" dirty="0">
                    <a:solidFill>
                      <a:schemeClr val="accent1"/>
                    </a:solidFill>
                    <a:effectLst/>
                    <a:latin typeface="Times New Roman" panose="02020603050405020304" pitchFamily="18" charset="0"/>
                    <a:ea typeface="Yu Mincho" panose="02020400000000000000" pitchFamily="18" charset="-128"/>
                    <a:cs typeface="Aptos Display"/>
                  </a:rPr>
                  <a:t>)</a:t>
                </a:r>
                <a:endParaRPr lang="en-US" sz="1800" dirty="0">
                  <a:solidFill>
                    <a:schemeClr val="accent1"/>
                  </a:solidFill>
                  <a:effectLst/>
                  <a:latin typeface="Abadi" panose="020B0604020104020204" pitchFamily="34" charset="0"/>
                  <a:ea typeface="Aptos"/>
                  <a:cs typeface="Aptos Display"/>
                </a:endParaRPr>
              </a:p>
              <a:p>
                <a:pPr marR="0" lvl="0" algn="just">
                  <a:lnSpc>
                    <a:spcPct val="135000"/>
                  </a:lnSpc>
                  <a:spcBef>
                    <a:spcPts val="600"/>
                  </a:spcBef>
                  <a:spcAft>
                    <a:spcPts val="600"/>
                  </a:spcAft>
                  <a:buSzPts val="1000"/>
                  <a:tabLst>
                    <a:tab pos="457200" algn="l"/>
                  </a:tabLst>
                </a:pPr>
                <a14:m>
                  <m:oMath xmlns:m="http://schemas.openxmlformats.org/officeDocument/2006/math">
                    <m:sSub>
                      <m:sSubPr>
                        <m:ctrlPr>
                          <a:rPr lang="en-US" sz="1800" i="1" smtClean="0">
                            <a:solidFill>
                              <a:schemeClr val="accent1"/>
                            </a:solidFill>
                            <a:effectLst/>
                            <a:latin typeface="Cambria Math" panose="02040503050406030204" pitchFamily="18" charset="0"/>
                            <a:ea typeface="Aptos"/>
                            <a:cs typeface="Times New Roman" panose="02020603050405020304" pitchFamily="18" charset="0"/>
                          </a:rPr>
                        </m:ctrlPr>
                      </m:sSubPr>
                      <m:e>
                        <m:r>
                          <a:rPr lang="en-US" sz="1800" i="1">
                            <a:solidFill>
                              <a:schemeClr val="accent1"/>
                            </a:solidFill>
                            <a:effectLst/>
                            <a:latin typeface="Cambria Math" panose="02040503050406030204" pitchFamily="18" charset="0"/>
                            <a:ea typeface="Aptos"/>
                            <a:cs typeface="Times New Roman" panose="02020603050405020304" pitchFamily="18" charset="0"/>
                          </a:rPr>
                          <m:t>𝑣</m:t>
                        </m:r>
                      </m:e>
                      <m:sub>
                        <m:r>
                          <a:rPr lang="en-US" sz="1800" i="1">
                            <a:solidFill>
                              <a:schemeClr val="accent1"/>
                            </a:solidFill>
                            <a:effectLst/>
                            <a:latin typeface="Cambria Math" panose="02040503050406030204" pitchFamily="18" charset="0"/>
                            <a:ea typeface="Aptos"/>
                            <a:cs typeface="Times New Roman" panose="02020603050405020304" pitchFamily="18" charset="0"/>
                          </a:rPr>
                          <m:t>𝑖𝑗</m:t>
                        </m:r>
                      </m:sub>
                    </m:sSub>
                  </m:oMath>
                </a14:m>
                <a:r>
                  <a:rPr lang="en-US" sz="1800" dirty="0">
                    <a:solidFill>
                      <a:schemeClr val="tx1"/>
                    </a:solidFill>
                    <a:effectLst/>
                    <a:latin typeface="Times New Roman" panose="02020603050405020304" pitchFamily="18" charset="0"/>
                    <a:ea typeface="Yu Mincho" panose="02020400000000000000" pitchFamily="18" charset="-128"/>
                    <a:cs typeface="Aptos Display"/>
                  </a:rPr>
                  <a:t>: </a:t>
                </a:r>
                <a:r>
                  <a:rPr lang="en-US" dirty="0" err="1">
                    <a:solidFill>
                      <a:schemeClr val="tx1"/>
                    </a:solidFill>
                    <a:effectLst/>
                    <a:latin typeface="Archivo Light" panose="020B0604020202020204" charset="0"/>
                    <a:ea typeface="Aptos"/>
                    <a:cs typeface="Archivo Light" panose="020B0604020202020204" charset="0"/>
                  </a:rPr>
                  <a:t>Giải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pháp</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mới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tại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chiều</a:t>
                </a:r>
                <a:r>
                  <a:rPr lang="en-US" dirty="0">
                    <a:solidFill>
                      <a:schemeClr val="tx1"/>
                    </a:solidFill>
                    <a:effectLst/>
                    <a:latin typeface="Archivo Light" panose="020B0604020202020204" charset="0"/>
                    <a:ea typeface="Aptos"/>
                    <a:cs typeface="Archivo Light" panose="020B0604020202020204" charset="0"/>
                  </a:rPr>
                  <a:t> </a:t>
                </a:r>
                <a:r>
                  <a:rPr lang="en-US" dirty="0">
                    <a:solidFill>
                      <a:schemeClr val="accent1"/>
                    </a:solidFill>
                    <a:effectLst/>
                    <a:latin typeface="Archivo Light" panose="020B0604020202020204" charset="0"/>
                    <a:ea typeface="Aptos"/>
                    <a:cs typeface="Archivo Light" panose="020B0604020202020204" charset="0"/>
                  </a:rPr>
                  <a:t>j</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của</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ong</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accent1"/>
                    </a:solidFill>
                    <a:effectLst/>
                    <a:latin typeface="Archivo Light" panose="020B0604020202020204" charset="0"/>
                    <a:ea typeface="Aptos"/>
                    <a:cs typeface="Archivo Light" panose="020B0604020202020204" charset="0"/>
                  </a:rPr>
                  <a:t>i</a:t>
                </a:r>
                <a:r>
                  <a:rPr lang="en-US" dirty="0">
                    <a:solidFill>
                      <a:schemeClr val="tx1"/>
                    </a:solidFill>
                    <a:effectLst/>
                    <a:latin typeface="Archivo Light" panose="020B0604020202020204" charset="0"/>
                    <a:ea typeface="Aptos"/>
                    <a:cs typeface="Archivo Light" panose="020B0604020202020204" charset="0"/>
                  </a:rPr>
                  <a:t>.</a:t>
                </a:r>
              </a:p>
              <a:p>
                <a:pPr marR="0" lvl="0" algn="just">
                  <a:lnSpc>
                    <a:spcPct val="135000"/>
                  </a:lnSpc>
                  <a:spcBef>
                    <a:spcPts val="600"/>
                  </a:spcBef>
                  <a:spcAft>
                    <a:spcPts val="600"/>
                  </a:spcAft>
                  <a:buSzPts val="1000"/>
                  <a:tabLst>
                    <a:tab pos="457200" algn="l"/>
                  </a:tabLst>
                </a:pPr>
                <a14:m>
                  <m:oMath xmlns:m="http://schemas.openxmlformats.org/officeDocument/2006/math">
                    <m:sSub>
                      <m:sSubPr>
                        <m:ctrlPr>
                          <a:rPr lang="en-US" sz="1800" i="1" smtClean="0">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𝑖𝑗</m:t>
                        </m:r>
                      </m:sub>
                    </m:sSub>
                  </m:oMath>
                </a14:m>
                <a:r>
                  <a:rPr lang="en-US" sz="1800" dirty="0">
                    <a:solidFill>
                      <a:schemeClr val="tx1"/>
                    </a:solidFill>
                    <a:effectLst/>
                    <a:latin typeface="Times New Roman" panose="02020603050405020304" pitchFamily="18" charset="0"/>
                    <a:ea typeface="Aptos"/>
                    <a:cs typeface="Aptos Display"/>
                  </a:rPr>
                  <a:t>: </a:t>
                </a:r>
                <a:r>
                  <a:rPr lang="en-US" dirty="0" err="1">
                    <a:solidFill>
                      <a:schemeClr val="tx1"/>
                    </a:solidFill>
                    <a:effectLst/>
                    <a:latin typeface="Archivo Light" panose="020B0604020202020204" charset="0"/>
                    <a:ea typeface="Aptos"/>
                    <a:cs typeface="Archivo Light" panose="020B0604020202020204" charset="0"/>
                  </a:rPr>
                  <a:t>Vị</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trí</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hiện</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tại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tại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chiều</a:t>
                </a:r>
                <a:r>
                  <a:rPr lang="en-US" dirty="0">
                    <a:solidFill>
                      <a:schemeClr val="tx1"/>
                    </a:solidFill>
                    <a:effectLst/>
                    <a:latin typeface="Archivo Light" panose="020B0604020202020204" charset="0"/>
                    <a:ea typeface="Aptos"/>
                    <a:cs typeface="Archivo Light" panose="020B0604020202020204" charset="0"/>
                  </a:rPr>
                  <a:t> </a:t>
                </a:r>
                <a:r>
                  <a:rPr lang="en-US" dirty="0">
                    <a:solidFill>
                      <a:schemeClr val="accent1"/>
                    </a:solidFill>
                    <a:effectLst/>
                    <a:latin typeface="Archivo Light" panose="020B0604020202020204" charset="0"/>
                    <a:ea typeface="Aptos"/>
                    <a:cs typeface="Archivo Light" panose="020B0604020202020204" charset="0"/>
                  </a:rPr>
                  <a:t>j</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của</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ong</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accent1"/>
                    </a:solidFill>
                    <a:effectLst/>
                    <a:latin typeface="Archivo Light" panose="020B0604020202020204" charset="0"/>
                    <a:ea typeface="Aptos"/>
                    <a:cs typeface="Archivo Light" panose="020B0604020202020204" charset="0"/>
                  </a:rPr>
                  <a:t>i</a:t>
                </a:r>
                <a:r>
                  <a:rPr lang="en-US" dirty="0">
                    <a:solidFill>
                      <a:schemeClr val="tx1"/>
                    </a:solidFill>
                    <a:effectLst/>
                    <a:latin typeface="Archivo Light" panose="020B0604020202020204" charset="0"/>
                    <a:ea typeface="Aptos"/>
                    <a:cs typeface="Archivo Light" panose="020B0604020202020204" charset="0"/>
                  </a:rPr>
                  <a:t>.</a:t>
                </a:r>
                <a:endParaRPr lang="vi-VN" dirty="0">
                  <a:solidFill>
                    <a:schemeClr val="tx1"/>
                  </a:solidFill>
                  <a:effectLst/>
                  <a:latin typeface="Archivo Light" panose="020B0604020202020204" charset="0"/>
                  <a:ea typeface="Aptos"/>
                  <a:cs typeface="Archivo Light" panose="020B0604020202020204" charset="0"/>
                </a:endParaRPr>
              </a:p>
              <a:p>
                <a:pPr marR="0" lvl="0" algn="just">
                  <a:lnSpc>
                    <a:spcPct val="135000"/>
                  </a:lnSpc>
                  <a:spcBef>
                    <a:spcPts val="600"/>
                  </a:spcBef>
                  <a:spcAft>
                    <a:spcPts val="600"/>
                  </a:spcAft>
                  <a:buSzPts val="1000"/>
                  <a:tabLst>
                    <a:tab pos="457200" algn="l"/>
                  </a:tabLst>
                </a:pPr>
                <a14:m>
                  <m:oMath xmlns:m="http://schemas.openxmlformats.org/officeDocument/2006/math">
                    <m:sSub>
                      <m:sSubPr>
                        <m:ctrlPr>
                          <a:rPr lang="en-US" sz="1800" i="1" smtClean="0">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800" i="1">
                            <a:solidFill>
                              <a:schemeClr val="accent1"/>
                            </a:solidFill>
                            <a:effectLst/>
                            <a:latin typeface="Cambria Math" panose="02040503050406030204" pitchFamily="18" charset="0"/>
                            <a:ea typeface="Yu Mincho" panose="02020400000000000000" pitchFamily="18" charset="-128"/>
                            <a:cs typeface="Times New Roman" panose="02020603050405020304" pitchFamily="18" charset="0"/>
                          </a:rPr>
                          <m:t>𝑘𝑗</m:t>
                        </m:r>
                      </m:sub>
                    </m:sSub>
                    <m:r>
                      <a:rPr lang="en-US" sz="1800" i="1"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tx1"/>
                    </a:solidFill>
                    <a:effectLst/>
                    <a:latin typeface="Times New Roman" panose="02020603050405020304" pitchFamily="18" charset="0"/>
                    <a:ea typeface="Aptos"/>
                    <a:cs typeface="Aptos Display"/>
                  </a:rPr>
                  <a:t> </a:t>
                </a:r>
                <a:r>
                  <a:rPr lang="en-US" dirty="0" err="1">
                    <a:solidFill>
                      <a:schemeClr val="tx1"/>
                    </a:solidFill>
                    <a:effectLst/>
                    <a:latin typeface="Archivo Light" panose="020B0604020202020204" charset="0"/>
                    <a:ea typeface="Aptos"/>
                    <a:cs typeface="Archivo Light" panose="020B0604020202020204" charset="0"/>
                  </a:rPr>
                  <a:t>Vị</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trí</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tại</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chiều</a:t>
                </a:r>
                <a:r>
                  <a:rPr lang="en-US" dirty="0">
                    <a:solidFill>
                      <a:schemeClr val="tx1"/>
                    </a:solidFill>
                    <a:effectLst/>
                    <a:latin typeface="Archivo Light" panose="020B0604020202020204" charset="0"/>
                    <a:ea typeface="Aptos"/>
                    <a:cs typeface="Archivo Light" panose="020B0604020202020204" charset="0"/>
                  </a:rPr>
                  <a:t> j </a:t>
                </a:r>
                <a:r>
                  <a:rPr lang="en-US" dirty="0" err="1">
                    <a:solidFill>
                      <a:schemeClr val="tx1"/>
                    </a:solidFill>
                    <a:effectLst/>
                    <a:latin typeface="Archivo Light" panose="020B0604020202020204" charset="0"/>
                    <a:ea typeface="Aptos"/>
                    <a:cs typeface="Archivo Light" panose="020B0604020202020204" charset="0"/>
                  </a:rPr>
                  <a:t>của</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một</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ong</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ngẫu</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nhiên</a:t>
                </a:r>
                <a:r>
                  <a:rPr lang="en-US" dirty="0">
                    <a:solidFill>
                      <a:schemeClr val="tx1"/>
                    </a:solidFill>
                    <a:effectLst/>
                    <a:latin typeface="Archivo Light" panose="020B0604020202020204" charset="0"/>
                    <a:ea typeface="Aptos"/>
                    <a:cs typeface="Archivo Light" panose="020B0604020202020204" charset="0"/>
                  </a:rPr>
                  <a:t> k </a:t>
                </a:r>
                <a:r>
                  <a:rPr lang="en-US" dirty="0" err="1">
                    <a:solidFill>
                      <a:schemeClr val="tx1"/>
                    </a:solidFill>
                    <a:effectLst/>
                    <a:latin typeface="Archivo Light" panose="020B0604020202020204" charset="0"/>
                    <a:ea typeface="Aptos"/>
                    <a:cs typeface="Archivo Light" panose="020B0604020202020204" charset="0"/>
                  </a:rPr>
                  <a:t>trong</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bầy</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với</a:t>
                </a:r>
                <a:r>
                  <a:rPr lang="en-US" dirty="0">
                    <a:solidFill>
                      <a:schemeClr val="tx1"/>
                    </a:solidFill>
                    <a:effectLst/>
                    <a:latin typeface="Archivo Light" panose="020B0604020202020204" charset="0"/>
                    <a:ea typeface="Aptos"/>
                    <a:cs typeface="Archivo Light" panose="020B0604020202020204" charset="0"/>
                  </a:rPr>
                  <a:t> </a:t>
                </a:r>
                <a:r>
                  <a:rPr lang="en-US" dirty="0">
                    <a:solidFill>
                      <a:schemeClr val="accent1"/>
                    </a:solidFill>
                    <a:effectLst/>
                    <a:latin typeface="Archivo Light" panose="020B0604020202020204" charset="0"/>
                    <a:ea typeface="Aptos"/>
                    <a:cs typeface="Archivo Light" panose="020B0604020202020204" charset="0"/>
                  </a:rPr>
                  <a:t>k ≠ </a:t>
                </a:r>
                <a:r>
                  <a:rPr lang="en-US" dirty="0" err="1">
                    <a:solidFill>
                      <a:schemeClr val="accent1"/>
                    </a:solidFill>
                    <a:effectLst/>
                    <a:latin typeface="Archivo Light" panose="020B0604020202020204" charset="0"/>
                    <a:ea typeface="Aptos"/>
                    <a:cs typeface="Archivo Light" panose="020B0604020202020204" charset="0"/>
                  </a:rPr>
                  <a:t>i</a:t>
                </a:r>
                <a:r>
                  <a:rPr lang="en-US" dirty="0">
                    <a:solidFill>
                      <a:schemeClr val="tx1"/>
                    </a:solidFill>
                    <a:effectLst/>
                    <a:latin typeface="Archivo Light" panose="020B0604020202020204" charset="0"/>
                    <a:ea typeface="Aptos"/>
                    <a:cs typeface="Archivo Light" panose="020B0604020202020204" charset="0"/>
                  </a:rPr>
                  <a:t>).</a:t>
                </a:r>
              </a:p>
              <a:p>
                <a:pPr marR="0" lvl="0" algn="just">
                  <a:lnSpc>
                    <a:spcPct val="135000"/>
                  </a:lnSpc>
                  <a:spcBef>
                    <a:spcPts val="600"/>
                  </a:spcBef>
                  <a:spcAft>
                    <a:spcPts val="600"/>
                  </a:spcAft>
                  <a:buSzPts val="1000"/>
                  <a:tabLst>
                    <a:tab pos="457200" algn="l"/>
                  </a:tabLst>
                </a:pPr>
                <a14:m>
                  <m:oMath xmlns:m="http://schemas.openxmlformats.org/officeDocument/2006/math">
                    <m:sSub>
                      <m:sSubPr>
                        <m:ctrlPr>
                          <a:rPr lang="en-US" sz="1800" i="1" smtClean="0">
                            <a:solidFill>
                              <a:schemeClr val="accent1"/>
                            </a:solidFill>
                            <a:effectLst/>
                            <a:latin typeface="Cambria Math" panose="02040503050406030204" pitchFamily="18" charset="0"/>
                            <a:ea typeface="Aptos"/>
                            <a:cs typeface="Times New Roman" panose="02020603050405020304" pitchFamily="18" charset="0"/>
                          </a:rPr>
                        </m:ctrlPr>
                      </m:sSubPr>
                      <m:e>
                        <m:r>
                          <a:rPr lang="en-US" sz="1800" i="1">
                            <a:solidFill>
                              <a:schemeClr val="accent1"/>
                            </a:solidFill>
                            <a:effectLst/>
                            <a:latin typeface="Cambria Math" panose="02040503050406030204" pitchFamily="18" charset="0"/>
                            <a:ea typeface="Aptos"/>
                            <a:cs typeface="Times New Roman" panose="02020603050405020304" pitchFamily="18" charset="0"/>
                          </a:rPr>
                          <m:t>∅</m:t>
                        </m:r>
                      </m:e>
                      <m:sub>
                        <m:r>
                          <a:rPr lang="en-US" sz="1800" i="1">
                            <a:solidFill>
                              <a:schemeClr val="accent1"/>
                            </a:solidFill>
                            <a:effectLst/>
                            <a:latin typeface="Cambria Math" panose="02040503050406030204" pitchFamily="18" charset="0"/>
                            <a:ea typeface="Aptos"/>
                            <a:cs typeface="Times New Roman" panose="02020603050405020304" pitchFamily="18" charset="0"/>
                          </a:rPr>
                          <m:t>𝑖𝑗</m:t>
                        </m:r>
                      </m:sub>
                    </m:sSub>
                    <m:r>
                      <a:rPr lang="en-US" sz="1800" i="1" smtClean="0">
                        <a:solidFill>
                          <a:schemeClr val="tx1"/>
                        </a:solidFill>
                        <a:effectLst/>
                        <a:latin typeface="Cambria Math" panose="02040503050406030204" pitchFamily="18" charset="0"/>
                        <a:ea typeface="Aptos"/>
                        <a:cs typeface="Times New Roman" panose="02020603050405020304" pitchFamily="18" charset="0"/>
                      </a:rPr>
                      <m:t>:</m:t>
                    </m:r>
                  </m:oMath>
                </a14:m>
                <a:r>
                  <a:rPr lang="en-US" sz="1800" dirty="0">
                    <a:solidFill>
                      <a:schemeClr val="tx1"/>
                    </a:solidFill>
                    <a:effectLst/>
                    <a:latin typeface="Times New Roman" panose="02020603050405020304" pitchFamily="18" charset="0"/>
                    <a:ea typeface="Aptos"/>
                    <a:cs typeface="Aptos Display"/>
                  </a:rPr>
                  <a:t> </a:t>
                </a:r>
                <a:r>
                  <a:rPr lang="en-US" dirty="0" err="1">
                    <a:solidFill>
                      <a:schemeClr val="tx1"/>
                    </a:solidFill>
                    <a:effectLst/>
                    <a:latin typeface="Archivo Light" panose="020B0604020202020204" charset="0"/>
                    <a:ea typeface="Aptos"/>
                    <a:cs typeface="Archivo Light" panose="020B0604020202020204" charset="0"/>
                  </a:rPr>
                  <a:t>Một</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số</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ngẫu</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nhiên</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trong</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khoảng</a:t>
                </a:r>
                <a:r>
                  <a:rPr lang="en-US" dirty="0">
                    <a:solidFill>
                      <a:schemeClr val="tx1"/>
                    </a:solidFill>
                    <a:effectLst/>
                    <a:latin typeface="Archivo Light" panose="020B0604020202020204" charset="0"/>
                    <a:ea typeface="Aptos"/>
                    <a:cs typeface="Archivo Light" panose="020B0604020202020204" charset="0"/>
                  </a:rPr>
                  <a:t> [−1,1], </a:t>
                </a:r>
                <a:r>
                  <a:rPr lang="en-US" dirty="0" err="1">
                    <a:solidFill>
                      <a:schemeClr val="tx1"/>
                    </a:solidFill>
                    <a:effectLst/>
                    <a:latin typeface="Archivo Light" panose="020B0604020202020204" charset="0"/>
                    <a:ea typeface="Aptos"/>
                    <a:cs typeface="Archivo Light" panose="020B0604020202020204" charset="0"/>
                  </a:rPr>
                  <a:t>giúp</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điều</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chỉnh</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bước</a:t>
                </a:r>
                <a:r>
                  <a:rPr lang="en-US" dirty="0">
                    <a:solidFill>
                      <a:schemeClr val="tx1"/>
                    </a:solidFill>
                    <a:effectLst/>
                    <a:latin typeface="Archivo Light" panose="020B0604020202020204" charset="0"/>
                    <a:ea typeface="Aptos"/>
                    <a:cs typeface="Archivo Light" panose="020B0604020202020204" charset="0"/>
                  </a:rPr>
                  <a:t> </a:t>
                </a:r>
                <a:r>
                  <a:rPr lang="en-US" dirty="0" err="1">
                    <a:solidFill>
                      <a:schemeClr val="tx1"/>
                    </a:solidFill>
                    <a:effectLst/>
                    <a:latin typeface="Archivo Light" panose="020B0604020202020204" charset="0"/>
                    <a:ea typeface="Aptos"/>
                    <a:cs typeface="Archivo Light" panose="020B0604020202020204" charset="0"/>
                  </a:rPr>
                  <a:t>nhảy</a:t>
                </a:r>
                <a:r>
                  <a:rPr lang="en-US" dirty="0">
                    <a:solidFill>
                      <a:schemeClr val="tx1"/>
                    </a:solidFill>
                    <a:effectLst/>
                    <a:latin typeface="Times New Roman" panose="02020603050405020304" pitchFamily="18" charset="0"/>
                    <a:ea typeface="Aptos"/>
                    <a:cs typeface="Aptos Display"/>
                  </a:rPr>
                  <a:t>.</a:t>
                </a:r>
                <a:endParaRPr lang="en-US" dirty="0">
                  <a:solidFill>
                    <a:schemeClr val="tx1"/>
                  </a:solidFill>
                  <a:effectLst/>
                  <a:latin typeface="Abadi" panose="020B0604020104020204" pitchFamily="34" charset="0"/>
                  <a:ea typeface="Aptos"/>
                  <a:cs typeface="Aptos Display"/>
                </a:endParaRPr>
              </a:p>
              <a:p>
                <a:pPr marL="0" marR="0" algn="ctr">
                  <a:lnSpc>
                    <a:spcPct val="135000"/>
                  </a:lnSpc>
                  <a:spcBef>
                    <a:spcPts val="600"/>
                  </a:spcBef>
                  <a:spcAft>
                    <a:spcPts val="600"/>
                  </a:spcAft>
                </a:pPr>
                <a:endParaRPr kumimoji="0" lang="vi-VN" sz="1600" b="1" i="1" u="none" strike="noStrike" kern="0" cap="none" spc="0" normalizeH="0" baseline="0" noProof="0" dirty="0">
                  <a:ln>
                    <a:noFill/>
                  </a:ln>
                  <a:solidFill>
                    <a:schemeClr val="tx1"/>
                  </a:solidFill>
                  <a:effectLst/>
                  <a:uLnTx/>
                  <a:uFillTx/>
                  <a:latin typeface="Archivo Light" panose="020B0604020202020204" charset="0"/>
                  <a:cs typeface="Archivo Light" panose="020B0604020202020204" charset="0"/>
                  <a:sym typeface="Archivo Light"/>
                </a:endParaRPr>
              </a:p>
            </p:txBody>
          </p:sp>
        </mc:Choice>
        <mc:Fallback>
          <p:sp>
            <p:nvSpPr>
              <p:cNvPr id="160" name="TextBox 159">
                <a:extLst>
                  <a:ext uri="{FF2B5EF4-FFF2-40B4-BE49-F238E27FC236}">
                    <a16:creationId xmlns:a16="http://schemas.microsoft.com/office/drawing/2014/main" id="{85012CA2-3AB7-469C-8C75-7F3CCD4028B4}"/>
                  </a:ext>
                </a:extLst>
              </p:cNvPr>
              <p:cNvSpPr txBox="1">
                <a:spLocks noRot="1" noChangeAspect="1" noMove="1" noResize="1" noEditPoints="1" noAdjustHandles="1" noChangeArrowheads="1" noChangeShapeType="1" noTextEdit="1"/>
              </p:cNvSpPr>
              <p:nvPr/>
            </p:nvSpPr>
            <p:spPr>
              <a:xfrm>
                <a:off x="3339651" y="902884"/>
                <a:ext cx="5364879" cy="3914598"/>
              </a:xfrm>
              <a:prstGeom prst="rect">
                <a:avLst/>
              </a:prstGeom>
              <a:blipFill>
                <a:blip r:embed="rId3"/>
                <a:stretch>
                  <a:fillRect l="-341" r="-341"/>
                </a:stretch>
              </a:blipFill>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1118059" y="1040870"/>
            <a:ext cx="1493453" cy="117655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3600" dirty="0">
                <a:solidFill>
                  <a:schemeClr val="accent1"/>
                </a:solidFill>
              </a:rPr>
              <a:t>ABC</a:t>
            </a:r>
            <a:endParaRPr sz="3600" dirty="0"/>
          </a:p>
        </p:txBody>
      </p:sp>
      <p:grpSp>
        <p:nvGrpSpPr>
          <p:cNvPr id="2106" name="Google Shape;2106;p50"/>
          <p:cNvGrpSpPr/>
          <p:nvPr/>
        </p:nvGrpSpPr>
        <p:grpSpPr>
          <a:xfrm>
            <a:off x="80888" y="1759687"/>
            <a:ext cx="2656996" cy="3282587"/>
            <a:chOff x="-4813275" y="663875"/>
            <a:chExt cx="3648475" cy="4510300"/>
          </a:xfrm>
        </p:grpSpPr>
        <p:sp>
          <p:nvSpPr>
            <p:cNvPr id="2107" name="Google Shape;2107;p50"/>
            <p:cNvSpPr/>
            <p:nvPr/>
          </p:nvSpPr>
          <p:spPr>
            <a:xfrm>
              <a:off x="-2587500" y="5039875"/>
              <a:ext cx="151800" cy="133450"/>
            </a:xfrm>
            <a:custGeom>
              <a:avLst/>
              <a:gdLst/>
              <a:ahLst/>
              <a:cxnLst/>
              <a:rect l="l" t="t" r="r" b="b"/>
              <a:pathLst>
                <a:path w="6072" h="5338" extrusionOk="0">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0"/>
            <p:cNvSpPr/>
            <p:nvPr/>
          </p:nvSpPr>
          <p:spPr>
            <a:xfrm>
              <a:off x="-2834350" y="4315200"/>
              <a:ext cx="75075" cy="75075"/>
            </a:xfrm>
            <a:custGeom>
              <a:avLst/>
              <a:gdLst/>
              <a:ahLst/>
              <a:cxnLst/>
              <a:rect l="l" t="t" r="r" b="b"/>
              <a:pathLst>
                <a:path w="3003" h="3003" extrusionOk="0">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0"/>
            <p:cNvSpPr/>
            <p:nvPr/>
          </p:nvSpPr>
          <p:spPr>
            <a:xfrm>
              <a:off x="-2616700" y="4381900"/>
              <a:ext cx="75075" cy="75100"/>
            </a:xfrm>
            <a:custGeom>
              <a:avLst/>
              <a:gdLst/>
              <a:ahLst/>
              <a:cxnLst/>
              <a:rect l="l" t="t" r="r" b="b"/>
              <a:pathLst>
                <a:path w="3003" h="3004" extrusionOk="0">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2723450" y="4079025"/>
              <a:ext cx="152650" cy="167200"/>
            </a:xfrm>
            <a:custGeom>
              <a:avLst/>
              <a:gdLst/>
              <a:ahLst/>
              <a:cxnLst/>
              <a:rect l="l" t="t" r="r" b="b"/>
              <a:pathLst>
                <a:path w="6106" h="6688" extrusionOk="0">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2838525" y="3765150"/>
              <a:ext cx="133450" cy="117775"/>
            </a:xfrm>
            <a:custGeom>
              <a:avLst/>
              <a:gdLst/>
              <a:ahLst/>
              <a:cxnLst/>
              <a:rect l="l" t="t" r="r" b="b"/>
              <a:pathLst>
                <a:path w="5338" h="4711" extrusionOk="0">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3092025" y="3329250"/>
              <a:ext cx="111750" cy="98200"/>
            </a:xfrm>
            <a:custGeom>
              <a:avLst/>
              <a:gdLst/>
              <a:ahLst/>
              <a:cxnLst/>
              <a:rect l="l" t="t" r="r" b="b"/>
              <a:pathLst>
                <a:path w="4470" h="3928" extrusionOk="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3007800" y="3430900"/>
              <a:ext cx="195150" cy="321425"/>
            </a:xfrm>
            <a:custGeom>
              <a:avLst/>
              <a:gdLst/>
              <a:ahLst/>
              <a:cxnLst/>
              <a:rect l="l" t="t" r="r" b="b"/>
              <a:pathLst>
                <a:path w="7806" h="12857" extrusionOk="0">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2557500" y="3076475"/>
              <a:ext cx="39225" cy="26225"/>
            </a:xfrm>
            <a:custGeom>
              <a:avLst/>
              <a:gdLst/>
              <a:ahLst/>
              <a:cxnLst/>
              <a:rect l="l" t="t" r="r" b="b"/>
              <a:pathLst>
                <a:path w="1569" h="1049" extrusionOk="0">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2890225" y="3123875"/>
              <a:ext cx="289400" cy="171450"/>
            </a:xfrm>
            <a:custGeom>
              <a:avLst/>
              <a:gdLst/>
              <a:ahLst/>
              <a:cxnLst/>
              <a:rect l="l" t="t" r="r" b="b"/>
              <a:pathLst>
                <a:path w="11576" h="6858" extrusionOk="0">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2973625" y="3316675"/>
              <a:ext cx="39225" cy="27025"/>
            </a:xfrm>
            <a:custGeom>
              <a:avLst/>
              <a:gdLst/>
              <a:ahLst/>
              <a:cxnLst/>
              <a:rect l="l" t="t" r="r" b="b"/>
              <a:pathLst>
                <a:path w="1569" h="1081" extrusionOk="0">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2511625" y="2983675"/>
              <a:ext cx="120125" cy="105750"/>
            </a:xfrm>
            <a:custGeom>
              <a:avLst/>
              <a:gdLst/>
              <a:ahLst/>
              <a:cxnLst/>
              <a:rect l="l" t="t" r="r" b="b"/>
              <a:pathLst>
                <a:path w="4805" h="4230" extrusionOk="0">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4727375" y="1675800"/>
              <a:ext cx="3266525" cy="3273200"/>
            </a:xfrm>
            <a:custGeom>
              <a:avLst/>
              <a:gdLst/>
              <a:ahLst/>
              <a:cxnLst/>
              <a:rect l="l" t="t" r="r" b="b"/>
              <a:pathLst>
                <a:path w="130661" h="130928" extrusionOk="0">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2749300" y="1785875"/>
              <a:ext cx="1042450" cy="1486100"/>
            </a:xfrm>
            <a:custGeom>
              <a:avLst/>
              <a:gdLst/>
              <a:ahLst/>
              <a:cxnLst/>
              <a:rect l="l" t="t" r="r" b="b"/>
              <a:pathLst>
                <a:path w="41698" h="59444" extrusionOk="0">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2637550" y="2006875"/>
              <a:ext cx="439500" cy="741400"/>
            </a:xfrm>
            <a:custGeom>
              <a:avLst/>
              <a:gdLst/>
              <a:ahLst/>
              <a:cxnLst/>
              <a:rect l="l" t="t" r="r" b="b"/>
              <a:pathLst>
                <a:path w="17580" h="29656" extrusionOk="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2529125" y="2144200"/>
              <a:ext cx="222675" cy="214900"/>
            </a:xfrm>
            <a:custGeom>
              <a:avLst/>
              <a:gdLst/>
              <a:ahLst/>
              <a:cxnLst/>
              <a:rect l="l" t="t" r="r" b="b"/>
              <a:pathLst>
                <a:path w="8907" h="8596" extrusionOk="0">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2637550" y="2414675"/>
              <a:ext cx="439500" cy="333600"/>
            </a:xfrm>
            <a:custGeom>
              <a:avLst/>
              <a:gdLst/>
              <a:ahLst/>
              <a:cxnLst/>
              <a:rect l="l" t="t" r="r" b="b"/>
              <a:pathLst>
                <a:path w="17580" h="13344" extrusionOk="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2749300" y="1785875"/>
              <a:ext cx="1042450" cy="132625"/>
            </a:xfrm>
            <a:custGeom>
              <a:avLst/>
              <a:gdLst/>
              <a:ahLst/>
              <a:cxnLst/>
              <a:rect l="l" t="t" r="r" b="b"/>
              <a:pathLst>
                <a:path w="41698" h="5305" extrusionOk="0">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0"/>
            <p:cNvSpPr/>
            <p:nvPr/>
          </p:nvSpPr>
          <p:spPr>
            <a:xfrm>
              <a:off x="-2149700"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0"/>
            <p:cNvSpPr/>
            <p:nvPr/>
          </p:nvSpPr>
          <p:spPr>
            <a:xfrm>
              <a:off x="-2003750" y="1813400"/>
              <a:ext cx="79250" cy="79250"/>
            </a:xfrm>
            <a:custGeom>
              <a:avLst/>
              <a:gdLst/>
              <a:ahLst/>
              <a:cxnLst/>
              <a:rect l="l" t="t" r="r" b="b"/>
              <a:pathLst>
                <a:path w="3170" h="3170" extrusionOk="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0"/>
            <p:cNvSpPr/>
            <p:nvPr/>
          </p:nvSpPr>
          <p:spPr>
            <a:xfrm>
              <a:off x="-1857825"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0"/>
            <p:cNvSpPr/>
            <p:nvPr/>
          </p:nvSpPr>
          <p:spPr>
            <a:xfrm>
              <a:off x="-2624200" y="2876675"/>
              <a:ext cx="412825" cy="37550"/>
            </a:xfrm>
            <a:custGeom>
              <a:avLst/>
              <a:gdLst/>
              <a:ahLst/>
              <a:cxnLst/>
              <a:rect l="l" t="t" r="r" b="b"/>
              <a:pathLst>
                <a:path w="16513" h="1502" extrusionOk="0">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0"/>
            <p:cNvSpPr/>
            <p:nvPr/>
          </p:nvSpPr>
          <p:spPr>
            <a:xfrm>
              <a:off x="-2624200" y="2952550"/>
              <a:ext cx="412825" cy="37550"/>
            </a:xfrm>
            <a:custGeom>
              <a:avLst/>
              <a:gdLst/>
              <a:ahLst/>
              <a:cxnLst/>
              <a:rect l="l" t="t" r="r" b="b"/>
              <a:pathLst>
                <a:path w="16513" h="1502" extrusionOk="0">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0"/>
            <p:cNvSpPr/>
            <p:nvPr/>
          </p:nvSpPr>
          <p:spPr>
            <a:xfrm>
              <a:off x="-2624200" y="3028450"/>
              <a:ext cx="412825" cy="37550"/>
            </a:xfrm>
            <a:custGeom>
              <a:avLst/>
              <a:gdLst/>
              <a:ahLst/>
              <a:cxnLst/>
              <a:rect l="l" t="t" r="r" b="b"/>
              <a:pathLst>
                <a:path w="16513" h="1502" extrusionOk="0">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0"/>
            <p:cNvSpPr/>
            <p:nvPr/>
          </p:nvSpPr>
          <p:spPr>
            <a:xfrm>
              <a:off x="-2125525" y="2786600"/>
              <a:ext cx="322775" cy="323600"/>
            </a:xfrm>
            <a:custGeom>
              <a:avLst/>
              <a:gdLst/>
              <a:ahLst/>
              <a:cxnLst/>
              <a:rect l="l" t="t" r="r" b="b"/>
              <a:pathLst>
                <a:path w="12911" h="12944" extrusionOk="0">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2095500" y="2816625"/>
              <a:ext cx="262725" cy="263550"/>
            </a:xfrm>
            <a:custGeom>
              <a:avLst/>
              <a:gdLst/>
              <a:ahLst/>
              <a:cxnLst/>
              <a:rect l="l" t="t" r="r" b="b"/>
              <a:pathLst>
                <a:path w="10509" h="10542" extrusionOk="0">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2042125" y="2839150"/>
              <a:ext cx="156800" cy="217675"/>
            </a:xfrm>
            <a:custGeom>
              <a:avLst/>
              <a:gdLst/>
              <a:ahLst/>
              <a:cxnLst/>
              <a:rect l="l" t="t" r="r" b="b"/>
              <a:pathLst>
                <a:path w="6272" h="8707" extrusionOk="0">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1933700" y="3732275"/>
              <a:ext cx="617950" cy="619650"/>
            </a:xfrm>
            <a:custGeom>
              <a:avLst/>
              <a:gdLst/>
              <a:ahLst/>
              <a:cxnLst/>
              <a:rect l="l" t="t" r="r" b="b"/>
              <a:pathLst>
                <a:path w="24718" h="24786" extrusionOk="0">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4410475" y="4376900"/>
              <a:ext cx="752225" cy="721375"/>
            </a:xfrm>
            <a:custGeom>
              <a:avLst/>
              <a:gdLst/>
              <a:ahLst/>
              <a:cxnLst/>
              <a:rect l="l" t="t" r="r" b="b"/>
              <a:pathLst>
                <a:path w="30089" h="28855" extrusionOk="0">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4368775" y="4337725"/>
              <a:ext cx="752225" cy="721375"/>
            </a:xfrm>
            <a:custGeom>
              <a:avLst/>
              <a:gdLst/>
              <a:ahLst/>
              <a:cxnLst/>
              <a:rect l="l" t="t" r="r" b="b"/>
              <a:pathLst>
                <a:path w="30089" h="28855" extrusionOk="0">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4308750" y="4382750"/>
              <a:ext cx="632150" cy="632150"/>
            </a:xfrm>
            <a:custGeom>
              <a:avLst/>
              <a:gdLst/>
              <a:ahLst/>
              <a:cxnLst/>
              <a:rect l="l" t="t" r="r" b="b"/>
              <a:pathLst>
                <a:path w="25286" h="25286" extrusionOk="0">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3778350" y="4637100"/>
              <a:ext cx="25" cy="2525"/>
            </a:xfrm>
            <a:custGeom>
              <a:avLst/>
              <a:gdLst/>
              <a:ahLst/>
              <a:cxnLst/>
              <a:rect l="l" t="t" r="r" b="b"/>
              <a:pathLst>
                <a:path w="1" h="101" fill="none" extrusionOk="0">
                  <a:moveTo>
                    <a:pt x="0" y="10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3782525" y="4627100"/>
              <a:ext cx="1675" cy="1675"/>
            </a:xfrm>
            <a:custGeom>
              <a:avLst/>
              <a:gdLst/>
              <a:ahLst/>
              <a:cxnLst/>
              <a:rect l="l" t="t" r="r" b="b"/>
              <a:pathLst>
                <a:path w="67" h="67" fill="none" extrusionOk="0">
                  <a:moveTo>
                    <a:pt x="67" y="67"/>
                  </a:moveTo>
                  <a:cubicBezTo>
                    <a:pt x="67" y="33"/>
                    <a:pt x="67" y="33"/>
                    <a:pt x="0" y="0"/>
                  </a:cubicBezTo>
                  <a:cubicBezTo>
                    <a:pt x="67" y="33"/>
                    <a:pt x="67" y="67"/>
                    <a:pt x="67"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4092750" y="4603750"/>
              <a:ext cx="416975" cy="411150"/>
            </a:xfrm>
            <a:custGeom>
              <a:avLst/>
              <a:gdLst/>
              <a:ahLst/>
              <a:cxnLst/>
              <a:rect l="l" t="t" r="r" b="b"/>
              <a:pathLst>
                <a:path w="16679" h="16446" extrusionOk="0">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3785025" y="4616250"/>
              <a:ext cx="850" cy="3350"/>
            </a:xfrm>
            <a:custGeom>
              <a:avLst/>
              <a:gdLst/>
              <a:ahLst/>
              <a:cxnLst/>
              <a:rect l="l" t="t" r="r" b="b"/>
              <a:pathLst>
                <a:path w="34" h="134" fill="none" extrusionOk="0">
                  <a:moveTo>
                    <a:pt x="34" y="134"/>
                  </a:moveTo>
                  <a:cubicBezTo>
                    <a:pt x="34" y="100"/>
                    <a:pt x="0" y="34"/>
                    <a:pt x="0" y="0"/>
                  </a:cubicBezTo>
                  <a:cubicBezTo>
                    <a:pt x="0" y="34"/>
                    <a:pt x="34" y="100"/>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3771700" y="4670450"/>
              <a:ext cx="25" cy="25"/>
            </a:xfrm>
            <a:custGeom>
              <a:avLst/>
              <a:gdLst/>
              <a:ahLst/>
              <a:cxnLst/>
              <a:rect l="l" t="t" r="r" b="b"/>
              <a:pathLst>
                <a:path w="1" h="1" fill="none" extrusionOk="0">
                  <a:moveTo>
                    <a:pt x="1" y="1"/>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3775025" y="4648775"/>
              <a:ext cx="25" cy="850"/>
            </a:xfrm>
            <a:custGeom>
              <a:avLst/>
              <a:gdLst/>
              <a:ahLst/>
              <a:cxnLst/>
              <a:rect l="l" t="t" r="r" b="b"/>
              <a:pathLst>
                <a:path w="1" h="34" fill="none" extrusionOk="0">
                  <a:moveTo>
                    <a:pt x="1" y="34"/>
                  </a:moveTo>
                  <a:lnTo>
                    <a:pt x="1"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3772525" y="4658775"/>
              <a:ext cx="25" cy="1700"/>
            </a:xfrm>
            <a:custGeom>
              <a:avLst/>
              <a:gdLst/>
              <a:ahLst/>
              <a:cxnLst/>
              <a:rect l="l" t="t" r="r" b="b"/>
              <a:pathLst>
                <a:path w="1" h="68" fill="none" extrusionOk="0">
                  <a:moveTo>
                    <a:pt x="1" y="67"/>
                  </a:moveTo>
                  <a:cubicBezTo>
                    <a:pt x="1" y="67"/>
                    <a:pt x="1" y="1"/>
                    <a:pt x="1" y="67"/>
                  </a:cubicBezTo>
                  <a:cubicBezTo>
                    <a:pt x="1" y="1"/>
                    <a:pt x="1" y="67"/>
                    <a:pt x="1"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3976825" y="4383575"/>
              <a:ext cx="297725" cy="310250"/>
            </a:xfrm>
            <a:custGeom>
              <a:avLst/>
              <a:gdLst/>
              <a:ahLst/>
              <a:cxnLst/>
              <a:rect l="l" t="t" r="r" b="b"/>
              <a:pathLst>
                <a:path w="11909" h="12410" extrusionOk="0">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4269550" y="4383575"/>
              <a:ext cx="292750" cy="235200"/>
            </a:xfrm>
            <a:custGeom>
              <a:avLst/>
              <a:gdLst/>
              <a:ahLst/>
              <a:cxnLst/>
              <a:rect l="l" t="t" r="r" b="b"/>
              <a:pathLst>
                <a:path w="11710" h="9408" extrusionOk="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2170550" y="2098600"/>
              <a:ext cx="970725" cy="615475"/>
            </a:xfrm>
            <a:custGeom>
              <a:avLst/>
              <a:gdLst/>
              <a:ahLst/>
              <a:cxnLst/>
              <a:rect l="l" t="t" r="r" b="b"/>
              <a:pathLst>
                <a:path w="38829" h="24619" extrusionOk="0">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2135525" y="2061075"/>
              <a:ext cx="970725" cy="615475"/>
            </a:xfrm>
            <a:custGeom>
              <a:avLst/>
              <a:gdLst/>
              <a:ahLst/>
              <a:cxnLst/>
              <a:rect l="l" t="t" r="r" b="b"/>
              <a:pathLst>
                <a:path w="38829" h="24619" extrusionOk="0">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2016275" y="2148650"/>
              <a:ext cx="739725" cy="110925"/>
            </a:xfrm>
            <a:custGeom>
              <a:avLst/>
              <a:gdLst/>
              <a:ahLst/>
              <a:cxnLst/>
              <a:rect l="l" t="t" r="r" b="b"/>
              <a:pathLst>
                <a:path w="29589" h="4437" extrusionOk="0">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1582625" y="2148650"/>
              <a:ext cx="306075" cy="110925"/>
            </a:xfrm>
            <a:custGeom>
              <a:avLst/>
              <a:gdLst/>
              <a:ahLst/>
              <a:cxnLst/>
              <a:rect l="l" t="t" r="r" b="b"/>
              <a:pathLst>
                <a:path w="12243" h="4437" extrusionOk="0">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1640175" y="2147825"/>
              <a:ext cx="112625" cy="112600"/>
            </a:xfrm>
            <a:custGeom>
              <a:avLst/>
              <a:gdLst/>
              <a:ahLst/>
              <a:cxnLst/>
              <a:rect l="l" t="t" r="r" b="b"/>
              <a:pathLst>
                <a:path w="4505" h="4504" extrusionOk="0">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2016275" y="2295425"/>
              <a:ext cx="739725" cy="110925"/>
            </a:xfrm>
            <a:custGeom>
              <a:avLst/>
              <a:gdLst/>
              <a:ahLst/>
              <a:cxnLst/>
              <a:rect l="l" t="t" r="r" b="b"/>
              <a:pathLst>
                <a:path w="29589" h="4437" extrusionOk="0">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2016275" y="2443025"/>
              <a:ext cx="739725" cy="110100"/>
            </a:xfrm>
            <a:custGeom>
              <a:avLst/>
              <a:gdLst/>
              <a:ahLst/>
              <a:cxnLst/>
              <a:rect l="l" t="t" r="r" b="b"/>
              <a:pathLst>
                <a:path w="29589" h="4404" extrusionOk="0">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1718550" y="2296250"/>
              <a:ext cx="442000" cy="110100"/>
            </a:xfrm>
            <a:custGeom>
              <a:avLst/>
              <a:gdLst/>
              <a:ahLst/>
              <a:cxnLst/>
              <a:rect l="l" t="t" r="r" b="b"/>
              <a:pathLst>
                <a:path w="17680" h="4404" extrusionOk="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0"/>
            <p:cNvSpPr/>
            <p:nvPr/>
          </p:nvSpPr>
          <p:spPr>
            <a:xfrm>
              <a:off x="-1470875" y="2443850"/>
              <a:ext cx="194325" cy="110950"/>
            </a:xfrm>
            <a:custGeom>
              <a:avLst/>
              <a:gdLst/>
              <a:ahLst/>
              <a:cxnLst/>
              <a:rect l="l" t="t" r="r" b="b"/>
              <a:pathLst>
                <a:path w="7773" h="4438" extrusionOk="0">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0"/>
            <p:cNvSpPr/>
            <p:nvPr/>
          </p:nvSpPr>
          <p:spPr>
            <a:xfrm>
              <a:off x="-1774425" y="2294575"/>
              <a:ext cx="112600" cy="112625"/>
            </a:xfrm>
            <a:custGeom>
              <a:avLst/>
              <a:gdLst/>
              <a:ahLst/>
              <a:cxnLst/>
              <a:rect l="l" t="t" r="r" b="b"/>
              <a:pathLst>
                <a:path w="4504" h="4505" extrusionOk="0">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1527575" y="2442200"/>
              <a:ext cx="112600" cy="112600"/>
            </a:xfrm>
            <a:custGeom>
              <a:avLst/>
              <a:gdLst/>
              <a:ahLst/>
              <a:cxnLst/>
              <a:rect l="l" t="t" r="r" b="b"/>
              <a:pathLst>
                <a:path w="4504" h="4504" extrusionOk="0">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13075" y="3595525"/>
              <a:ext cx="70900" cy="70900"/>
            </a:xfrm>
            <a:custGeom>
              <a:avLst/>
              <a:gdLst/>
              <a:ahLst/>
              <a:cxnLst/>
              <a:rect l="l" t="t" r="r" b="b"/>
              <a:pathLst>
                <a:path w="2836" h="2836" extrusionOk="0">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005425" y="3659725"/>
              <a:ext cx="70075" cy="70075"/>
            </a:xfrm>
            <a:custGeom>
              <a:avLst/>
              <a:gdLst/>
              <a:ahLst/>
              <a:cxnLst/>
              <a:rect l="l" t="t" r="r" b="b"/>
              <a:pathLst>
                <a:path w="2803" h="2803" extrusionOk="0">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p:nvPr/>
          </p:nvSpPr>
          <p:spPr>
            <a:xfrm>
              <a:off x="-2108000" y="3371800"/>
              <a:ext cx="145125" cy="158675"/>
            </a:xfrm>
            <a:custGeom>
              <a:avLst/>
              <a:gdLst/>
              <a:ahLst/>
              <a:cxnLst/>
              <a:rect l="l" t="t" r="r" b="b"/>
              <a:pathLst>
                <a:path w="5805" h="6347" extrusionOk="0">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0"/>
            <p:cNvSpPr/>
            <p:nvPr/>
          </p:nvSpPr>
          <p:spPr>
            <a:xfrm>
              <a:off x="-4436325" y="3096825"/>
              <a:ext cx="377800" cy="575425"/>
            </a:xfrm>
            <a:custGeom>
              <a:avLst/>
              <a:gdLst/>
              <a:ahLst/>
              <a:cxnLst/>
              <a:rect l="l" t="t" r="r" b="b"/>
              <a:pathLst>
                <a:path w="15112" h="23017" extrusionOk="0">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0"/>
            <p:cNvSpPr/>
            <p:nvPr/>
          </p:nvSpPr>
          <p:spPr>
            <a:xfrm>
              <a:off x="-2341500" y="4202625"/>
              <a:ext cx="362775" cy="310300"/>
            </a:xfrm>
            <a:custGeom>
              <a:avLst/>
              <a:gdLst/>
              <a:ahLst/>
              <a:cxnLst/>
              <a:rect l="l" t="t" r="r" b="b"/>
              <a:pathLst>
                <a:path w="14511" h="12412" extrusionOk="0">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0"/>
            <p:cNvSpPr/>
            <p:nvPr/>
          </p:nvSpPr>
          <p:spPr>
            <a:xfrm>
              <a:off x="-2341500" y="4202625"/>
              <a:ext cx="283550" cy="261875"/>
            </a:xfrm>
            <a:custGeom>
              <a:avLst/>
              <a:gdLst/>
              <a:ahLst/>
              <a:cxnLst/>
              <a:rect l="l" t="t" r="r" b="b"/>
              <a:pathLst>
                <a:path w="11342" h="10475" extrusionOk="0">
                  <a:moveTo>
                    <a:pt x="10141" y="0"/>
                  </a:moveTo>
                  <a:lnTo>
                    <a:pt x="0" y="3569"/>
                  </a:lnTo>
                  <a:lnTo>
                    <a:pt x="1668" y="6505"/>
                  </a:lnTo>
                  <a:lnTo>
                    <a:pt x="3903" y="10474"/>
                  </a:lnTo>
                  <a:lnTo>
                    <a:pt x="11342" y="2335"/>
                  </a:lnTo>
                  <a:lnTo>
                    <a:pt x="1014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p:nvPr/>
          </p:nvSpPr>
          <p:spPr>
            <a:xfrm>
              <a:off x="-2257275" y="4393575"/>
              <a:ext cx="646325" cy="384475"/>
            </a:xfrm>
            <a:custGeom>
              <a:avLst/>
              <a:gdLst/>
              <a:ahLst/>
              <a:cxnLst/>
              <a:rect l="l" t="t" r="r" b="b"/>
              <a:pathLst>
                <a:path w="25853" h="15379" extrusionOk="0">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0"/>
            <p:cNvSpPr/>
            <p:nvPr/>
          </p:nvSpPr>
          <p:spPr>
            <a:xfrm>
              <a:off x="-2258100" y="4570375"/>
              <a:ext cx="150950" cy="146800"/>
            </a:xfrm>
            <a:custGeom>
              <a:avLst/>
              <a:gdLst/>
              <a:ahLst/>
              <a:cxnLst/>
              <a:rect l="l" t="t" r="r" b="b"/>
              <a:pathLst>
                <a:path w="6038" h="5872" extrusionOk="0">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0"/>
            <p:cNvSpPr/>
            <p:nvPr/>
          </p:nvSpPr>
          <p:spPr>
            <a:xfrm>
              <a:off x="-1898675" y="4554525"/>
              <a:ext cx="137625" cy="119275"/>
            </a:xfrm>
            <a:custGeom>
              <a:avLst/>
              <a:gdLst/>
              <a:ahLst/>
              <a:cxnLst/>
              <a:rect l="l" t="t" r="r" b="b"/>
              <a:pathLst>
                <a:path w="5505" h="4771" extrusionOk="0">
                  <a:moveTo>
                    <a:pt x="3369" y="1"/>
                  </a:moveTo>
                  <a:lnTo>
                    <a:pt x="0" y="2469"/>
                  </a:lnTo>
                  <a:lnTo>
                    <a:pt x="1668" y="4771"/>
                  </a:lnTo>
                  <a:lnTo>
                    <a:pt x="5504" y="1969"/>
                  </a:lnTo>
                  <a:lnTo>
                    <a:pt x="3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1983750" y="4481150"/>
              <a:ext cx="143475" cy="122600"/>
            </a:xfrm>
            <a:custGeom>
              <a:avLst/>
              <a:gdLst/>
              <a:ahLst/>
              <a:cxnLst/>
              <a:rect l="l" t="t" r="r" b="b"/>
              <a:pathLst>
                <a:path w="5739" h="4904" extrusionOk="0">
                  <a:moveTo>
                    <a:pt x="3603" y="0"/>
                  </a:moveTo>
                  <a:lnTo>
                    <a:pt x="1" y="2602"/>
                  </a:lnTo>
                  <a:lnTo>
                    <a:pt x="1669" y="4904"/>
                  </a:lnTo>
                  <a:lnTo>
                    <a:pt x="5738" y="1935"/>
                  </a:lnTo>
                  <a:lnTo>
                    <a:pt x="3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3740825" y="2355700"/>
              <a:ext cx="1056600" cy="1254025"/>
            </a:xfrm>
            <a:custGeom>
              <a:avLst/>
              <a:gdLst/>
              <a:ahLst/>
              <a:cxnLst/>
              <a:rect l="l" t="t" r="r" b="b"/>
              <a:pathLst>
                <a:path w="42264" h="50161" extrusionOk="0">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3544850" y="2422175"/>
              <a:ext cx="820600" cy="1146675"/>
            </a:xfrm>
            <a:custGeom>
              <a:avLst/>
              <a:gdLst/>
              <a:ahLst/>
              <a:cxnLst/>
              <a:rect l="l" t="t" r="r" b="b"/>
              <a:pathLst>
                <a:path w="32824" h="45867" extrusionOk="0">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4334600" y="2355500"/>
              <a:ext cx="930700" cy="1483050"/>
            </a:xfrm>
            <a:custGeom>
              <a:avLst/>
              <a:gdLst/>
              <a:ahLst/>
              <a:cxnLst/>
              <a:rect l="l" t="t" r="r" b="b"/>
              <a:pathLst>
                <a:path w="37228" h="59322" extrusionOk="0">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4438000" y="2585625"/>
              <a:ext cx="1400200" cy="1772125"/>
            </a:xfrm>
            <a:custGeom>
              <a:avLst/>
              <a:gdLst/>
              <a:ahLst/>
              <a:cxnLst/>
              <a:rect l="l" t="t" r="r" b="b"/>
              <a:pathLst>
                <a:path w="56008" h="70885" extrusionOk="0">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4301225" y="2467200"/>
              <a:ext cx="897325" cy="1370150"/>
            </a:xfrm>
            <a:custGeom>
              <a:avLst/>
              <a:gdLst/>
              <a:ahLst/>
              <a:cxnLst/>
              <a:rect l="l" t="t" r="r" b="b"/>
              <a:pathLst>
                <a:path w="35893" h="54806" extrusionOk="0">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3451450" y="2840550"/>
              <a:ext cx="557075" cy="591550"/>
            </a:xfrm>
            <a:custGeom>
              <a:avLst/>
              <a:gdLst/>
              <a:ahLst/>
              <a:cxnLst/>
              <a:rect l="l" t="t" r="r" b="b"/>
              <a:pathLst>
                <a:path w="22283" h="23662" extrusionOk="0">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p:nvPr/>
          </p:nvSpPr>
          <p:spPr>
            <a:xfrm>
              <a:off x="-3151250" y="2876675"/>
              <a:ext cx="484550" cy="555425"/>
            </a:xfrm>
            <a:custGeom>
              <a:avLst/>
              <a:gdLst/>
              <a:ahLst/>
              <a:cxnLst/>
              <a:rect l="l" t="t" r="r" b="b"/>
              <a:pathLst>
                <a:path w="19382" h="22217" extrusionOk="0">
                  <a:moveTo>
                    <a:pt x="16012" y="0"/>
                  </a:moveTo>
                  <a:lnTo>
                    <a:pt x="1" y="12543"/>
                  </a:lnTo>
                  <a:lnTo>
                    <a:pt x="3103" y="22216"/>
                  </a:lnTo>
                  <a:lnTo>
                    <a:pt x="19381" y="5571"/>
                  </a:lnTo>
                  <a:lnTo>
                    <a:pt x="16012"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0"/>
            <p:cNvSpPr/>
            <p:nvPr/>
          </p:nvSpPr>
          <p:spPr>
            <a:xfrm>
              <a:off x="-3540700" y="2812150"/>
              <a:ext cx="481200" cy="345575"/>
            </a:xfrm>
            <a:custGeom>
              <a:avLst/>
              <a:gdLst/>
              <a:ahLst/>
              <a:cxnLst/>
              <a:rect l="l" t="t" r="r" b="b"/>
              <a:pathLst>
                <a:path w="19248" h="13823" extrusionOk="0">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0"/>
            <p:cNvSpPr/>
            <p:nvPr/>
          </p:nvSpPr>
          <p:spPr>
            <a:xfrm>
              <a:off x="-3756375" y="2665675"/>
              <a:ext cx="406675" cy="384225"/>
            </a:xfrm>
            <a:custGeom>
              <a:avLst/>
              <a:gdLst/>
              <a:ahLst/>
              <a:cxnLst/>
              <a:rect l="l" t="t" r="r" b="b"/>
              <a:pathLst>
                <a:path w="16267" h="15369" extrusionOk="0">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0"/>
            <p:cNvSpPr/>
            <p:nvPr/>
          </p:nvSpPr>
          <p:spPr>
            <a:xfrm>
              <a:off x="-3672450" y="2664850"/>
              <a:ext cx="271050" cy="167325"/>
            </a:xfrm>
            <a:custGeom>
              <a:avLst/>
              <a:gdLst/>
              <a:ahLst/>
              <a:cxnLst/>
              <a:rect l="l" t="t" r="r" b="b"/>
              <a:pathLst>
                <a:path w="10842" h="6693" extrusionOk="0">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0"/>
            <p:cNvSpPr/>
            <p:nvPr/>
          </p:nvSpPr>
          <p:spPr>
            <a:xfrm>
              <a:off x="-3680800" y="2665675"/>
              <a:ext cx="331950" cy="279400"/>
            </a:xfrm>
            <a:custGeom>
              <a:avLst/>
              <a:gdLst/>
              <a:ahLst/>
              <a:cxnLst/>
              <a:rect l="l" t="t" r="r" b="b"/>
              <a:pathLst>
                <a:path w="13278" h="11176" extrusionOk="0">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0"/>
            <p:cNvSpPr/>
            <p:nvPr/>
          </p:nvSpPr>
          <p:spPr>
            <a:xfrm>
              <a:off x="-3500650" y="2068600"/>
              <a:ext cx="291050" cy="382700"/>
            </a:xfrm>
            <a:custGeom>
              <a:avLst/>
              <a:gdLst/>
              <a:ahLst/>
              <a:cxnLst/>
              <a:rect l="l" t="t" r="r" b="b"/>
              <a:pathLst>
                <a:path w="11642" h="15308" extrusionOk="0">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3887600" y="2096950"/>
              <a:ext cx="541250" cy="615525"/>
            </a:xfrm>
            <a:custGeom>
              <a:avLst/>
              <a:gdLst/>
              <a:ahLst/>
              <a:cxnLst/>
              <a:rect l="l" t="t" r="r" b="b"/>
              <a:pathLst>
                <a:path w="21650" h="24621" extrusionOk="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3801700" y="2465100"/>
              <a:ext cx="171800" cy="156900"/>
            </a:xfrm>
            <a:custGeom>
              <a:avLst/>
              <a:gdLst/>
              <a:ahLst/>
              <a:cxnLst/>
              <a:rect l="l" t="t" r="r" b="b"/>
              <a:pathLst>
                <a:path w="6872" h="6276" extrusionOk="0">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3472300" y="2421350"/>
              <a:ext cx="119275" cy="155950"/>
            </a:xfrm>
            <a:custGeom>
              <a:avLst/>
              <a:gdLst/>
              <a:ahLst/>
              <a:cxnLst/>
              <a:rect l="l" t="t" r="r" b="b"/>
              <a:pathLst>
                <a:path w="4771" h="6238" extrusionOk="0">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3662450" y="3440400"/>
              <a:ext cx="87600" cy="85350"/>
            </a:xfrm>
            <a:custGeom>
              <a:avLst/>
              <a:gdLst/>
              <a:ahLst/>
              <a:cxnLst/>
              <a:rect l="l" t="t" r="r" b="b"/>
              <a:pathLst>
                <a:path w="3504" h="3414" extrusionOk="0">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0"/>
            <p:cNvSpPr/>
            <p:nvPr/>
          </p:nvSpPr>
          <p:spPr>
            <a:xfrm>
              <a:off x="-3162250" y="3300300"/>
              <a:ext cx="115275" cy="66175"/>
            </a:xfrm>
            <a:custGeom>
              <a:avLst/>
              <a:gdLst/>
              <a:ahLst/>
              <a:cxnLst/>
              <a:rect l="l" t="t" r="r" b="b"/>
              <a:pathLst>
                <a:path w="4611" h="2647" extrusionOk="0">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36600" y="3299475"/>
              <a:ext cx="562100" cy="273550"/>
            </a:xfrm>
            <a:custGeom>
              <a:avLst/>
              <a:gdLst/>
              <a:ahLst/>
              <a:cxnLst/>
              <a:rect l="l" t="t" r="r" b="b"/>
              <a:pathLst>
                <a:path w="22484" h="10942" extrusionOk="0">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3636600" y="3299475"/>
              <a:ext cx="546250" cy="211850"/>
            </a:xfrm>
            <a:custGeom>
              <a:avLst/>
              <a:gdLst/>
              <a:ahLst/>
              <a:cxnLst/>
              <a:rect l="l" t="t" r="r" b="b"/>
              <a:pathLst>
                <a:path w="21850" h="8474" extrusionOk="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0"/>
            <p:cNvSpPr/>
            <p:nvPr/>
          </p:nvSpPr>
          <p:spPr>
            <a:xfrm>
              <a:off x="-3757500" y="1944325"/>
              <a:ext cx="145950" cy="187450"/>
            </a:xfrm>
            <a:custGeom>
              <a:avLst/>
              <a:gdLst/>
              <a:ahLst/>
              <a:cxnLst/>
              <a:rect l="l" t="t" r="r" b="b"/>
              <a:pathLst>
                <a:path w="5838" h="7498" extrusionOk="0">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0"/>
            <p:cNvSpPr/>
            <p:nvPr/>
          </p:nvSpPr>
          <p:spPr>
            <a:xfrm>
              <a:off x="-4026025" y="2060250"/>
              <a:ext cx="365575" cy="438675"/>
            </a:xfrm>
            <a:custGeom>
              <a:avLst/>
              <a:gdLst/>
              <a:ahLst/>
              <a:cxnLst/>
              <a:rect l="l" t="t" r="r" b="b"/>
              <a:pathLst>
                <a:path w="14623" h="17547" extrusionOk="0">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720825" y="2002275"/>
              <a:ext cx="422000" cy="271475"/>
            </a:xfrm>
            <a:custGeom>
              <a:avLst/>
              <a:gdLst/>
              <a:ahLst/>
              <a:cxnLst/>
              <a:rect l="l" t="t" r="r" b="b"/>
              <a:pathLst>
                <a:path w="16880" h="10859" extrusionOk="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4076075" y="2115300"/>
              <a:ext cx="297750" cy="290225"/>
            </a:xfrm>
            <a:custGeom>
              <a:avLst/>
              <a:gdLst/>
              <a:ahLst/>
              <a:cxnLst/>
              <a:rect l="l" t="t" r="r" b="b"/>
              <a:pathLst>
                <a:path w="11910" h="11609" extrusionOk="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0"/>
            <p:cNvSpPr/>
            <p:nvPr/>
          </p:nvSpPr>
          <p:spPr>
            <a:xfrm>
              <a:off x="-3346375" y="2535600"/>
              <a:ext cx="380275" cy="261400"/>
            </a:xfrm>
            <a:custGeom>
              <a:avLst/>
              <a:gdLst/>
              <a:ahLst/>
              <a:cxnLst/>
              <a:rect l="l" t="t" r="r" b="b"/>
              <a:pathLst>
                <a:path w="15211" h="10456" extrusionOk="0">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0"/>
            <p:cNvSpPr/>
            <p:nvPr/>
          </p:nvSpPr>
          <p:spPr>
            <a:xfrm>
              <a:off x="-3624925" y="2585625"/>
              <a:ext cx="144300" cy="59225"/>
            </a:xfrm>
            <a:custGeom>
              <a:avLst/>
              <a:gdLst/>
              <a:ahLst/>
              <a:cxnLst/>
              <a:rect l="l" t="t" r="r" b="b"/>
              <a:pathLst>
                <a:path w="5772" h="2369" extrusionOk="0">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a:off x="-3757500" y="2831625"/>
              <a:ext cx="710525" cy="693875"/>
            </a:xfrm>
            <a:custGeom>
              <a:avLst/>
              <a:gdLst/>
              <a:ahLst/>
              <a:cxnLst/>
              <a:rect l="l" t="t" r="r" b="b"/>
              <a:pathLst>
                <a:path w="28421" h="27755" extrusionOk="0">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a:off x="-3757500" y="3143525"/>
              <a:ext cx="710525" cy="383625"/>
            </a:xfrm>
            <a:custGeom>
              <a:avLst/>
              <a:gdLst/>
              <a:ahLst/>
              <a:cxnLst/>
              <a:rect l="l" t="t" r="r" b="b"/>
              <a:pathLst>
                <a:path w="28421" h="15345" extrusionOk="0">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a:off x="-3757500" y="2886675"/>
              <a:ext cx="161800" cy="471200"/>
            </a:xfrm>
            <a:custGeom>
              <a:avLst/>
              <a:gdLst/>
              <a:ahLst/>
              <a:cxnLst/>
              <a:rect l="l" t="t" r="r" b="b"/>
              <a:pathLst>
                <a:path w="6472" h="18848" extrusionOk="0">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a:off x="-3282175" y="3366175"/>
              <a:ext cx="1180025" cy="870650"/>
            </a:xfrm>
            <a:custGeom>
              <a:avLst/>
              <a:gdLst/>
              <a:ahLst/>
              <a:cxnLst/>
              <a:rect l="l" t="t" r="r" b="b"/>
              <a:pathLst>
                <a:path w="47201" h="34826" extrusionOk="0">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a:off x="-3192950" y="3623025"/>
              <a:ext cx="902350" cy="614650"/>
            </a:xfrm>
            <a:custGeom>
              <a:avLst/>
              <a:gdLst/>
              <a:ahLst/>
              <a:cxnLst/>
              <a:rect l="l" t="t" r="r" b="b"/>
              <a:pathLst>
                <a:path w="36094" h="24586" extrusionOk="0">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a:off x="-3543200" y="2480825"/>
              <a:ext cx="58400" cy="97325"/>
            </a:xfrm>
            <a:custGeom>
              <a:avLst/>
              <a:gdLst/>
              <a:ahLst/>
              <a:cxnLst/>
              <a:rect l="l" t="t" r="r" b="b"/>
              <a:pathLst>
                <a:path w="2336" h="3893" extrusionOk="0">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2710925" y="4657950"/>
              <a:ext cx="373625" cy="318775"/>
            </a:xfrm>
            <a:custGeom>
              <a:avLst/>
              <a:gdLst/>
              <a:ahLst/>
              <a:cxnLst/>
              <a:rect l="l" t="t" r="r" b="b"/>
              <a:pathLst>
                <a:path w="14945" h="12751" extrusionOk="0">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2592525" y="4836400"/>
              <a:ext cx="658850" cy="337775"/>
            </a:xfrm>
            <a:custGeom>
              <a:avLst/>
              <a:gdLst/>
              <a:ahLst/>
              <a:cxnLst/>
              <a:rect l="l" t="t" r="r" b="b"/>
              <a:pathLst>
                <a:path w="26354" h="13511" extrusionOk="0">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2232250" y="4975675"/>
              <a:ext cx="135950" cy="123450"/>
            </a:xfrm>
            <a:custGeom>
              <a:avLst/>
              <a:gdLst/>
              <a:ahLst/>
              <a:cxnLst/>
              <a:rect l="l" t="t" r="r" b="b"/>
              <a:pathLst>
                <a:path w="5438" h="4938" extrusionOk="0">
                  <a:moveTo>
                    <a:pt x="3102" y="0"/>
                  </a:moveTo>
                  <a:lnTo>
                    <a:pt x="0" y="2836"/>
                  </a:lnTo>
                  <a:lnTo>
                    <a:pt x="1968" y="4937"/>
                  </a:lnTo>
                  <a:lnTo>
                    <a:pt x="5437" y="1668"/>
                  </a:lnTo>
                  <a:lnTo>
                    <a:pt x="3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2324825" y="4912300"/>
              <a:ext cx="140950" cy="128450"/>
            </a:xfrm>
            <a:custGeom>
              <a:avLst/>
              <a:gdLst/>
              <a:ahLst/>
              <a:cxnLst/>
              <a:rect l="l" t="t" r="r" b="b"/>
              <a:pathLst>
                <a:path w="5638" h="5138" extrusionOk="0">
                  <a:moveTo>
                    <a:pt x="3303" y="0"/>
                  </a:moveTo>
                  <a:lnTo>
                    <a:pt x="1" y="3036"/>
                  </a:lnTo>
                  <a:lnTo>
                    <a:pt x="1969" y="5137"/>
                  </a:lnTo>
                  <a:lnTo>
                    <a:pt x="5638" y="1668"/>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2710925" y="4658775"/>
              <a:ext cx="281050" cy="258550"/>
            </a:xfrm>
            <a:custGeom>
              <a:avLst/>
              <a:gdLst/>
              <a:ahLst/>
              <a:cxnLst/>
              <a:rect l="l" t="t" r="r" b="b"/>
              <a:pathLst>
                <a:path w="11242" h="10342" extrusionOk="0">
                  <a:moveTo>
                    <a:pt x="9674" y="1"/>
                  </a:moveTo>
                  <a:lnTo>
                    <a:pt x="0" y="4771"/>
                  </a:lnTo>
                  <a:lnTo>
                    <a:pt x="4170" y="10341"/>
                  </a:lnTo>
                  <a:lnTo>
                    <a:pt x="11242" y="2269"/>
                  </a:lnTo>
                  <a:lnTo>
                    <a:pt x="967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3970175" y="2397525"/>
              <a:ext cx="162650" cy="192650"/>
            </a:xfrm>
            <a:custGeom>
              <a:avLst/>
              <a:gdLst/>
              <a:ahLst/>
              <a:cxnLst/>
              <a:rect l="l" t="t" r="r" b="b"/>
              <a:pathLst>
                <a:path w="6506" h="7706" extrusionOk="0">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0"/>
            <p:cNvSpPr/>
            <p:nvPr/>
          </p:nvSpPr>
          <p:spPr>
            <a:xfrm>
              <a:off x="-3936800" y="2428275"/>
              <a:ext cx="101750" cy="130700"/>
            </a:xfrm>
            <a:custGeom>
              <a:avLst/>
              <a:gdLst/>
              <a:ahLst/>
              <a:cxnLst/>
              <a:rect l="l" t="t" r="r" b="b"/>
              <a:pathLst>
                <a:path w="4070" h="5228" extrusionOk="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3632425" y="3392875"/>
              <a:ext cx="1144175" cy="1370175"/>
            </a:xfrm>
            <a:custGeom>
              <a:avLst/>
              <a:gdLst/>
              <a:ahLst/>
              <a:cxnLst/>
              <a:rect l="l" t="t" r="r" b="b"/>
              <a:pathLst>
                <a:path w="45767" h="54807" extrusionOk="0">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3631600" y="3519625"/>
              <a:ext cx="1029950" cy="1356000"/>
            </a:xfrm>
            <a:custGeom>
              <a:avLst/>
              <a:gdLst/>
              <a:ahLst/>
              <a:cxnLst/>
              <a:rect l="l" t="t" r="r" b="b"/>
              <a:pathLst>
                <a:path w="41198" h="54240" extrusionOk="0">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0"/>
            <p:cNvSpPr/>
            <p:nvPr/>
          </p:nvSpPr>
          <p:spPr>
            <a:xfrm>
              <a:off x="-3601575" y="3553025"/>
              <a:ext cx="242700" cy="341075"/>
            </a:xfrm>
            <a:custGeom>
              <a:avLst/>
              <a:gdLst/>
              <a:ahLst/>
              <a:cxnLst/>
              <a:rect l="l" t="t" r="r" b="b"/>
              <a:pathLst>
                <a:path w="9708" h="13643" extrusionOk="0">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0"/>
            <p:cNvSpPr/>
            <p:nvPr/>
          </p:nvSpPr>
          <p:spPr>
            <a:xfrm>
              <a:off x="-4041050" y="2892775"/>
              <a:ext cx="458675" cy="1036350"/>
            </a:xfrm>
            <a:custGeom>
              <a:avLst/>
              <a:gdLst/>
              <a:ahLst/>
              <a:cxnLst/>
              <a:rect l="l" t="t" r="r" b="b"/>
              <a:pathLst>
                <a:path w="18347" h="41454" extrusionOk="0">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4013525" y="3131025"/>
              <a:ext cx="321925" cy="212675"/>
            </a:xfrm>
            <a:custGeom>
              <a:avLst/>
              <a:gdLst/>
              <a:ahLst/>
              <a:cxnLst/>
              <a:rect l="l" t="t" r="r" b="b"/>
              <a:pathLst>
                <a:path w="12877" h="8507" extrusionOk="0">
                  <a:moveTo>
                    <a:pt x="12876" y="0"/>
                  </a:moveTo>
                  <a:lnTo>
                    <a:pt x="1868" y="334"/>
                  </a:lnTo>
                  <a:lnTo>
                    <a:pt x="0" y="8506"/>
                  </a:lnTo>
                  <a:lnTo>
                    <a:pt x="0" y="8506"/>
                  </a:lnTo>
                  <a:lnTo>
                    <a:pt x="10641" y="8206"/>
                  </a:lnTo>
                  <a:lnTo>
                    <a:pt x="12876"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3511500" y="3897400"/>
              <a:ext cx="166800" cy="135500"/>
            </a:xfrm>
            <a:custGeom>
              <a:avLst/>
              <a:gdLst/>
              <a:ahLst/>
              <a:cxnLst/>
              <a:rect l="l" t="t" r="r" b="b"/>
              <a:pathLst>
                <a:path w="6672" h="5420" extrusionOk="0">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3755850" y="3823175"/>
              <a:ext cx="412825" cy="372350"/>
            </a:xfrm>
            <a:custGeom>
              <a:avLst/>
              <a:gdLst/>
              <a:ahLst/>
              <a:cxnLst/>
              <a:rect l="l" t="t" r="r" b="b"/>
              <a:pathLst>
                <a:path w="16513" h="14894" extrusionOk="0">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3602400" y="3948675"/>
              <a:ext cx="129825" cy="213100"/>
            </a:xfrm>
            <a:custGeom>
              <a:avLst/>
              <a:gdLst/>
              <a:ahLst/>
              <a:cxnLst/>
              <a:rect l="l" t="t" r="r" b="b"/>
              <a:pathLst>
                <a:path w="5193" h="8524" extrusionOk="0">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3549025" y="3915325"/>
              <a:ext cx="90075" cy="88850"/>
            </a:xfrm>
            <a:custGeom>
              <a:avLst/>
              <a:gdLst/>
              <a:ahLst/>
              <a:cxnLst/>
              <a:rect l="l" t="t" r="r" b="b"/>
              <a:pathLst>
                <a:path w="3603" h="3554" extrusionOk="0">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4006025" y="2867500"/>
              <a:ext cx="397800" cy="396125"/>
            </a:xfrm>
            <a:custGeom>
              <a:avLst/>
              <a:gdLst/>
              <a:ahLst/>
              <a:cxnLst/>
              <a:rect l="l" t="t" r="r" b="b"/>
              <a:pathLst>
                <a:path w="15912" h="15845" extrusionOk="0">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4038550" y="2893050"/>
              <a:ext cx="411150" cy="1249925"/>
            </a:xfrm>
            <a:custGeom>
              <a:avLst/>
              <a:gdLst/>
              <a:ahLst/>
              <a:cxnLst/>
              <a:rect l="l" t="t" r="r" b="b"/>
              <a:pathLst>
                <a:path w="16446" h="49997" extrusionOk="0">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2846850" y="4531175"/>
              <a:ext cx="444500" cy="334450"/>
            </a:xfrm>
            <a:custGeom>
              <a:avLst/>
              <a:gdLst/>
              <a:ahLst/>
              <a:cxnLst/>
              <a:rect l="l" t="t" r="r" b="b"/>
              <a:pathLst>
                <a:path w="17780" h="13378" extrusionOk="0">
                  <a:moveTo>
                    <a:pt x="15077" y="1"/>
                  </a:moveTo>
                  <a:lnTo>
                    <a:pt x="0" y="8707"/>
                  </a:lnTo>
                  <a:lnTo>
                    <a:pt x="2702" y="13377"/>
                  </a:lnTo>
                  <a:lnTo>
                    <a:pt x="17779" y="4704"/>
                  </a:lnTo>
                  <a:lnTo>
                    <a:pt x="15077"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3123725" y="3615525"/>
              <a:ext cx="165150" cy="231875"/>
            </a:xfrm>
            <a:custGeom>
              <a:avLst/>
              <a:gdLst/>
              <a:ahLst/>
              <a:cxnLst/>
              <a:rect l="l" t="t" r="r" b="b"/>
              <a:pathLst>
                <a:path w="6606" h="9275" extrusionOk="0">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3620750" y="3382875"/>
              <a:ext cx="575450" cy="205150"/>
            </a:xfrm>
            <a:custGeom>
              <a:avLst/>
              <a:gdLst/>
              <a:ahLst/>
              <a:cxnLst/>
              <a:rect l="l" t="t" r="r" b="b"/>
              <a:pathLst>
                <a:path w="23018" h="8206" extrusionOk="0">
                  <a:moveTo>
                    <a:pt x="22717" y="0"/>
                  </a:moveTo>
                  <a:lnTo>
                    <a:pt x="34" y="7605"/>
                  </a:lnTo>
                  <a:lnTo>
                    <a:pt x="1" y="8206"/>
                  </a:lnTo>
                  <a:lnTo>
                    <a:pt x="23017" y="567"/>
                  </a:lnTo>
                  <a:lnTo>
                    <a:pt x="227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0"/>
            <p:cNvSpPr/>
            <p:nvPr/>
          </p:nvSpPr>
          <p:spPr>
            <a:xfrm>
              <a:off x="-3624075" y="3418725"/>
              <a:ext cx="633800" cy="212675"/>
            </a:xfrm>
            <a:custGeom>
              <a:avLst/>
              <a:gdLst/>
              <a:ahLst/>
              <a:cxnLst/>
              <a:rect l="l" t="t" r="r" b="b"/>
              <a:pathLst>
                <a:path w="25352" h="8507" extrusionOk="0">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0"/>
            <p:cNvSpPr/>
            <p:nvPr/>
          </p:nvSpPr>
          <p:spPr>
            <a:xfrm>
              <a:off x="-3940975" y="2323425"/>
              <a:ext cx="260200" cy="136175"/>
            </a:xfrm>
            <a:custGeom>
              <a:avLst/>
              <a:gdLst/>
              <a:ahLst/>
              <a:cxnLst/>
              <a:rect l="l" t="t" r="r" b="b"/>
              <a:pathLst>
                <a:path w="10408" h="5447" extrusionOk="0">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3818400" y="2283550"/>
              <a:ext cx="489550" cy="260675"/>
            </a:xfrm>
            <a:custGeom>
              <a:avLst/>
              <a:gdLst/>
              <a:ahLst/>
              <a:cxnLst/>
              <a:rect l="l" t="t" r="r" b="b"/>
              <a:pathLst>
                <a:path w="19582" h="10427" extrusionOk="0">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3786700" y="2268900"/>
              <a:ext cx="490375" cy="260775"/>
            </a:xfrm>
            <a:custGeom>
              <a:avLst/>
              <a:gdLst/>
              <a:ahLst/>
              <a:cxnLst/>
              <a:rect l="l" t="t" r="r" b="b"/>
              <a:pathLst>
                <a:path w="19615" h="10431" extrusionOk="0">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3644100" y="2269250"/>
              <a:ext cx="242700" cy="260000"/>
            </a:xfrm>
            <a:custGeom>
              <a:avLst/>
              <a:gdLst/>
              <a:ahLst/>
              <a:cxnLst/>
              <a:rect l="l" t="t" r="r" b="b"/>
              <a:pathLst>
                <a:path w="9708" h="10400" extrusionOk="0">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2830175" y="2628600"/>
              <a:ext cx="334425" cy="426550"/>
            </a:xfrm>
            <a:custGeom>
              <a:avLst/>
              <a:gdLst/>
              <a:ahLst/>
              <a:cxnLst/>
              <a:rect l="l" t="t" r="r" b="b"/>
              <a:pathLst>
                <a:path w="13377" h="17062" extrusionOk="0">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2594175" y="2868325"/>
              <a:ext cx="98425" cy="111775"/>
            </a:xfrm>
            <a:custGeom>
              <a:avLst/>
              <a:gdLst/>
              <a:ahLst/>
              <a:cxnLst/>
              <a:rect l="l" t="t" r="r" b="b"/>
              <a:pathLst>
                <a:path w="3937" h="4471" extrusionOk="0">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2655050" y="2795525"/>
              <a:ext cx="104250" cy="82000"/>
            </a:xfrm>
            <a:custGeom>
              <a:avLst/>
              <a:gdLst/>
              <a:ahLst/>
              <a:cxnLst/>
              <a:rect l="l" t="t" r="r" b="b"/>
              <a:pathLst>
                <a:path w="4170" h="3280" extrusionOk="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2616700" y="2827000"/>
              <a:ext cx="104275" cy="82225"/>
            </a:xfrm>
            <a:custGeom>
              <a:avLst/>
              <a:gdLst/>
              <a:ahLst/>
              <a:cxnLst/>
              <a:rect l="l" t="t" r="r" b="b"/>
              <a:pathLst>
                <a:path w="4171" h="3289" extrusionOk="0">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2690075" y="2759800"/>
              <a:ext cx="103425" cy="81875"/>
            </a:xfrm>
            <a:custGeom>
              <a:avLst/>
              <a:gdLst/>
              <a:ahLst/>
              <a:cxnLst/>
              <a:rect l="l" t="t" r="r" b="b"/>
              <a:pathLst>
                <a:path w="4137" h="3275" extrusionOk="0">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2592525" y="4898950"/>
              <a:ext cx="521250" cy="274375"/>
            </a:xfrm>
            <a:custGeom>
              <a:avLst/>
              <a:gdLst/>
              <a:ahLst/>
              <a:cxnLst/>
              <a:rect l="l" t="t" r="r" b="b"/>
              <a:pathLst>
                <a:path w="20850" h="10975" extrusionOk="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3255477" y="2625830"/>
              <a:ext cx="1234250" cy="1581550"/>
            </a:xfrm>
            <a:custGeom>
              <a:avLst/>
              <a:gdLst/>
              <a:ahLst/>
              <a:cxnLst/>
              <a:rect l="l" t="t" r="r" b="b"/>
              <a:pathLst>
                <a:path w="49370" h="63262" extrusionOk="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4055225" y="1944325"/>
              <a:ext cx="846475" cy="506225"/>
            </a:xfrm>
            <a:custGeom>
              <a:avLst/>
              <a:gdLst/>
              <a:ahLst/>
              <a:cxnLst/>
              <a:rect l="l" t="t" r="r" b="b"/>
              <a:pathLst>
                <a:path w="33859" h="20249" extrusionOk="0">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2444075" y="4082525"/>
              <a:ext cx="442850" cy="291900"/>
            </a:xfrm>
            <a:custGeom>
              <a:avLst/>
              <a:gdLst/>
              <a:ahLst/>
              <a:cxnLst/>
              <a:rect l="l" t="t" r="r" b="b"/>
              <a:pathLst>
                <a:path w="17714" h="11676" extrusionOk="0">
                  <a:moveTo>
                    <a:pt x="15545" y="1"/>
                  </a:moveTo>
                  <a:lnTo>
                    <a:pt x="1" y="6272"/>
                  </a:lnTo>
                  <a:lnTo>
                    <a:pt x="2169" y="11676"/>
                  </a:lnTo>
                  <a:lnTo>
                    <a:pt x="17713" y="5405"/>
                  </a:lnTo>
                  <a:lnTo>
                    <a:pt x="15545"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4517225" y="1346400"/>
              <a:ext cx="215175" cy="214350"/>
            </a:xfrm>
            <a:custGeom>
              <a:avLst/>
              <a:gdLst/>
              <a:ahLst/>
              <a:cxnLst/>
              <a:rect l="l" t="t" r="r" b="b"/>
              <a:pathLst>
                <a:path w="8607" h="8574" extrusionOk="0">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3886775" y="1538200"/>
              <a:ext cx="215175" cy="214350"/>
            </a:xfrm>
            <a:custGeom>
              <a:avLst/>
              <a:gdLst/>
              <a:ahLst/>
              <a:cxnLst/>
              <a:rect l="l" t="t" r="r" b="b"/>
              <a:pathLst>
                <a:path w="8607" h="8574" extrusionOk="0">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4195325" y="663875"/>
              <a:ext cx="440350" cy="482775"/>
            </a:xfrm>
            <a:custGeom>
              <a:avLst/>
              <a:gdLst/>
              <a:ahLst/>
              <a:cxnLst/>
              <a:rect l="l" t="t" r="r" b="b"/>
              <a:pathLst>
                <a:path w="17614" h="19311" extrusionOk="0">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2022;p48">
            <a:extLst>
              <a:ext uri="{FF2B5EF4-FFF2-40B4-BE49-F238E27FC236}">
                <a16:creationId xmlns:a16="http://schemas.microsoft.com/office/drawing/2014/main" id="{CB751B22-452A-4D89-8755-9563A97BEF6D}"/>
              </a:ext>
            </a:extLst>
          </p:cNvPr>
          <p:cNvSpPr/>
          <p:nvPr/>
        </p:nvSpPr>
        <p:spPr>
          <a:xfrm>
            <a:off x="3288302" y="787525"/>
            <a:ext cx="5549895" cy="3905151"/>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59" name="TextBox 158">
            <a:extLst>
              <a:ext uri="{FF2B5EF4-FFF2-40B4-BE49-F238E27FC236}">
                <a16:creationId xmlns:a16="http://schemas.microsoft.com/office/drawing/2014/main" id="{455A48F4-AF52-4D1A-9471-A0F9CBDBDD9B}"/>
              </a:ext>
            </a:extLst>
          </p:cNvPr>
          <p:cNvSpPr txBox="1"/>
          <p:nvPr/>
        </p:nvSpPr>
        <p:spPr>
          <a:xfrm>
            <a:off x="852979" y="1917264"/>
            <a:ext cx="220758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Archivo Light"/>
              <a:buNone/>
              <a:tabLst/>
              <a:defRPr/>
            </a:pPr>
            <a:r>
              <a:rPr lang="vi-VN" sz="1600" b="1" i="1" dirty="0">
                <a:solidFill>
                  <a:schemeClr val="tx1"/>
                </a:solidFill>
                <a:latin typeface="Archivo Light"/>
                <a:cs typeface="Archivo Light"/>
                <a:sym typeface="Archivo Light"/>
              </a:rPr>
              <a:t>Công thức thuật toán</a:t>
            </a:r>
            <a:endParaRPr kumimoji="0" lang="vi-VN" sz="1600" b="1" i="1" u="none" strike="noStrike" kern="0" cap="none" spc="0" normalizeH="0" baseline="0" noProof="0" dirty="0">
              <a:ln>
                <a:noFill/>
              </a:ln>
              <a:solidFill>
                <a:schemeClr val="tx1"/>
              </a:solidFill>
              <a:effectLst/>
              <a:uLnTx/>
              <a:uFillTx/>
              <a:latin typeface="Archivo Light"/>
              <a:cs typeface="Archivo Light"/>
              <a:sym typeface="Archivo Light"/>
            </a:endParaRPr>
          </a:p>
        </p:txBody>
      </p: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85012CA2-3AB7-469C-8C75-7F3CCD4028B4}"/>
                  </a:ext>
                </a:extLst>
              </p:cNvPr>
              <p:cNvSpPr txBox="1"/>
              <p:nvPr/>
            </p:nvSpPr>
            <p:spPr>
              <a:xfrm>
                <a:off x="3339652" y="935664"/>
                <a:ext cx="5327494" cy="3953968"/>
              </a:xfrm>
              <a:prstGeom prst="rect">
                <a:avLst/>
              </a:prstGeom>
              <a:noFill/>
            </p:spPr>
            <p:txBody>
              <a:bodyPr wrap="square">
                <a:spAutoFit/>
              </a:bodyPr>
              <a:lstStyle/>
              <a:p>
                <a:pPr marL="0" marR="0" algn="ctr">
                  <a:lnSpc>
                    <a:spcPct val="135000"/>
                  </a:lnSpc>
                  <a:spcBef>
                    <a:spcPts val="600"/>
                  </a:spcBef>
                  <a:spcAft>
                    <a:spcPts val="600"/>
                  </a:spcAft>
                </a:pPr>
                <a:r>
                  <a:rPr lang="en-US" b="1" kern="0" dirty="0">
                    <a:solidFill>
                      <a:schemeClr val="tx1"/>
                    </a:solidFill>
                    <a:effectLst/>
                    <a:latin typeface="Archivo Light" panose="020B0604020202020204" charset="0"/>
                    <a:ea typeface="Aptos"/>
                    <a:cs typeface="Archivo Light" panose="020B0604020202020204" charset="0"/>
                  </a:rPr>
                  <a:t>Xác </a:t>
                </a:r>
                <a:r>
                  <a:rPr lang="en-US" b="1" kern="0" dirty="0" err="1">
                    <a:solidFill>
                      <a:schemeClr val="tx1"/>
                    </a:solidFill>
                    <a:effectLst/>
                    <a:latin typeface="Archivo Light" panose="020B0604020202020204" charset="0"/>
                    <a:ea typeface="Aptos"/>
                    <a:cs typeface="Archivo Light" panose="020B0604020202020204" charset="0"/>
                  </a:rPr>
                  <a:t>suất</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chọn</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nguồn</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thức</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ăn</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giai</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đoạn</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ong</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quan</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sát</a:t>
                </a:r>
                <a:r>
                  <a:rPr lang="en-US" b="1" kern="0" dirty="0">
                    <a:solidFill>
                      <a:schemeClr val="tx1"/>
                    </a:solidFill>
                    <a:effectLst/>
                    <a:latin typeface="Archivo Light" panose="020B0604020202020204" charset="0"/>
                    <a:ea typeface="Aptos"/>
                    <a:cs typeface="Archivo Light" panose="020B0604020202020204" charset="0"/>
                  </a:rPr>
                  <a:t>)</a:t>
                </a:r>
                <a:r>
                  <a:rPr lang="vi-VN" b="1" kern="0" dirty="0">
                    <a:solidFill>
                      <a:schemeClr val="tx1"/>
                    </a:solidFill>
                    <a:effectLst/>
                    <a:latin typeface="Archivo Light" panose="020B0604020202020204" charset="0"/>
                    <a:ea typeface="Aptos"/>
                    <a:cs typeface="Archivo Light" panose="020B0604020202020204" charset="0"/>
                  </a:rPr>
                  <a:t>:</a:t>
                </a:r>
              </a:p>
              <a:p>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vi-VN" sz="1600" b="0" i="1" smtClean="0">
                            <a:solidFill>
                              <a:schemeClr val="accent1"/>
                            </a:solidFill>
                            <a:latin typeface="Cambria Math" panose="02040503050406030204" pitchFamily="18" charset="0"/>
                          </a:rPr>
                          <m:t>                                                    </m:t>
                        </m:r>
                        <m:r>
                          <a:rPr lang="en-US" sz="1600" i="1">
                            <a:solidFill>
                              <a:schemeClr val="accent1"/>
                            </a:solidFill>
                            <a:latin typeface="Cambria Math" panose="02040503050406030204" pitchFamily="18" charset="0"/>
                          </a:rPr>
                          <m:t>𝑃</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m:t>
                    </m:r>
                  </m:oMath>
                </a14:m>
                <a:r>
                  <a:rPr lang="en-US" sz="1600" dirty="0">
                    <a:solidFill>
                      <a:schemeClr val="accent1"/>
                    </a:solidFill>
                    <a:latin typeface="Archivo Light" panose="020B0604020202020204" charset="0"/>
                    <a:cs typeface="Archivo Light" panose="020B0604020202020204" charset="0"/>
                  </a:rPr>
                  <a:t>= </a:t>
                </a:r>
                <a14:m>
                  <m:oMath xmlns:m="http://schemas.openxmlformats.org/officeDocument/2006/math">
                    <m:f>
                      <m:fPr>
                        <m:ctrlPr>
                          <a:rPr lang="en-US" sz="1600" i="1">
                            <a:solidFill>
                              <a:schemeClr val="accent1"/>
                            </a:solidFill>
                            <a:latin typeface="Cambria Math" panose="02040503050406030204" pitchFamily="18" charset="0"/>
                          </a:rPr>
                        </m:ctrlPr>
                      </m:fPr>
                      <m:num>
                        <m:sSub>
                          <m:sSubPr>
                            <m:ctrlPr>
                              <a:rPr lang="en-US" sz="1600" i="1">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𝑓</m:t>
                            </m:r>
                          </m:e>
                          <m:sub>
                            <m:r>
                              <a:rPr lang="en-US" sz="1600" i="1">
                                <a:solidFill>
                                  <a:schemeClr val="accent1"/>
                                </a:solidFill>
                                <a:latin typeface="Cambria Math" panose="02040503050406030204" pitchFamily="18" charset="0"/>
                              </a:rPr>
                              <m:t>𝑗</m:t>
                            </m:r>
                          </m:sub>
                        </m:sSub>
                      </m:num>
                      <m:den>
                        <m:nary>
                          <m:naryPr>
                            <m:chr m:val="∑"/>
                            <m:limLoc m:val="subSup"/>
                            <m:ctrlPr>
                              <a:rPr lang="en-US" sz="1600" i="1">
                                <a:solidFill>
                                  <a:schemeClr val="accent1"/>
                                </a:solidFill>
                                <a:latin typeface="Cambria Math" panose="02040503050406030204" pitchFamily="18" charset="0"/>
                              </a:rPr>
                            </m:ctrlPr>
                          </m:naryPr>
                          <m:sub>
                            <m:r>
                              <a:rPr lang="en-US" sz="1600" i="1">
                                <a:solidFill>
                                  <a:schemeClr val="accent1"/>
                                </a:solidFill>
                                <a:latin typeface="Cambria Math" panose="02040503050406030204" pitchFamily="18" charset="0"/>
                              </a:rPr>
                              <m:t>𝑗</m:t>
                            </m:r>
                            <m:r>
                              <a:rPr lang="en-US" sz="1600" i="1">
                                <a:solidFill>
                                  <a:schemeClr val="accent1"/>
                                </a:solidFill>
                                <a:latin typeface="Cambria Math" panose="02040503050406030204" pitchFamily="18" charset="0"/>
                              </a:rPr>
                              <m:t>=1</m:t>
                            </m:r>
                          </m:sub>
                          <m:sup>
                            <m:r>
                              <a:rPr lang="en-US" sz="1600" i="1">
                                <a:solidFill>
                                  <a:schemeClr val="accent1"/>
                                </a:solidFill>
                                <a:latin typeface="Cambria Math" panose="02040503050406030204" pitchFamily="18" charset="0"/>
                              </a:rPr>
                              <m:t>𝑁</m:t>
                            </m:r>
                          </m:sup>
                          <m:e>
                            <m:r>
                              <a:rPr lang="en-US" sz="1600" i="1">
                                <a:solidFill>
                                  <a:schemeClr val="accent1"/>
                                </a:solidFill>
                                <a:latin typeface="Cambria Math" panose="02040503050406030204" pitchFamily="18" charset="0"/>
                              </a:rPr>
                              <m:t>𝑓𝑗</m:t>
                            </m:r>
                          </m:e>
                        </m:nary>
                      </m:den>
                    </m:f>
                  </m:oMath>
                </a14:m>
                <a:endParaRPr lang="vi-VN" sz="1600" dirty="0">
                  <a:latin typeface="Archivo Light" panose="020B0604020202020204" charset="0"/>
                  <a:cs typeface="Archivo Light" panose="020B0604020202020204" charset="0"/>
                </a:endParaRPr>
              </a:p>
              <a:p>
                <a:endParaRPr lang="en-US" dirty="0">
                  <a:latin typeface="Archivo Light" panose="020B0604020202020204" charset="0"/>
                  <a:cs typeface="Archivo Light" panose="020B0604020202020204" charset="0"/>
                </a:endParaRPr>
              </a:p>
              <a:p>
                <a:pPr lvl="0"/>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𝑃</m:t>
                        </m:r>
                      </m:e>
                      <m:sub>
                        <m:r>
                          <a:rPr lang="en-US" sz="1600" i="1">
                            <a:solidFill>
                              <a:schemeClr val="accent1"/>
                            </a:solidFill>
                            <a:latin typeface="Cambria Math" panose="02040503050406030204" pitchFamily="18" charset="0"/>
                          </a:rPr>
                          <m:t>𝑖</m:t>
                        </m:r>
                      </m:sub>
                    </m:sSub>
                    <m:r>
                      <a:rPr lang="en-US" sz="1600" i="1">
                        <a:solidFill>
                          <a:schemeClr val="tx1"/>
                        </a:solidFill>
                        <a:latin typeface="Cambria Math" panose="02040503050406030204" pitchFamily="18" charset="0"/>
                      </a:rPr>
                      <m:t>:</m:t>
                    </m:r>
                  </m:oMath>
                </a14:m>
                <a:r>
                  <a:rPr lang="en-US" dirty="0">
                    <a:solidFill>
                      <a:schemeClr val="tx1"/>
                    </a:solidFill>
                  </a:rPr>
                  <a:t> </a:t>
                </a:r>
                <a:r>
                  <a:rPr lang="en-US" dirty="0" err="1">
                    <a:solidFill>
                      <a:schemeClr val="tx1"/>
                    </a:solidFill>
                    <a:latin typeface="Archivo Light" panose="020B0604020202020204" charset="0"/>
                    <a:cs typeface="Archivo Light" panose="020B0604020202020204" charset="0"/>
                  </a:rPr>
                  <a:t>Xác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suất</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để</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chọn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nguồn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thức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ăn</a:t>
                </a:r>
                <a:r>
                  <a:rPr lang="en-US" dirty="0">
                    <a:solidFill>
                      <a:schemeClr val="tx1"/>
                    </a:solidFill>
                    <a:latin typeface="Archivo Light" panose="020B0604020202020204" charset="0"/>
                    <a:cs typeface="Archivo Light" panose="020B0604020202020204" charset="0"/>
                  </a:rPr>
                  <a:t> iii.</a:t>
                </a:r>
              </a:p>
              <a:p>
                <a:pPr lvl="0"/>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𝑓</m:t>
                        </m:r>
                      </m:e>
                      <m:sub>
                        <m:r>
                          <a:rPr lang="en-US" sz="1600" i="1">
                            <a:solidFill>
                              <a:schemeClr val="accent1"/>
                            </a:solidFill>
                            <a:latin typeface="Cambria Math" panose="02040503050406030204" pitchFamily="18" charset="0"/>
                          </a:rPr>
                          <m:t>𝑗</m:t>
                        </m:r>
                      </m:sub>
                    </m:sSub>
                    <m:r>
                      <a:rPr lang="en-US" sz="1600" i="1">
                        <a:solidFill>
                          <a:schemeClr val="tx1"/>
                        </a:solidFill>
                        <a:latin typeface="Cambria Math" panose="02040503050406030204" pitchFamily="18" charset="0"/>
                      </a:rPr>
                      <m:t>:</m:t>
                    </m:r>
                  </m:oMath>
                </a14:m>
                <a:r>
                  <a:rPr lang="en-US" dirty="0">
                    <a:solidFill>
                      <a:schemeClr val="tx1"/>
                    </a:solidFill>
                  </a:rPr>
                  <a:t> </a:t>
                </a:r>
                <a:r>
                  <a:rPr lang="en-US" dirty="0" err="1">
                    <a:solidFill>
                      <a:schemeClr val="tx1"/>
                    </a:solidFill>
                    <a:latin typeface="Archivo Light" panose="020B0604020202020204" charset="0"/>
                    <a:cs typeface="Archivo Light" panose="020B0604020202020204" charset="0"/>
                  </a:rPr>
                  <a:t>Độ</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phù</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hợp</a:t>
                </a:r>
                <a:r>
                  <a:rPr lang="en-US" dirty="0">
                    <a:solidFill>
                      <a:schemeClr val="tx1"/>
                    </a:solidFill>
                    <a:latin typeface="Archivo Light" panose="020B0604020202020204" charset="0"/>
                    <a:cs typeface="Archivo Light" panose="020B0604020202020204" charset="0"/>
                  </a:rPr>
                  <a:t> (fitness) </a:t>
                </a:r>
                <a:r>
                  <a:rPr lang="en-US" dirty="0" err="1">
                    <a:solidFill>
                      <a:schemeClr val="tx1"/>
                    </a:solidFill>
                    <a:latin typeface="Archivo Light" panose="020B0604020202020204" charset="0"/>
                    <a:cs typeface="Archivo Light" panose="020B0604020202020204" charset="0"/>
                  </a:rPr>
                  <a:t>của</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nguồn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thức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ăn</a:t>
                </a:r>
                <a:r>
                  <a:rPr lang="en-US" dirty="0">
                    <a:solidFill>
                      <a:schemeClr val="tx1"/>
                    </a:solidFill>
                    <a:latin typeface="Archivo Light" panose="020B0604020202020204" charset="0"/>
                    <a:cs typeface="Archivo Light" panose="020B0604020202020204" charset="0"/>
                  </a:rPr>
                  <a:t> iii.</a:t>
                </a:r>
              </a:p>
              <a:p>
                <a:pPr lvl="0"/>
                <a:r>
                  <a:rPr lang="en-US" sz="1600" dirty="0">
                    <a:solidFill>
                      <a:schemeClr val="accent1"/>
                    </a:solidFill>
                  </a:rPr>
                  <a:t>N</a:t>
                </a:r>
                <a:r>
                  <a:rPr lang="en-US" dirty="0">
                    <a:solidFill>
                      <a:schemeClr val="tx1"/>
                    </a:solidFill>
                  </a:rPr>
                  <a:t>: </a:t>
                </a:r>
                <a:r>
                  <a:rPr lang="en-US" dirty="0" err="1">
                    <a:solidFill>
                      <a:schemeClr val="tx1"/>
                    </a:solidFill>
                    <a:latin typeface="Archivo Light" panose="020B0604020202020204" charset="0"/>
                    <a:cs typeface="Archivo Light" panose="020B0604020202020204" charset="0"/>
                  </a:rPr>
                  <a:t>Tổng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số</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nguồn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thức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ăn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trong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bầy</a:t>
                </a:r>
                <a:r>
                  <a:rPr lang="en-US" dirty="0">
                    <a:solidFill>
                      <a:schemeClr val="tx1"/>
                    </a:solidFill>
                    <a:latin typeface="Archivo Light" panose="020B0604020202020204" charset="0"/>
                    <a:cs typeface="Archivo Light" panose="020B0604020202020204" charset="0"/>
                  </a:rPr>
                  <a:t>.</a:t>
                </a:r>
              </a:p>
              <a:p>
                <a:endParaRPr lang="vi-VN" dirty="0">
                  <a:solidFill>
                    <a:schemeClr val="tx1"/>
                  </a:solidFill>
                </a:endParaRPr>
              </a:p>
              <a:p>
                <a:endParaRPr lang="vi-VN" dirty="0">
                  <a:solidFill>
                    <a:schemeClr val="tx1"/>
                  </a:solidFill>
                </a:endParaRPr>
              </a:p>
              <a:p>
                <a:r>
                  <a:rPr lang="en-US" dirty="0" err="1">
                    <a:solidFill>
                      <a:schemeClr val="tx1"/>
                    </a:solidFill>
                    <a:latin typeface="Archivo Light" panose="020B0604020202020204" charset="0"/>
                    <a:cs typeface="Archivo Light" panose="020B0604020202020204" charset="0"/>
                  </a:rPr>
                  <a:t>Độ</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phù</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hợp</a:t>
                </a:r>
                <a:r>
                  <a:rPr lang="en-US" dirty="0">
                    <a:solidFill>
                      <a:schemeClr val="tx1"/>
                    </a:solidFill>
                    <a:latin typeface="Archivo Light" panose="020B0604020202020204" charset="0"/>
                    <a:cs typeface="Archivo Light" panose="020B0604020202020204" charset="0"/>
                  </a:rPr>
                  <a:t> </a:t>
                </a:r>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𝑓</m:t>
                        </m:r>
                      </m:e>
                      <m:sub>
                        <m:r>
                          <a:rPr lang="en-US" sz="1600" i="1">
                            <a:solidFill>
                              <a:schemeClr val="accent1"/>
                            </a:solidFill>
                            <a:latin typeface="Cambria Math" panose="02040503050406030204" pitchFamily="18" charset="0"/>
                          </a:rPr>
                          <m:t>𝑗</m:t>
                        </m:r>
                      </m:sub>
                    </m:sSub>
                    <m:r>
                      <a:rPr lang="en-US" sz="1600" i="1">
                        <a:solidFill>
                          <a:schemeClr val="accent1"/>
                        </a:solidFill>
                        <a:latin typeface="Cambria Math" panose="02040503050406030204" pitchFamily="18" charset="0"/>
                      </a:rPr>
                      <m:t> </m:t>
                    </m:r>
                  </m:oMath>
                </a14:m>
                <a:r>
                  <a:rPr lang="en-US" dirty="0" err="1">
                    <a:solidFill>
                      <a:schemeClr val="tx1"/>
                    </a:solidFill>
                    <a:latin typeface="Archivo Light" panose="020B0604020202020204" charset="0"/>
                    <a:cs typeface="Archivo Light" panose="020B0604020202020204" charset="0"/>
                  </a:rPr>
                  <a:t>thường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được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tính</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từ</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giá</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trị</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hàm</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mục</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tiêu</a:t>
                </a:r>
                <a:r>
                  <a:rPr lang="en-US" dirty="0">
                    <a:solidFill>
                      <a:schemeClr val="tx1"/>
                    </a:solidFill>
                    <a:latin typeface="Archivo Light" panose="020B0604020202020204" charset="0"/>
                    <a:cs typeface="Archivo Light" panose="020B0604020202020204" charset="0"/>
                  </a:rPr>
                  <a:t> </a:t>
                </a:r>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𝑜𝑏𝑗</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m:t>
                    </m:r>
                  </m:oMath>
                </a14:m>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như</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sau</a:t>
                </a:r>
                <a:r>
                  <a:rPr lang="en-US" dirty="0">
                    <a:solidFill>
                      <a:schemeClr val="tx1"/>
                    </a:solidFill>
                    <a:latin typeface="Archivo Light" panose="020B0604020202020204" charset="0"/>
                    <a:cs typeface="Archivo Light" panose="020B0604020202020204" charset="0"/>
                  </a:rPr>
                  <a:t>:</a:t>
                </a:r>
              </a:p>
              <a:p>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𝑓</m:t>
                        </m:r>
                      </m:e>
                      <m:sub>
                        <m:r>
                          <a:rPr lang="en-US" sz="1600" i="1">
                            <a:solidFill>
                              <a:schemeClr val="accent1"/>
                            </a:solidFill>
                            <a:latin typeface="Cambria Math" panose="02040503050406030204" pitchFamily="18" charset="0"/>
                          </a:rPr>
                          <m:t>𝑗</m:t>
                        </m:r>
                      </m:sub>
                    </m:sSub>
                    <m:r>
                      <a:rPr lang="en-US" sz="1600" i="1">
                        <a:solidFill>
                          <a:schemeClr val="accent1"/>
                        </a:solidFill>
                        <a:latin typeface="Cambria Math" panose="02040503050406030204" pitchFamily="18" charset="0"/>
                      </a:rPr>
                      <m:t>=</m:t>
                    </m:r>
                  </m:oMath>
                </a14:m>
                <a:r>
                  <a:rPr lang="en-US" sz="1600" dirty="0">
                    <a:solidFill>
                      <a:schemeClr val="accent1"/>
                    </a:solidFill>
                  </a:rPr>
                  <a:t> </a:t>
                </a:r>
                <a14:m>
                  <m:oMath xmlns:m="http://schemas.openxmlformats.org/officeDocument/2006/math">
                    <m:d>
                      <m:dPr>
                        <m:begChr m:val="{"/>
                        <m:endChr m:val=""/>
                        <m:ctrlPr>
                          <a:rPr lang="en-US" sz="1600" i="1">
                            <a:solidFill>
                              <a:schemeClr val="accent1"/>
                            </a:solidFill>
                            <a:latin typeface="Cambria Math" panose="02040503050406030204" pitchFamily="18" charset="0"/>
                          </a:rPr>
                        </m:ctrlPr>
                      </m:dPr>
                      <m:e>
                        <m:eqArr>
                          <m:eqArrPr>
                            <m:ctrlPr>
                              <a:rPr lang="en-US" sz="1600" i="1">
                                <a:solidFill>
                                  <a:schemeClr val="accent1"/>
                                </a:solidFill>
                                <a:latin typeface="Cambria Math" panose="02040503050406030204" pitchFamily="18" charset="0"/>
                              </a:rPr>
                            </m:ctrlPr>
                          </m:eqArrPr>
                          <m:e>
                            <m:f>
                              <m:fPr>
                                <m:ctrlPr>
                                  <a:rPr lang="en-US" sz="1600" i="1">
                                    <a:solidFill>
                                      <a:schemeClr val="accent1"/>
                                    </a:solidFill>
                                    <a:latin typeface="Cambria Math" panose="02040503050406030204" pitchFamily="18" charset="0"/>
                                  </a:rPr>
                                </m:ctrlPr>
                              </m:fPr>
                              <m:num>
                                <m:r>
                                  <a:rPr lang="en-US" sz="1600" i="1">
                                    <a:solidFill>
                                      <a:schemeClr val="accent1"/>
                                    </a:solidFill>
                                    <a:latin typeface="Cambria Math" panose="02040503050406030204" pitchFamily="18" charset="0"/>
                                  </a:rPr>
                                  <m:t>1</m:t>
                                </m:r>
                              </m:num>
                              <m:den>
                                <m:r>
                                  <a:rPr lang="en-US" sz="1600" i="1">
                                    <a:solidFill>
                                      <a:schemeClr val="accent1"/>
                                    </a:solidFill>
                                    <a:latin typeface="Cambria Math" panose="02040503050406030204" pitchFamily="18" charset="0"/>
                                  </a:rPr>
                                  <m:t>1 +</m:t>
                                </m:r>
                                <m:sSub>
                                  <m:sSubPr>
                                    <m:ctrlPr>
                                      <a:rPr lang="en-US" sz="1600" i="1">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𝑜𝑏𝑗</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m:t>
                                </m:r>
                              </m:den>
                            </m:f>
                            <m:r>
                              <a:rPr lang="en-US"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𝑛</m:t>
                            </m:r>
                            <m:r>
                              <a:rPr lang="vi-VN" sz="1600" i="1">
                                <a:solidFill>
                                  <a:schemeClr val="accent1"/>
                                </a:solidFill>
                                <a:latin typeface="Cambria Math" panose="02040503050406030204" pitchFamily="18" charset="0"/>
                              </a:rPr>
                              <m:t>ế</m:t>
                            </m:r>
                            <m:r>
                              <a:rPr lang="vi-VN" sz="1600" i="1">
                                <a:solidFill>
                                  <a:schemeClr val="accent1"/>
                                </a:solidFill>
                                <a:latin typeface="Cambria Math" panose="02040503050406030204" pitchFamily="18" charset="0"/>
                              </a:rPr>
                              <m:t>𝑢</m:t>
                            </m:r>
                            <m:r>
                              <a:rPr lang="vi-VN" sz="1600" i="1">
                                <a:solidFill>
                                  <a:schemeClr val="accent1"/>
                                </a:solidFill>
                                <a:latin typeface="Cambria Math" panose="02040503050406030204" pitchFamily="18" charset="0"/>
                              </a:rPr>
                              <m:t> </m:t>
                            </m:r>
                            <m:sSub>
                              <m:sSubPr>
                                <m:ctrlPr>
                                  <a:rPr lang="en-US" sz="1600" i="1">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𝑜𝑏𝑗</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&gt; 0</m:t>
                            </m:r>
                          </m:e>
                          <m:e>
                            <m:r>
                              <a:rPr lang="en-US" sz="1600" i="1">
                                <a:solidFill>
                                  <a:schemeClr val="accent1"/>
                                </a:solidFill>
                                <a:latin typeface="Cambria Math" panose="02040503050406030204" pitchFamily="18" charset="0"/>
                              </a:rPr>
                              <m:t>1 + |</m:t>
                            </m:r>
                            <m:sSub>
                              <m:sSubPr>
                                <m:ctrlPr>
                                  <a:rPr lang="en-US" sz="1600" i="1">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𝑜𝑏𝑗</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𝑛</m:t>
                            </m:r>
                            <m:r>
                              <a:rPr lang="vi-VN" sz="1600" i="1">
                                <a:solidFill>
                                  <a:schemeClr val="accent1"/>
                                </a:solidFill>
                                <a:latin typeface="Cambria Math" panose="02040503050406030204" pitchFamily="18" charset="0"/>
                              </a:rPr>
                              <m:t>ế</m:t>
                            </m:r>
                            <m:r>
                              <a:rPr lang="vi-VN" sz="1600" i="1">
                                <a:solidFill>
                                  <a:schemeClr val="accent1"/>
                                </a:solidFill>
                                <a:latin typeface="Cambria Math" panose="02040503050406030204" pitchFamily="18" charset="0"/>
                              </a:rPr>
                              <m:t>𝑢</m:t>
                            </m:r>
                            <m:r>
                              <a:rPr lang="vi-VN" sz="1600" i="1">
                                <a:solidFill>
                                  <a:schemeClr val="accent1"/>
                                </a:solidFill>
                                <a:latin typeface="Cambria Math" panose="02040503050406030204" pitchFamily="18" charset="0"/>
                              </a:rPr>
                              <m:t> </m:t>
                            </m:r>
                            <m:sSub>
                              <m:sSubPr>
                                <m:ctrlPr>
                                  <a:rPr lang="en-US" sz="1600" i="1">
                                    <a:solidFill>
                                      <a:schemeClr val="accent1"/>
                                    </a:solidFill>
                                    <a:latin typeface="Cambria Math" panose="02040503050406030204" pitchFamily="18" charset="0"/>
                                  </a:rPr>
                                </m:ctrlPr>
                              </m:sSubPr>
                              <m:e>
                                <m:r>
                                  <a:rPr lang="en-US" sz="1600" i="1">
                                    <a:solidFill>
                                      <a:schemeClr val="accent1"/>
                                    </a:solidFill>
                                    <a:latin typeface="Cambria Math" panose="02040503050406030204" pitchFamily="18" charset="0"/>
                                  </a:rPr>
                                  <m:t>𝑜𝑏𝑗</m:t>
                                </m:r>
                              </m:e>
                              <m:sub>
                                <m:r>
                                  <a:rPr lang="en-US" sz="1600" i="1">
                                    <a:solidFill>
                                      <a:schemeClr val="accent1"/>
                                    </a:solidFill>
                                    <a:latin typeface="Cambria Math" panose="02040503050406030204" pitchFamily="18" charset="0"/>
                                  </a:rPr>
                                  <m:t>𝑖</m:t>
                                </m:r>
                              </m:sub>
                            </m:sSub>
                            <m:r>
                              <a:rPr lang="en-US" sz="1600" i="1">
                                <a:solidFill>
                                  <a:schemeClr val="accent1"/>
                                </a:solidFill>
                                <a:latin typeface="Cambria Math" panose="02040503050406030204" pitchFamily="18" charset="0"/>
                              </a:rPr>
                              <m:t> ≤ </m:t>
                            </m:r>
                            <m:r>
                              <a:rPr lang="vi-VN" sz="1600" i="1">
                                <a:solidFill>
                                  <a:schemeClr val="accent1"/>
                                </a:solidFill>
                                <a:latin typeface="Cambria Math" panose="02040503050406030204" pitchFamily="18" charset="0"/>
                              </a:rPr>
                              <m:t>0 </m:t>
                            </m:r>
                          </m:e>
                        </m:eqArr>
                      </m:e>
                    </m:d>
                  </m:oMath>
                </a14:m>
                <a:endParaRPr lang="en-US" sz="1600" dirty="0">
                  <a:solidFill>
                    <a:schemeClr val="accent1"/>
                  </a:solidFill>
                </a:endParaRPr>
              </a:p>
              <a:p>
                <a:pPr marL="0" marR="0" algn="ctr">
                  <a:lnSpc>
                    <a:spcPct val="135000"/>
                  </a:lnSpc>
                  <a:spcBef>
                    <a:spcPts val="600"/>
                  </a:spcBef>
                  <a:spcAft>
                    <a:spcPts val="600"/>
                  </a:spcAft>
                </a:pPr>
                <a:endParaRPr kumimoji="0" lang="vi-VN" sz="1600" b="1" i="1" u="none" strike="noStrike" kern="0" cap="none" spc="0" normalizeH="0" baseline="0" noProof="0" dirty="0">
                  <a:ln>
                    <a:noFill/>
                  </a:ln>
                  <a:solidFill>
                    <a:schemeClr val="tx1"/>
                  </a:solidFill>
                  <a:effectLst/>
                  <a:uLnTx/>
                  <a:uFillTx/>
                  <a:latin typeface="Archivo Light" panose="020B0604020202020204" charset="0"/>
                  <a:cs typeface="Archivo Light" panose="020B0604020202020204" charset="0"/>
                  <a:sym typeface="Archivo Light"/>
                </a:endParaRPr>
              </a:p>
            </p:txBody>
          </p:sp>
        </mc:Choice>
        <mc:Fallback xmlns="">
          <p:sp>
            <p:nvSpPr>
              <p:cNvPr id="160" name="TextBox 159">
                <a:extLst>
                  <a:ext uri="{FF2B5EF4-FFF2-40B4-BE49-F238E27FC236}">
                    <a16:creationId xmlns:a16="http://schemas.microsoft.com/office/drawing/2014/main" id="{85012CA2-3AB7-469C-8C75-7F3CCD4028B4}"/>
                  </a:ext>
                </a:extLst>
              </p:cNvPr>
              <p:cNvSpPr txBox="1">
                <a:spLocks noRot="1" noChangeAspect="1" noMove="1" noResize="1" noEditPoints="1" noAdjustHandles="1" noChangeArrowheads="1" noChangeShapeType="1" noTextEdit="1"/>
              </p:cNvSpPr>
              <p:nvPr/>
            </p:nvSpPr>
            <p:spPr>
              <a:xfrm>
                <a:off x="3339652" y="935664"/>
                <a:ext cx="5327494" cy="3953968"/>
              </a:xfrm>
              <a:prstGeom prst="rect">
                <a:avLst/>
              </a:prstGeom>
              <a:blipFill>
                <a:blip r:embed="rId3"/>
                <a:stretch>
                  <a:fillRect l="-686"/>
                </a:stretch>
              </a:blipFill>
            </p:spPr>
            <p:txBody>
              <a:bodyPr/>
              <a:lstStyle/>
              <a:p>
                <a:r>
                  <a:rPr lang="en-US">
                    <a:noFill/>
                  </a:rPr>
                  <a:t> </a:t>
                </a:r>
              </a:p>
            </p:txBody>
          </p:sp>
        </mc:Fallback>
      </mc:AlternateContent>
    </p:spTree>
    <p:extLst>
      <p:ext uri="{BB962C8B-B14F-4D97-AF65-F5344CB8AC3E}">
        <p14:creationId xmlns:p14="http://schemas.microsoft.com/office/powerpoint/2010/main" val="3132804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1118059" y="1040870"/>
            <a:ext cx="1493453" cy="117655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3600" dirty="0">
                <a:solidFill>
                  <a:schemeClr val="accent1"/>
                </a:solidFill>
              </a:rPr>
              <a:t>ABC</a:t>
            </a:r>
            <a:endParaRPr sz="3600" dirty="0"/>
          </a:p>
        </p:txBody>
      </p:sp>
      <p:grpSp>
        <p:nvGrpSpPr>
          <p:cNvPr id="2106" name="Google Shape;2106;p50"/>
          <p:cNvGrpSpPr/>
          <p:nvPr/>
        </p:nvGrpSpPr>
        <p:grpSpPr>
          <a:xfrm>
            <a:off x="80888" y="1759687"/>
            <a:ext cx="2656996" cy="3282587"/>
            <a:chOff x="-4813275" y="663875"/>
            <a:chExt cx="3648475" cy="4510300"/>
          </a:xfrm>
        </p:grpSpPr>
        <p:sp>
          <p:nvSpPr>
            <p:cNvPr id="2107" name="Google Shape;2107;p50"/>
            <p:cNvSpPr/>
            <p:nvPr/>
          </p:nvSpPr>
          <p:spPr>
            <a:xfrm>
              <a:off x="-2587500" y="5039875"/>
              <a:ext cx="151800" cy="133450"/>
            </a:xfrm>
            <a:custGeom>
              <a:avLst/>
              <a:gdLst/>
              <a:ahLst/>
              <a:cxnLst/>
              <a:rect l="l" t="t" r="r" b="b"/>
              <a:pathLst>
                <a:path w="6072" h="5338" extrusionOk="0">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0"/>
            <p:cNvSpPr/>
            <p:nvPr/>
          </p:nvSpPr>
          <p:spPr>
            <a:xfrm>
              <a:off x="-2834350" y="4315200"/>
              <a:ext cx="75075" cy="75075"/>
            </a:xfrm>
            <a:custGeom>
              <a:avLst/>
              <a:gdLst/>
              <a:ahLst/>
              <a:cxnLst/>
              <a:rect l="l" t="t" r="r" b="b"/>
              <a:pathLst>
                <a:path w="3003" h="3003" extrusionOk="0">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0"/>
            <p:cNvSpPr/>
            <p:nvPr/>
          </p:nvSpPr>
          <p:spPr>
            <a:xfrm>
              <a:off x="-2616700" y="4381900"/>
              <a:ext cx="75075" cy="75100"/>
            </a:xfrm>
            <a:custGeom>
              <a:avLst/>
              <a:gdLst/>
              <a:ahLst/>
              <a:cxnLst/>
              <a:rect l="l" t="t" r="r" b="b"/>
              <a:pathLst>
                <a:path w="3003" h="3004" extrusionOk="0">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2723450" y="4079025"/>
              <a:ext cx="152650" cy="167200"/>
            </a:xfrm>
            <a:custGeom>
              <a:avLst/>
              <a:gdLst/>
              <a:ahLst/>
              <a:cxnLst/>
              <a:rect l="l" t="t" r="r" b="b"/>
              <a:pathLst>
                <a:path w="6106" h="6688" extrusionOk="0">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2838525" y="3765150"/>
              <a:ext cx="133450" cy="117775"/>
            </a:xfrm>
            <a:custGeom>
              <a:avLst/>
              <a:gdLst/>
              <a:ahLst/>
              <a:cxnLst/>
              <a:rect l="l" t="t" r="r" b="b"/>
              <a:pathLst>
                <a:path w="5338" h="4711" extrusionOk="0">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3092025" y="3329250"/>
              <a:ext cx="111750" cy="98200"/>
            </a:xfrm>
            <a:custGeom>
              <a:avLst/>
              <a:gdLst/>
              <a:ahLst/>
              <a:cxnLst/>
              <a:rect l="l" t="t" r="r" b="b"/>
              <a:pathLst>
                <a:path w="4470" h="3928" extrusionOk="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3007800" y="3430900"/>
              <a:ext cx="195150" cy="321425"/>
            </a:xfrm>
            <a:custGeom>
              <a:avLst/>
              <a:gdLst/>
              <a:ahLst/>
              <a:cxnLst/>
              <a:rect l="l" t="t" r="r" b="b"/>
              <a:pathLst>
                <a:path w="7806" h="12857" extrusionOk="0">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2557500" y="3076475"/>
              <a:ext cx="39225" cy="26225"/>
            </a:xfrm>
            <a:custGeom>
              <a:avLst/>
              <a:gdLst/>
              <a:ahLst/>
              <a:cxnLst/>
              <a:rect l="l" t="t" r="r" b="b"/>
              <a:pathLst>
                <a:path w="1569" h="1049" extrusionOk="0">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2890225" y="3123875"/>
              <a:ext cx="289400" cy="171450"/>
            </a:xfrm>
            <a:custGeom>
              <a:avLst/>
              <a:gdLst/>
              <a:ahLst/>
              <a:cxnLst/>
              <a:rect l="l" t="t" r="r" b="b"/>
              <a:pathLst>
                <a:path w="11576" h="6858" extrusionOk="0">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2973625" y="3316675"/>
              <a:ext cx="39225" cy="27025"/>
            </a:xfrm>
            <a:custGeom>
              <a:avLst/>
              <a:gdLst/>
              <a:ahLst/>
              <a:cxnLst/>
              <a:rect l="l" t="t" r="r" b="b"/>
              <a:pathLst>
                <a:path w="1569" h="1081" extrusionOk="0">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2511625" y="2983675"/>
              <a:ext cx="120125" cy="105750"/>
            </a:xfrm>
            <a:custGeom>
              <a:avLst/>
              <a:gdLst/>
              <a:ahLst/>
              <a:cxnLst/>
              <a:rect l="l" t="t" r="r" b="b"/>
              <a:pathLst>
                <a:path w="4805" h="4230" extrusionOk="0">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4727375" y="1675800"/>
              <a:ext cx="3266525" cy="3273200"/>
            </a:xfrm>
            <a:custGeom>
              <a:avLst/>
              <a:gdLst/>
              <a:ahLst/>
              <a:cxnLst/>
              <a:rect l="l" t="t" r="r" b="b"/>
              <a:pathLst>
                <a:path w="130661" h="130928" extrusionOk="0">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2749300" y="1785875"/>
              <a:ext cx="1042450" cy="1486100"/>
            </a:xfrm>
            <a:custGeom>
              <a:avLst/>
              <a:gdLst/>
              <a:ahLst/>
              <a:cxnLst/>
              <a:rect l="l" t="t" r="r" b="b"/>
              <a:pathLst>
                <a:path w="41698" h="59444" extrusionOk="0">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2637550" y="2006875"/>
              <a:ext cx="439500" cy="741400"/>
            </a:xfrm>
            <a:custGeom>
              <a:avLst/>
              <a:gdLst/>
              <a:ahLst/>
              <a:cxnLst/>
              <a:rect l="l" t="t" r="r" b="b"/>
              <a:pathLst>
                <a:path w="17580" h="29656" extrusionOk="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2529125" y="2144200"/>
              <a:ext cx="222675" cy="214900"/>
            </a:xfrm>
            <a:custGeom>
              <a:avLst/>
              <a:gdLst/>
              <a:ahLst/>
              <a:cxnLst/>
              <a:rect l="l" t="t" r="r" b="b"/>
              <a:pathLst>
                <a:path w="8907" h="8596" extrusionOk="0">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2637550" y="2414675"/>
              <a:ext cx="439500" cy="333600"/>
            </a:xfrm>
            <a:custGeom>
              <a:avLst/>
              <a:gdLst/>
              <a:ahLst/>
              <a:cxnLst/>
              <a:rect l="l" t="t" r="r" b="b"/>
              <a:pathLst>
                <a:path w="17580" h="13344" extrusionOk="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2749300" y="1785875"/>
              <a:ext cx="1042450" cy="132625"/>
            </a:xfrm>
            <a:custGeom>
              <a:avLst/>
              <a:gdLst/>
              <a:ahLst/>
              <a:cxnLst/>
              <a:rect l="l" t="t" r="r" b="b"/>
              <a:pathLst>
                <a:path w="41698" h="5305" extrusionOk="0">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0"/>
            <p:cNvSpPr/>
            <p:nvPr/>
          </p:nvSpPr>
          <p:spPr>
            <a:xfrm>
              <a:off x="-2149700"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0"/>
            <p:cNvSpPr/>
            <p:nvPr/>
          </p:nvSpPr>
          <p:spPr>
            <a:xfrm>
              <a:off x="-2003750" y="1813400"/>
              <a:ext cx="79250" cy="79250"/>
            </a:xfrm>
            <a:custGeom>
              <a:avLst/>
              <a:gdLst/>
              <a:ahLst/>
              <a:cxnLst/>
              <a:rect l="l" t="t" r="r" b="b"/>
              <a:pathLst>
                <a:path w="3170" h="3170" extrusionOk="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0"/>
            <p:cNvSpPr/>
            <p:nvPr/>
          </p:nvSpPr>
          <p:spPr>
            <a:xfrm>
              <a:off x="-1857825"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0"/>
            <p:cNvSpPr/>
            <p:nvPr/>
          </p:nvSpPr>
          <p:spPr>
            <a:xfrm>
              <a:off x="-2624200" y="2876675"/>
              <a:ext cx="412825" cy="37550"/>
            </a:xfrm>
            <a:custGeom>
              <a:avLst/>
              <a:gdLst/>
              <a:ahLst/>
              <a:cxnLst/>
              <a:rect l="l" t="t" r="r" b="b"/>
              <a:pathLst>
                <a:path w="16513" h="1502" extrusionOk="0">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0"/>
            <p:cNvSpPr/>
            <p:nvPr/>
          </p:nvSpPr>
          <p:spPr>
            <a:xfrm>
              <a:off x="-2624200" y="2952550"/>
              <a:ext cx="412825" cy="37550"/>
            </a:xfrm>
            <a:custGeom>
              <a:avLst/>
              <a:gdLst/>
              <a:ahLst/>
              <a:cxnLst/>
              <a:rect l="l" t="t" r="r" b="b"/>
              <a:pathLst>
                <a:path w="16513" h="1502" extrusionOk="0">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0"/>
            <p:cNvSpPr/>
            <p:nvPr/>
          </p:nvSpPr>
          <p:spPr>
            <a:xfrm>
              <a:off x="-2624200" y="3028450"/>
              <a:ext cx="412825" cy="37550"/>
            </a:xfrm>
            <a:custGeom>
              <a:avLst/>
              <a:gdLst/>
              <a:ahLst/>
              <a:cxnLst/>
              <a:rect l="l" t="t" r="r" b="b"/>
              <a:pathLst>
                <a:path w="16513" h="1502" extrusionOk="0">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0"/>
            <p:cNvSpPr/>
            <p:nvPr/>
          </p:nvSpPr>
          <p:spPr>
            <a:xfrm>
              <a:off x="-2125525" y="2786600"/>
              <a:ext cx="322775" cy="323600"/>
            </a:xfrm>
            <a:custGeom>
              <a:avLst/>
              <a:gdLst/>
              <a:ahLst/>
              <a:cxnLst/>
              <a:rect l="l" t="t" r="r" b="b"/>
              <a:pathLst>
                <a:path w="12911" h="12944" extrusionOk="0">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2095500" y="2816625"/>
              <a:ext cx="262725" cy="263550"/>
            </a:xfrm>
            <a:custGeom>
              <a:avLst/>
              <a:gdLst/>
              <a:ahLst/>
              <a:cxnLst/>
              <a:rect l="l" t="t" r="r" b="b"/>
              <a:pathLst>
                <a:path w="10509" h="10542" extrusionOk="0">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2042125" y="2839150"/>
              <a:ext cx="156800" cy="217675"/>
            </a:xfrm>
            <a:custGeom>
              <a:avLst/>
              <a:gdLst/>
              <a:ahLst/>
              <a:cxnLst/>
              <a:rect l="l" t="t" r="r" b="b"/>
              <a:pathLst>
                <a:path w="6272" h="8707" extrusionOk="0">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1933700" y="3732275"/>
              <a:ext cx="617950" cy="619650"/>
            </a:xfrm>
            <a:custGeom>
              <a:avLst/>
              <a:gdLst/>
              <a:ahLst/>
              <a:cxnLst/>
              <a:rect l="l" t="t" r="r" b="b"/>
              <a:pathLst>
                <a:path w="24718" h="24786" extrusionOk="0">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4410475" y="4376900"/>
              <a:ext cx="752225" cy="721375"/>
            </a:xfrm>
            <a:custGeom>
              <a:avLst/>
              <a:gdLst/>
              <a:ahLst/>
              <a:cxnLst/>
              <a:rect l="l" t="t" r="r" b="b"/>
              <a:pathLst>
                <a:path w="30089" h="28855" extrusionOk="0">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4368775" y="4337725"/>
              <a:ext cx="752225" cy="721375"/>
            </a:xfrm>
            <a:custGeom>
              <a:avLst/>
              <a:gdLst/>
              <a:ahLst/>
              <a:cxnLst/>
              <a:rect l="l" t="t" r="r" b="b"/>
              <a:pathLst>
                <a:path w="30089" h="28855" extrusionOk="0">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4308750" y="4382750"/>
              <a:ext cx="632150" cy="632150"/>
            </a:xfrm>
            <a:custGeom>
              <a:avLst/>
              <a:gdLst/>
              <a:ahLst/>
              <a:cxnLst/>
              <a:rect l="l" t="t" r="r" b="b"/>
              <a:pathLst>
                <a:path w="25286" h="25286" extrusionOk="0">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3778350" y="4637100"/>
              <a:ext cx="25" cy="2525"/>
            </a:xfrm>
            <a:custGeom>
              <a:avLst/>
              <a:gdLst/>
              <a:ahLst/>
              <a:cxnLst/>
              <a:rect l="l" t="t" r="r" b="b"/>
              <a:pathLst>
                <a:path w="1" h="101" fill="none" extrusionOk="0">
                  <a:moveTo>
                    <a:pt x="0" y="10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3782525" y="4627100"/>
              <a:ext cx="1675" cy="1675"/>
            </a:xfrm>
            <a:custGeom>
              <a:avLst/>
              <a:gdLst/>
              <a:ahLst/>
              <a:cxnLst/>
              <a:rect l="l" t="t" r="r" b="b"/>
              <a:pathLst>
                <a:path w="67" h="67" fill="none" extrusionOk="0">
                  <a:moveTo>
                    <a:pt x="67" y="67"/>
                  </a:moveTo>
                  <a:cubicBezTo>
                    <a:pt x="67" y="33"/>
                    <a:pt x="67" y="33"/>
                    <a:pt x="0" y="0"/>
                  </a:cubicBezTo>
                  <a:cubicBezTo>
                    <a:pt x="67" y="33"/>
                    <a:pt x="67" y="67"/>
                    <a:pt x="67"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4092750" y="4603750"/>
              <a:ext cx="416975" cy="411150"/>
            </a:xfrm>
            <a:custGeom>
              <a:avLst/>
              <a:gdLst/>
              <a:ahLst/>
              <a:cxnLst/>
              <a:rect l="l" t="t" r="r" b="b"/>
              <a:pathLst>
                <a:path w="16679" h="16446" extrusionOk="0">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3785025" y="4616250"/>
              <a:ext cx="850" cy="3350"/>
            </a:xfrm>
            <a:custGeom>
              <a:avLst/>
              <a:gdLst/>
              <a:ahLst/>
              <a:cxnLst/>
              <a:rect l="l" t="t" r="r" b="b"/>
              <a:pathLst>
                <a:path w="34" h="134" fill="none" extrusionOk="0">
                  <a:moveTo>
                    <a:pt x="34" y="134"/>
                  </a:moveTo>
                  <a:cubicBezTo>
                    <a:pt x="34" y="100"/>
                    <a:pt x="0" y="34"/>
                    <a:pt x="0" y="0"/>
                  </a:cubicBezTo>
                  <a:cubicBezTo>
                    <a:pt x="0" y="34"/>
                    <a:pt x="34" y="100"/>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3771700" y="4670450"/>
              <a:ext cx="25" cy="25"/>
            </a:xfrm>
            <a:custGeom>
              <a:avLst/>
              <a:gdLst/>
              <a:ahLst/>
              <a:cxnLst/>
              <a:rect l="l" t="t" r="r" b="b"/>
              <a:pathLst>
                <a:path w="1" h="1" fill="none" extrusionOk="0">
                  <a:moveTo>
                    <a:pt x="1" y="1"/>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3775025" y="4648775"/>
              <a:ext cx="25" cy="850"/>
            </a:xfrm>
            <a:custGeom>
              <a:avLst/>
              <a:gdLst/>
              <a:ahLst/>
              <a:cxnLst/>
              <a:rect l="l" t="t" r="r" b="b"/>
              <a:pathLst>
                <a:path w="1" h="34" fill="none" extrusionOk="0">
                  <a:moveTo>
                    <a:pt x="1" y="34"/>
                  </a:moveTo>
                  <a:lnTo>
                    <a:pt x="1"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3772525" y="4658775"/>
              <a:ext cx="25" cy="1700"/>
            </a:xfrm>
            <a:custGeom>
              <a:avLst/>
              <a:gdLst/>
              <a:ahLst/>
              <a:cxnLst/>
              <a:rect l="l" t="t" r="r" b="b"/>
              <a:pathLst>
                <a:path w="1" h="68" fill="none" extrusionOk="0">
                  <a:moveTo>
                    <a:pt x="1" y="67"/>
                  </a:moveTo>
                  <a:cubicBezTo>
                    <a:pt x="1" y="67"/>
                    <a:pt x="1" y="1"/>
                    <a:pt x="1" y="67"/>
                  </a:cubicBezTo>
                  <a:cubicBezTo>
                    <a:pt x="1" y="1"/>
                    <a:pt x="1" y="67"/>
                    <a:pt x="1"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3976825" y="4383575"/>
              <a:ext cx="297725" cy="310250"/>
            </a:xfrm>
            <a:custGeom>
              <a:avLst/>
              <a:gdLst/>
              <a:ahLst/>
              <a:cxnLst/>
              <a:rect l="l" t="t" r="r" b="b"/>
              <a:pathLst>
                <a:path w="11909" h="12410" extrusionOk="0">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4269550" y="4383575"/>
              <a:ext cx="292750" cy="235200"/>
            </a:xfrm>
            <a:custGeom>
              <a:avLst/>
              <a:gdLst/>
              <a:ahLst/>
              <a:cxnLst/>
              <a:rect l="l" t="t" r="r" b="b"/>
              <a:pathLst>
                <a:path w="11710" h="9408" extrusionOk="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2170550" y="2098600"/>
              <a:ext cx="970725" cy="615475"/>
            </a:xfrm>
            <a:custGeom>
              <a:avLst/>
              <a:gdLst/>
              <a:ahLst/>
              <a:cxnLst/>
              <a:rect l="l" t="t" r="r" b="b"/>
              <a:pathLst>
                <a:path w="38829" h="24619" extrusionOk="0">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2135525" y="2061075"/>
              <a:ext cx="970725" cy="615475"/>
            </a:xfrm>
            <a:custGeom>
              <a:avLst/>
              <a:gdLst/>
              <a:ahLst/>
              <a:cxnLst/>
              <a:rect l="l" t="t" r="r" b="b"/>
              <a:pathLst>
                <a:path w="38829" h="24619" extrusionOk="0">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2016275" y="2148650"/>
              <a:ext cx="739725" cy="110925"/>
            </a:xfrm>
            <a:custGeom>
              <a:avLst/>
              <a:gdLst/>
              <a:ahLst/>
              <a:cxnLst/>
              <a:rect l="l" t="t" r="r" b="b"/>
              <a:pathLst>
                <a:path w="29589" h="4437" extrusionOk="0">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1582625" y="2148650"/>
              <a:ext cx="306075" cy="110925"/>
            </a:xfrm>
            <a:custGeom>
              <a:avLst/>
              <a:gdLst/>
              <a:ahLst/>
              <a:cxnLst/>
              <a:rect l="l" t="t" r="r" b="b"/>
              <a:pathLst>
                <a:path w="12243" h="4437" extrusionOk="0">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1640175" y="2147825"/>
              <a:ext cx="112625" cy="112600"/>
            </a:xfrm>
            <a:custGeom>
              <a:avLst/>
              <a:gdLst/>
              <a:ahLst/>
              <a:cxnLst/>
              <a:rect l="l" t="t" r="r" b="b"/>
              <a:pathLst>
                <a:path w="4505" h="4504" extrusionOk="0">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2016275" y="2295425"/>
              <a:ext cx="739725" cy="110925"/>
            </a:xfrm>
            <a:custGeom>
              <a:avLst/>
              <a:gdLst/>
              <a:ahLst/>
              <a:cxnLst/>
              <a:rect l="l" t="t" r="r" b="b"/>
              <a:pathLst>
                <a:path w="29589" h="4437" extrusionOk="0">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2016275" y="2443025"/>
              <a:ext cx="739725" cy="110100"/>
            </a:xfrm>
            <a:custGeom>
              <a:avLst/>
              <a:gdLst/>
              <a:ahLst/>
              <a:cxnLst/>
              <a:rect l="l" t="t" r="r" b="b"/>
              <a:pathLst>
                <a:path w="29589" h="4404" extrusionOk="0">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1718550" y="2296250"/>
              <a:ext cx="442000" cy="110100"/>
            </a:xfrm>
            <a:custGeom>
              <a:avLst/>
              <a:gdLst/>
              <a:ahLst/>
              <a:cxnLst/>
              <a:rect l="l" t="t" r="r" b="b"/>
              <a:pathLst>
                <a:path w="17680" h="4404" extrusionOk="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0"/>
            <p:cNvSpPr/>
            <p:nvPr/>
          </p:nvSpPr>
          <p:spPr>
            <a:xfrm>
              <a:off x="-1470875" y="2443850"/>
              <a:ext cx="194325" cy="110950"/>
            </a:xfrm>
            <a:custGeom>
              <a:avLst/>
              <a:gdLst/>
              <a:ahLst/>
              <a:cxnLst/>
              <a:rect l="l" t="t" r="r" b="b"/>
              <a:pathLst>
                <a:path w="7773" h="4438" extrusionOk="0">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0"/>
            <p:cNvSpPr/>
            <p:nvPr/>
          </p:nvSpPr>
          <p:spPr>
            <a:xfrm>
              <a:off x="-1774425" y="2294575"/>
              <a:ext cx="112600" cy="112625"/>
            </a:xfrm>
            <a:custGeom>
              <a:avLst/>
              <a:gdLst/>
              <a:ahLst/>
              <a:cxnLst/>
              <a:rect l="l" t="t" r="r" b="b"/>
              <a:pathLst>
                <a:path w="4504" h="4505" extrusionOk="0">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1527575" y="2442200"/>
              <a:ext cx="112600" cy="112600"/>
            </a:xfrm>
            <a:custGeom>
              <a:avLst/>
              <a:gdLst/>
              <a:ahLst/>
              <a:cxnLst/>
              <a:rect l="l" t="t" r="r" b="b"/>
              <a:pathLst>
                <a:path w="4504" h="4504" extrusionOk="0">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13075" y="3595525"/>
              <a:ext cx="70900" cy="70900"/>
            </a:xfrm>
            <a:custGeom>
              <a:avLst/>
              <a:gdLst/>
              <a:ahLst/>
              <a:cxnLst/>
              <a:rect l="l" t="t" r="r" b="b"/>
              <a:pathLst>
                <a:path w="2836" h="2836" extrusionOk="0">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005425" y="3659725"/>
              <a:ext cx="70075" cy="70075"/>
            </a:xfrm>
            <a:custGeom>
              <a:avLst/>
              <a:gdLst/>
              <a:ahLst/>
              <a:cxnLst/>
              <a:rect l="l" t="t" r="r" b="b"/>
              <a:pathLst>
                <a:path w="2803" h="2803" extrusionOk="0">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p:nvPr/>
          </p:nvSpPr>
          <p:spPr>
            <a:xfrm>
              <a:off x="-2108000" y="3371800"/>
              <a:ext cx="145125" cy="158675"/>
            </a:xfrm>
            <a:custGeom>
              <a:avLst/>
              <a:gdLst/>
              <a:ahLst/>
              <a:cxnLst/>
              <a:rect l="l" t="t" r="r" b="b"/>
              <a:pathLst>
                <a:path w="5805" h="6347" extrusionOk="0">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0"/>
            <p:cNvSpPr/>
            <p:nvPr/>
          </p:nvSpPr>
          <p:spPr>
            <a:xfrm>
              <a:off x="-4436325" y="3096825"/>
              <a:ext cx="377800" cy="575425"/>
            </a:xfrm>
            <a:custGeom>
              <a:avLst/>
              <a:gdLst/>
              <a:ahLst/>
              <a:cxnLst/>
              <a:rect l="l" t="t" r="r" b="b"/>
              <a:pathLst>
                <a:path w="15112" h="23017" extrusionOk="0">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0"/>
            <p:cNvSpPr/>
            <p:nvPr/>
          </p:nvSpPr>
          <p:spPr>
            <a:xfrm>
              <a:off x="-2341500" y="4202625"/>
              <a:ext cx="362775" cy="310300"/>
            </a:xfrm>
            <a:custGeom>
              <a:avLst/>
              <a:gdLst/>
              <a:ahLst/>
              <a:cxnLst/>
              <a:rect l="l" t="t" r="r" b="b"/>
              <a:pathLst>
                <a:path w="14511" h="12412" extrusionOk="0">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0"/>
            <p:cNvSpPr/>
            <p:nvPr/>
          </p:nvSpPr>
          <p:spPr>
            <a:xfrm>
              <a:off x="-2341500" y="4202625"/>
              <a:ext cx="283550" cy="261875"/>
            </a:xfrm>
            <a:custGeom>
              <a:avLst/>
              <a:gdLst/>
              <a:ahLst/>
              <a:cxnLst/>
              <a:rect l="l" t="t" r="r" b="b"/>
              <a:pathLst>
                <a:path w="11342" h="10475" extrusionOk="0">
                  <a:moveTo>
                    <a:pt x="10141" y="0"/>
                  </a:moveTo>
                  <a:lnTo>
                    <a:pt x="0" y="3569"/>
                  </a:lnTo>
                  <a:lnTo>
                    <a:pt x="1668" y="6505"/>
                  </a:lnTo>
                  <a:lnTo>
                    <a:pt x="3903" y="10474"/>
                  </a:lnTo>
                  <a:lnTo>
                    <a:pt x="11342" y="2335"/>
                  </a:lnTo>
                  <a:lnTo>
                    <a:pt x="1014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p:nvPr/>
          </p:nvSpPr>
          <p:spPr>
            <a:xfrm>
              <a:off x="-2257275" y="4393575"/>
              <a:ext cx="646325" cy="384475"/>
            </a:xfrm>
            <a:custGeom>
              <a:avLst/>
              <a:gdLst/>
              <a:ahLst/>
              <a:cxnLst/>
              <a:rect l="l" t="t" r="r" b="b"/>
              <a:pathLst>
                <a:path w="25853" h="15379" extrusionOk="0">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0"/>
            <p:cNvSpPr/>
            <p:nvPr/>
          </p:nvSpPr>
          <p:spPr>
            <a:xfrm>
              <a:off x="-2258100" y="4570375"/>
              <a:ext cx="150950" cy="146800"/>
            </a:xfrm>
            <a:custGeom>
              <a:avLst/>
              <a:gdLst/>
              <a:ahLst/>
              <a:cxnLst/>
              <a:rect l="l" t="t" r="r" b="b"/>
              <a:pathLst>
                <a:path w="6038" h="5872" extrusionOk="0">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0"/>
            <p:cNvSpPr/>
            <p:nvPr/>
          </p:nvSpPr>
          <p:spPr>
            <a:xfrm>
              <a:off x="-1898675" y="4554525"/>
              <a:ext cx="137625" cy="119275"/>
            </a:xfrm>
            <a:custGeom>
              <a:avLst/>
              <a:gdLst/>
              <a:ahLst/>
              <a:cxnLst/>
              <a:rect l="l" t="t" r="r" b="b"/>
              <a:pathLst>
                <a:path w="5505" h="4771" extrusionOk="0">
                  <a:moveTo>
                    <a:pt x="3369" y="1"/>
                  </a:moveTo>
                  <a:lnTo>
                    <a:pt x="0" y="2469"/>
                  </a:lnTo>
                  <a:lnTo>
                    <a:pt x="1668" y="4771"/>
                  </a:lnTo>
                  <a:lnTo>
                    <a:pt x="5504" y="1969"/>
                  </a:lnTo>
                  <a:lnTo>
                    <a:pt x="3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1983750" y="4481150"/>
              <a:ext cx="143475" cy="122600"/>
            </a:xfrm>
            <a:custGeom>
              <a:avLst/>
              <a:gdLst/>
              <a:ahLst/>
              <a:cxnLst/>
              <a:rect l="l" t="t" r="r" b="b"/>
              <a:pathLst>
                <a:path w="5739" h="4904" extrusionOk="0">
                  <a:moveTo>
                    <a:pt x="3603" y="0"/>
                  </a:moveTo>
                  <a:lnTo>
                    <a:pt x="1" y="2602"/>
                  </a:lnTo>
                  <a:lnTo>
                    <a:pt x="1669" y="4904"/>
                  </a:lnTo>
                  <a:lnTo>
                    <a:pt x="5738" y="1935"/>
                  </a:lnTo>
                  <a:lnTo>
                    <a:pt x="3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3740825" y="2355700"/>
              <a:ext cx="1056600" cy="1254025"/>
            </a:xfrm>
            <a:custGeom>
              <a:avLst/>
              <a:gdLst/>
              <a:ahLst/>
              <a:cxnLst/>
              <a:rect l="l" t="t" r="r" b="b"/>
              <a:pathLst>
                <a:path w="42264" h="50161" extrusionOk="0">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3544850" y="2422175"/>
              <a:ext cx="820600" cy="1146675"/>
            </a:xfrm>
            <a:custGeom>
              <a:avLst/>
              <a:gdLst/>
              <a:ahLst/>
              <a:cxnLst/>
              <a:rect l="l" t="t" r="r" b="b"/>
              <a:pathLst>
                <a:path w="32824" h="45867" extrusionOk="0">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4334600" y="2355500"/>
              <a:ext cx="930700" cy="1483050"/>
            </a:xfrm>
            <a:custGeom>
              <a:avLst/>
              <a:gdLst/>
              <a:ahLst/>
              <a:cxnLst/>
              <a:rect l="l" t="t" r="r" b="b"/>
              <a:pathLst>
                <a:path w="37228" h="59322" extrusionOk="0">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4438000" y="2585625"/>
              <a:ext cx="1400200" cy="1772125"/>
            </a:xfrm>
            <a:custGeom>
              <a:avLst/>
              <a:gdLst/>
              <a:ahLst/>
              <a:cxnLst/>
              <a:rect l="l" t="t" r="r" b="b"/>
              <a:pathLst>
                <a:path w="56008" h="70885" extrusionOk="0">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4301225" y="2467200"/>
              <a:ext cx="897325" cy="1370150"/>
            </a:xfrm>
            <a:custGeom>
              <a:avLst/>
              <a:gdLst/>
              <a:ahLst/>
              <a:cxnLst/>
              <a:rect l="l" t="t" r="r" b="b"/>
              <a:pathLst>
                <a:path w="35893" h="54806" extrusionOk="0">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3451450" y="2840550"/>
              <a:ext cx="557075" cy="591550"/>
            </a:xfrm>
            <a:custGeom>
              <a:avLst/>
              <a:gdLst/>
              <a:ahLst/>
              <a:cxnLst/>
              <a:rect l="l" t="t" r="r" b="b"/>
              <a:pathLst>
                <a:path w="22283" h="23662" extrusionOk="0">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p:nvPr/>
          </p:nvSpPr>
          <p:spPr>
            <a:xfrm>
              <a:off x="-3151250" y="2876675"/>
              <a:ext cx="484550" cy="555425"/>
            </a:xfrm>
            <a:custGeom>
              <a:avLst/>
              <a:gdLst/>
              <a:ahLst/>
              <a:cxnLst/>
              <a:rect l="l" t="t" r="r" b="b"/>
              <a:pathLst>
                <a:path w="19382" h="22217" extrusionOk="0">
                  <a:moveTo>
                    <a:pt x="16012" y="0"/>
                  </a:moveTo>
                  <a:lnTo>
                    <a:pt x="1" y="12543"/>
                  </a:lnTo>
                  <a:lnTo>
                    <a:pt x="3103" y="22216"/>
                  </a:lnTo>
                  <a:lnTo>
                    <a:pt x="19381" y="5571"/>
                  </a:lnTo>
                  <a:lnTo>
                    <a:pt x="16012"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0"/>
            <p:cNvSpPr/>
            <p:nvPr/>
          </p:nvSpPr>
          <p:spPr>
            <a:xfrm>
              <a:off x="-3540700" y="2812150"/>
              <a:ext cx="481200" cy="345575"/>
            </a:xfrm>
            <a:custGeom>
              <a:avLst/>
              <a:gdLst/>
              <a:ahLst/>
              <a:cxnLst/>
              <a:rect l="l" t="t" r="r" b="b"/>
              <a:pathLst>
                <a:path w="19248" h="13823" extrusionOk="0">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0"/>
            <p:cNvSpPr/>
            <p:nvPr/>
          </p:nvSpPr>
          <p:spPr>
            <a:xfrm>
              <a:off x="-3756375" y="2665675"/>
              <a:ext cx="406675" cy="384225"/>
            </a:xfrm>
            <a:custGeom>
              <a:avLst/>
              <a:gdLst/>
              <a:ahLst/>
              <a:cxnLst/>
              <a:rect l="l" t="t" r="r" b="b"/>
              <a:pathLst>
                <a:path w="16267" h="15369" extrusionOk="0">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0"/>
            <p:cNvSpPr/>
            <p:nvPr/>
          </p:nvSpPr>
          <p:spPr>
            <a:xfrm>
              <a:off x="-3672450" y="2664850"/>
              <a:ext cx="271050" cy="167325"/>
            </a:xfrm>
            <a:custGeom>
              <a:avLst/>
              <a:gdLst/>
              <a:ahLst/>
              <a:cxnLst/>
              <a:rect l="l" t="t" r="r" b="b"/>
              <a:pathLst>
                <a:path w="10842" h="6693" extrusionOk="0">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0"/>
            <p:cNvSpPr/>
            <p:nvPr/>
          </p:nvSpPr>
          <p:spPr>
            <a:xfrm>
              <a:off x="-3680800" y="2665675"/>
              <a:ext cx="331950" cy="279400"/>
            </a:xfrm>
            <a:custGeom>
              <a:avLst/>
              <a:gdLst/>
              <a:ahLst/>
              <a:cxnLst/>
              <a:rect l="l" t="t" r="r" b="b"/>
              <a:pathLst>
                <a:path w="13278" h="11176" extrusionOk="0">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0"/>
            <p:cNvSpPr/>
            <p:nvPr/>
          </p:nvSpPr>
          <p:spPr>
            <a:xfrm>
              <a:off x="-3500650" y="2068600"/>
              <a:ext cx="291050" cy="382700"/>
            </a:xfrm>
            <a:custGeom>
              <a:avLst/>
              <a:gdLst/>
              <a:ahLst/>
              <a:cxnLst/>
              <a:rect l="l" t="t" r="r" b="b"/>
              <a:pathLst>
                <a:path w="11642" h="15308" extrusionOk="0">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3887600" y="2096950"/>
              <a:ext cx="541250" cy="615525"/>
            </a:xfrm>
            <a:custGeom>
              <a:avLst/>
              <a:gdLst/>
              <a:ahLst/>
              <a:cxnLst/>
              <a:rect l="l" t="t" r="r" b="b"/>
              <a:pathLst>
                <a:path w="21650" h="24621" extrusionOk="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3801700" y="2465100"/>
              <a:ext cx="171800" cy="156900"/>
            </a:xfrm>
            <a:custGeom>
              <a:avLst/>
              <a:gdLst/>
              <a:ahLst/>
              <a:cxnLst/>
              <a:rect l="l" t="t" r="r" b="b"/>
              <a:pathLst>
                <a:path w="6872" h="6276" extrusionOk="0">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3472300" y="2421350"/>
              <a:ext cx="119275" cy="155950"/>
            </a:xfrm>
            <a:custGeom>
              <a:avLst/>
              <a:gdLst/>
              <a:ahLst/>
              <a:cxnLst/>
              <a:rect l="l" t="t" r="r" b="b"/>
              <a:pathLst>
                <a:path w="4771" h="6238" extrusionOk="0">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3662450" y="3440400"/>
              <a:ext cx="87600" cy="85350"/>
            </a:xfrm>
            <a:custGeom>
              <a:avLst/>
              <a:gdLst/>
              <a:ahLst/>
              <a:cxnLst/>
              <a:rect l="l" t="t" r="r" b="b"/>
              <a:pathLst>
                <a:path w="3504" h="3414" extrusionOk="0">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0"/>
            <p:cNvSpPr/>
            <p:nvPr/>
          </p:nvSpPr>
          <p:spPr>
            <a:xfrm>
              <a:off x="-3162250" y="3300300"/>
              <a:ext cx="115275" cy="66175"/>
            </a:xfrm>
            <a:custGeom>
              <a:avLst/>
              <a:gdLst/>
              <a:ahLst/>
              <a:cxnLst/>
              <a:rect l="l" t="t" r="r" b="b"/>
              <a:pathLst>
                <a:path w="4611" h="2647" extrusionOk="0">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36600" y="3299475"/>
              <a:ext cx="562100" cy="273550"/>
            </a:xfrm>
            <a:custGeom>
              <a:avLst/>
              <a:gdLst/>
              <a:ahLst/>
              <a:cxnLst/>
              <a:rect l="l" t="t" r="r" b="b"/>
              <a:pathLst>
                <a:path w="22484" h="10942" extrusionOk="0">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3636600" y="3299475"/>
              <a:ext cx="546250" cy="211850"/>
            </a:xfrm>
            <a:custGeom>
              <a:avLst/>
              <a:gdLst/>
              <a:ahLst/>
              <a:cxnLst/>
              <a:rect l="l" t="t" r="r" b="b"/>
              <a:pathLst>
                <a:path w="21850" h="8474" extrusionOk="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0"/>
            <p:cNvSpPr/>
            <p:nvPr/>
          </p:nvSpPr>
          <p:spPr>
            <a:xfrm>
              <a:off x="-3757500" y="1944325"/>
              <a:ext cx="145950" cy="187450"/>
            </a:xfrm>
            <a:custGeom>
              <a:avLst/>
              <a:gdLst/>
              <a:ahLst/>
              <a:cxnLst/>
              <a:rect l="l" t="t" r="r" b="b"/>
              <a:pathLst>
                <a:path w="5838" h="7498" extrusionOk="0">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0"/>
            <p:cNvSpPr/>
            <p:nvPr/>
          </p:nvSpPr>
          <p:spPr>
            <a:xfrm>
              <a:off x="-4026025" y="2060250"/>
              <a:ext cx="365575" cy="438675"/>
            </a:xfrm>
            <a:custGeom>
              <a:avLst/>
              <a:gdLst/>
              <a:ahLst/>
              <a:cxnLst/>
              <a:rect l="l" t="t" r="r" b="b"/>
              <a:pathLst>
                <a:path w="14623" h="17547" extrusionOk="0">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720825" y="2002275"/>
              <a:ext cx="422000" cy="271475"/>
            </a:xfrm>
            <a:custGeom>
              <a:avLst/>
              <a:gdLst/>
              <a:ahLst/>
              <a:cxnLst/>
              <a:rect l="l" t="t" r="r" b="b"/>
              <a:pathLst>
                <a:path w="16880" h="10859" extrusionOk="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4076075" y="2115300"/>
              <a:ext cx="297750" cy="290225"/>
            </a:xfrm>
            <a:custGeom>
              <a:avLst/>
              <a:gdLst/>
              <a:ahLst/>
              <a:cxnLst/>
              <a:rect l="l" t="t" r="r" b="b"/>
              <a:pathLst>
                <a:path w="11910" h="11609" extrusionOk="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0"/>
            <p:cNvSpPr/>
            <p:nvPr/>
          </p:nvSpPr>
          <p:spPr>
            <a:xfrm>
              <a:off x="-3346375" y="2535600"/>
              <a:ext cx="380275" cy="261400"/>
            </a:xfrm>
            <a:custGeom>
              <a:avLst/>
              <a:gdLst/>
              <a:ahLst/>
              <a:cxnLst/>
              <a:rect l="l" t="t" r="r" b="b"/>
              <a:pathLst>
                <a:path w="15211" h="10456" extrusionOk="0">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0"/>
            <p:cNvSpPr/>
            <p:nvPr/>
          </p:nvSpPr>
          <p:spPr>
            <a:xfrm>
              <a:off x="-3624925" y="2585625"/>
              <a:ext cx="144300" cy="59225"/>
            </a:xfrm>
            <a:custGeom>
              <a:avLst/>
              <a:gdLst/>
              <a:ahLst/>
              <a:cxnLst/>
              <a:rect l="l" t="t" r="r" b="b"/>
              <a:pathLst>
                <a:path w="5772" h="2369" extrusionOk="0">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a:off x="-3757500" y="2831625"/>
              <a:ext cx="710525" cy="693875"/>
            </a:xfrm>
            <a:custGeom>
              <a:avLst/>
              <a:gdLst/>
              <a:ahLst/>
              <a:cxnLst/>
              <a:rect l="l" t="t" r="r" b="b"/>
              <a:pathLst>
                <a:path w="28421" h="27755" extrusionOk="0">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a:off x="-3757500" y="3143525"/>
              <a:ext cx="710525" cy="383625"/>
            </a:xfrm>
            <a:custGeom>
              <a:avLst/>
              <a:gdLst/>
              <a:ahLst/>
              <a:cxnLst/>
              <a:rect l="l" t="t" r="r" b="b"/>
              <a:pathLst>
                <a:path w="28421" h="15345" extrusionOk="0">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a:off x="-3757500" y="2886675"/>
              <a:ext cx="161800" cy="471200"/>
            </a:xfrm>
            <a:custGeom>
              <a:avLst/>
              <a:gdLst/>
              <a:ahLst/>
              <a:cxnLst/>
              <a:rect l="l" t="t" r="r" b="b"/>
              <a:pathLst>
                <a:path w="6472" h="18848" extrusionOk="0">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a:off x="-3282175" y="3366175"/>
              <a:ext cx="1180025" cy="870650"/>
            </a:xfrm>
            <a:custGeom>
              <a:avLst/>
              <a:gdLst/>
              <a:ahLst/>
              <a:cxnLst/>
              <a:rect l="l" t="t" r="r" b="b"/>
              <a:pathLst>
                <a:path w="47201" h="34826" extrusionOk="0">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a:off x="-3192950" y="3623025"/>
              <a:ext cx="902350" cy="614650"/>
            </a:xfrm>
            <a:custGeom>
              <a:avLst/>
              <a:gdLst/>
              <a:ahLst/>
              <a:cxnLst/>
              <a:rect l="l" t="t" r="r" b="b"/>
              <a:pathLst>
                <a:path w="36094" h="24586" extrusionOk="0">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a:off x="-3543200" y="2480825"/>
              <a:ext cx="58400" cy="97325"/>
            </a:xfrm>
            <a:custGeom>
              <a:avLst/>
              <a:gdLst/>
              <a:ahLst/>
              <a:cxnLst/>
              <a:rect l="l" t="t" r="r" b="b"/>
              <a:pathLst>
                <a:path w="2336" h="3893" extrusionOk="0">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2710925" y="4657950"/>
              <a:ext cx="373625" cy="318775"/>
            </a:xfrm>
            <a:custGeom>
              <a:avLst/>
              <a:gdLst/>
              <a:ahLst/>
              <a:cxnLst/>
              <a:rect l="l" t="t" r="r" b="b"/>
              <a:pathLst>
                <a:path w="14945" h="12751" extrusionOk="0">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2592525" y="4836400"/>
              <a:ext cx="658850" cy="337775"/>
            </a:xfrm>
            <a:custGeom>
              <a:avLst/>
              <a:gdLst/>
              <a:ahLst/>
              <a:cxnLst/>
              <a:rect l="l" t="t" r="r" b="b"/>
              <a:pathLst>
                <a:path w="26354" h="13511" extrusionOk="0">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2232250" y="4975675"/>
              <a:ext cx="135950" cy="123450"/>
            </a:xfrm>
            <a:custGeom>
              <a:avLst/>
              <a:gdLst/>
              <a:ahLst/>
              <a:cxnLst/>
              <a:rect l="l" t="t" r="r" b="b"/>
              <a:pathLst>
                <a:path w="5438" h="4938" extrusionOk="0">
                  <a:moveTo>
                    <a:pt x="3102" y="0"/>
                  </a:moveTo>
                  <a:lnTo>
                    <a:pt x="0" y="2836"/>
                  </a:lnTo>
                  <a:lnTo>
                    <a:pt x="1968" y="4937"/>
                  </a:lnTo>
                  <a:lnTo>
                    <a:pt x="5437" y="1668"/>
                  </a:lnTo>
                  <a:lnTo>
                    <a:pt x="3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2324825" y="4912300"/>
              <a:ext cx="140950" cy="128450"/>
            </a:xfrm>
            <a:custGeom>
              <a:avLst/>
              <a:gdLst/>
              <a:ahLst/>
              <a:cxnLst/>
              <a:rect l="l" t="t" r="r" b="b"/>
              <a:pathLst>
                <a:path w="5638" h="5138" extrusionOk="0">
                  <a:moveTo>
                    <a:pt x="3303" y="0"/>
                  </a:moveTo>
                  <a:lnTo>
                    <a:pt x="1" y="3036"/>
                  </a:lnTo>
                  <a:lnTo>
                    <a:pt x="1969" y="5137"/>
                  </a:lnTo>
                  <a:lnTo>
                    <a:pt x="5638" y="1668"/>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2710925" y="4658775"/>
              <a:ext cx="281050" cy="258550"/>
            </a:xfrm>
            <a:custGeom>
              <a:avLst/>
              <a:gdLst/>
              <a:ahLst/>
              <a:cxnLst/>
              <a:rect l="l" t="t" r="r" b="b"/>
              <a:pathLst>
                <a:path w="11242" h="10342" extrusionOk="0">
                  <a:moveTo>
                    <a:pt x="9674" y="1"/>
                  </a:moveTo>
                  <a:lnTo>
                    <a:pt x="0" y="4771"/>
                  </a:lnTo>
                  <a:lnTo>
                    <a:pt x="4170" y="10341"/>
                  </a:lnTo>
                  <a:lnTo>
                    <a:pt x="11242" y="2269"/>
                  </a:lnTo>
                  <a:lnTo>
                    <a:pt x="967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3970175" y="2397525"/>
              <a:ext cx="162650" cy="192650"/>
            </a:xfrm>
            <a:custGeom>
              <a:avLst/>
              <a:gdLst/>
              <a:ahLst/>
              <a:cxnLst/>
              <a:rect l="l" t="t" r="r" b="b"/>
              <a:pathLst>
                <a:path w="6506" h="7706" extrusionOk="0">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0"/>
            <p:cNvSpPr/>
            <p:nvPr/>
          </p:nvSpPr>
          <p:spPr>
            <a:xfrm>
              <a:off x="-3936800" y="2428275"/>
              <a:ext cx="101750" cy="130700"/>
            </a:xfrm>
            <a:custGeom>
              <a:avLst/>
              <a:gdLst/>
              <a:ahLst/>
              <a:cxnLst/>
              <a:rect l="l" t="t" r="r" b="b"/>
              <a:pathLst>
                <a:path w="4070" h="5228" extrusionOk="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3632425" y="3392875"/>
              <a:ext cx="1144175" cy="1370175"/>
            </a:xfrm>
            <a:custGeom>
              <a:avLst/>
              <a:gdLst/>
              <a:ahLst/>
              <a:cxnLst/>
              <a:rect l="l" t="t" r="r" b="b"/>
              <a:pathLst>
                <a:path w="45767" h="54807" extrusionOk="0">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3631600" y="3519625"/>
              <a:ext cx="1029950" cy="1356000"/>
            </a:xfrm>
            <a:custGeom>
              <a:avLst/>
              <a:gdLst/>
              <a:ahLst/>
              <a:cxnLst/>
              <a:rect l="l" t="t" r="r" b="b"/>
              <a:pathLst>
                <a:path w="41198" h="54240" extrusionOk="0">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0"/>
            <p:cNvSpPr/>
            <p:nvPr/>
          </p:nvSpPr>
          <p:spPr>
            <a:xfrm>
              <a:off x="-3601575" y="3553025"/>
              <a:ext cx="242700" cy="341075"/>
            </a:xfrm>
            <a:custGeom>
              <a:avLst/>
              <a:gdLst/>
              <a:ahLst/>
              <a:cxnLst/>
              <a:rect l="l" t="t" r="r" b="b"/>
              <a:pathLst>
                <a:path w="9708" h="13643" extrusionOk="0">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0"/>
            <p:cNvSpPr/>
            <p:nvPr/>
          </p:nvSpPr>
          <p:spPr>
            <a:xfrm>
              <a:off x="-4041050" y="2892775"/>
              <a:ext cx="458675" cy="1036350"/>
            </a:xfrm>
            <a:custGeom>
              <a:avLst/>
              <a:gdLst/>
              <a:ahLst/>
              <a:cxnLst/>
              <a:rect l="l" t="t" r="r" b="b"/>
              <a:pathLst>
                <a:path w="18347" h="41454" extrusionOk="0">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4013525" y="3131025"/>
              <a:ext cx="321925" cy="212675"/>
            </a:xfrm>
            <a:custGeom>
              <a:avLst/>
              <a:gdLst/>
              <a:ahLst/>
              <a:cxnLst/>
              <a:rect l="l" t="t" r="r" b="b"/>
              <a:pathLst>
                <a:path w="12877" h="8507" extrusionOk="0">
                  <a:moveTo>
                    <a:pt x="12876" y="0"/>
                  </a:moveTo>
                  <a:lnTo>
                    <a:pt x="1868" y="334"/>
                  </a:lnTo>
                  <a:lnTo>
                    <a:pt x="0" y="8506"/>
                  </a:lnTo>
                  <a:lnTo>
                    <a:pt x="0" y="8506"/>
                  </a:lnTo>
                  <a:lnTo>
                    <a:pt x="10641" y="8206"/>
                  </a:lnTo>
                  <a:lnTo>
                    <a:pt x="12876"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3511500" y="3897400"/>
              <a:ext cx="166800" cy="135500"/>
            </a:xfrm>
            <a:custGeom>
              <a:avLst/>
              <a:gdLst/>
              <a:ahLst/>
              <a:cxnLst/>
              <a:rect l="l" t="t" r="r" b="b"/>
              <a:pathLst>
                <a:path w="6672" h="5420" extrusionOk="0">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3755850" y="3823175"/>
              <a:ext cx="412825" cy="372350"/>
            </a:xfrm>
            <a:custGeom>
              <a:avLst/>
              <a:gdLst/>
              <a:ahLst/>
              <a:cxnLst/>
              <a:rect l="l" t="t" r="r" b="b"/>
              <a:pathLst>
                <a:path w="16513" h="14894" extrusionOk="0">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3602400" y="3948675"/>
              <a:ext cx="129825" cy="213100"/>
            </a:xfrm>
            <a:custGeom>
              <a:avLst/>
              <a:gdLst/>
              <a:ahLst/>
              <a:cxnLst/>
              <a:rect l="l" t="t" r="r" b="b"/>
              <a:pathLst>
                <a:path w="5193" h="8524" extrusionOk="0">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3549025" y="3915325"/>
              <a:ext cx="90075" cy="88850"/>
            </a:xfrm>
            <a:custGeom>
              <a:avLst/>
              <a:gdLst/>
              <a:ahLst/>
              <a:cxnLst/>
              <a:rect l="l" t="t" r="r" b="b"/>
              <a:pathLst>
                <a:path w="3603" h="3554" extrusionOk="0">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4006025" y="2867500"/>
              <a:ext cx="397800" cy="396125"/>
            </a:xfrm>
            <a:custGeom>
              <a:avLst/>
              <a:gdLst/>
              <a:ahLst/>
              <a:cxnLst/>
              <a:rect l="l" t="t" r="r" b="b"/>
              <a:pathLst>
                <a:path w="15912" h="15845" extrusionOk="0">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4038550" y="2893050"/>
              <a:ext cx="411150" cy="1249925"/>
            </a:xfrm>
            <a:custGeom>
              <a:avLst/>
              <a:gdLst/>
              <a:ahLst/>
              <a:cxnLst/>
              <a:rect l="l" t="t" r="r" b="b"/>
              <a:pathLst>
                <a:path w="16446" h="49997" extrusionOk="0">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2846850" y="4531175"/>
              <a:ext cx="444500" cy="334450"/>
            </a:xfrm>
            <a:custGeom>
              <a:avLst/>
              <a:gdLst/>
              <a:ahLst/>
              <a:cxnLst/>
              <a:rect l="l" t="t" r="r" b="b"/>
              <a:pathLst>
                <a:path w="17780" h="13378" extrusionOk="0">
                  <a:moveTo>
                    <a:pt x="15077" y="1"/>
                  </a:moveTo>
                  <a:lnTo>
                    <a:pt x="0" y="8707"/>
                  </a:lnTo>
                  <a:lnTo>
                    <a:pt x="2702" y="13377"/>
                  </a:lnTo>
                  <a:lnTo>
                    <a:pt x="17779" y="4704"/>
                  </a:lnTo>
                  <a:lnTo>
                    <a:pt x="15077"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3123725" y="3615525"/>
              <a:ext cx="165150" cy="231875"/>
            </a:xfrm>
            <a:custGeom>
              <a:avLst/>
              <a:gdLst/>
              <a:ahLst/>
              <a:cxnLst/>
              <a:rect l="l" t="t" r="r" b="b"/>
              <a:pathLst>
                <a:path w="6606" h="9275" extrusionOk="0">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3620750" y="3382875"/>
              <a:ext cx="575450" cy="205150"/>
            </a:xfrm>
            <a:custGeom>
              <a:avLst/>
              <a:gdLst/>
              <a:ahLst/>
              <a:cxnLst/>
              <a:rect l="l" t="t" r="r" b="b"/>
              <a:pathLst>
                <a:path w="23018" h="8206" extrusionOk="0">
                  <a:moveTo>
                    <a:pt x="22717" y="0"/>
                  </a:moveTo>
                  <a:lnTo>
                    <a:pt x="34" y="7605"/>
                  </a:lnTo>
                  <a:lnTo>
                    <a:pt x="1" y="8206"/>
                  </a:lnTo>
                  <a:lnTo>
                    <a:pt x="23017" y="567"/>
                  </a:lnTo>
                  <a:lnTo>
                    <a:pt x="227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0"/>
            <p:cNvSpPr/>
            <p:nvPr/>
          </p:nvSpPr>
          <p:spPr>
            <a:xfrm>
              <a:off x="-3624075" y="3418725"/>
              <a:ext cx="633800" cy="212675"/>
            </a:xfrm>
            <a:custGeom>
              <a:avLst/>
              <a:gdLst/>
              <a:ahLst/>
              <a:cxnLst/>
              <a:rect l="l" t="t" r="r" b="b"/>
              <a:pathLst>
                <a:path w="25352" h="8507" extrusionOk="0">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0"/>
            <p:cNvSpPr/>
            <p:nvPr/>
          </p:nvSpPr>
          <p:spPr>
            <a:xfrm>
              <a:off x="-3940975" y="2323425"/>
              <a:ext cx="260200" cy="136175"/>
            </a:xfrm>
            <a:custGeom>
              <a:avLst/>
              <a:gdLst/>
              <a:ahLst/>
              <a:cxnLst/>
              <a:rect l="l" t="t" r="r" b="b"/>
              <a:pathLst>
                <a:path w="10408" h="5447" extrusionOk="0">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3818400" y="2283550"/>
              <a:ext cx="489550" cy="260675"/>
            </a:xfrm>
            <a:custGeom>
              <a:avLst/>
              <a:gdLst/>
              <a:ahLst/>
              <a:cxnLst/>
              <a:rect l="l" t="t" r="r" b="b"/>
              <a:pathLst>
                <a:path w="19582" h="10427" extrusionOk="0">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3786700" y="2268900"/>
              <a:ext cx="490375" cy="260775"/>
            </a:xfrm>
            <a:custGeom>
              <a:avLst/>
              <a:gdLst/>
              <a:ahLst/>
              <a:cxnLst/>
              <a:rect l="l" t="t" r="r" b="b"/>
              <a:pathLst>
                <a:path w="19615" h="10431" extrusionOk="0">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3644100" y="2269250"/>
              <a:ext cx="242700" cy="260000"/>
            </a:xfrm>
            <a:custGeom>
              <a:avLst/>
              <a:gdLst/>
              <a:ahLst/>
              <a:cxnLst/>
              <a:rect l="l" t="t" r="r" b="b"/>
              <a:pathLst>
                <a:path w="9708" h="10400" extrusionOk="0">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2830175" y="2628600"/>
              <a:ext cx="334425" cy="426550"/>
            </a:xfrm>
            <a:custGeom>
              <a:avLst/>
              <a:gdLst/>
              <a:ahLst/>
              <a:cxnLst/>
              <a:rect l="l" t="t" r="r" b="b"/>
              <a:pathLst>
                <a:path w="13377" h="17062" extrusionOk="0">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2594175" y="2868325"/>
              <a:ext cx="98425" cy="111775"/>
            </a:xfrm>
            <a:custGeom>
              <a:avLst/>
              <a:gdLst/>
              <a:ahLst/>
              <a:cxnLst/>
              <a:rect l="l" t="t" r="r" b="b"/>
              <a:pathLst>
                <a:path w="3937" h="4471" extrusionOk="0">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2655050" y="2795525"/>
              <a:ext cx="104250" cy="82000"/>
            </a:xfrm>
            <a:custGeom>
              <a:avLst/>
              <a:gdLst/>
              <a:ahLst/>
              <a:cxnLst/>
              <a:rect l="l" t="t" r="r" b="b"/>
              <a:pathLst>
                <a:path w="4170" h="3280" extrusionOk="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2616700" y="2827000"/>
              <a:ext cx="104275" cy="82225"/>
            </a:xfrm>
            <a:custGeom>
              <a:avLst/>
              <a:gdLst/>
              <a:ahLst/>
              <a:cxnLst/>
              <a:rect l="l" t="t" r="r" b="b"/>
              <a:pathLst>
                <a:path w="4171" h="3289" extrusionOk="0">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2690075" y="2759800"/>
              <a:ext cx="103425" cy="81875"/>
            </a:xfrm>
            <a:custGeom>
              <a:avLst/>
              <a:gdLst/>
              <a:ahLst/>
              <a:cxnLst/>
              <a:rect l="l" t="t" r="r" b="b"/>
              <a:pathLst>
                <a:path w="4137" h="3275" extrusionOk="0">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2592525" y="4898950"/>
              <a:ext cx="521250" cy="274375"/>
            </a:xfrm>
            <a:custGeom>
              <a:avLst/>
              <a:gdLst/>
              <a:ahLst/>
              <a:cxnLst/>
              <a:rect l="l" t="t" r="r" b="b"/>
              <a:pathLst>
                <a:path w="20850" h="10975" extrusionOk="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3255477" y="2625830"/>
              <a:ext cx="1234250" cy="1581550"/>
            </a:xfrm>
            <a:custGeom>
              <a:avLst/>
              <a:gdLst/>
              <a:ahLst/>
              <a:cxnLst/>
              <a:rect l="l" t="t" r="r" b="b"/>
              <a:pathLst>
                <a:path w="49370" h="63262" extrusionOk="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4055225" y="1944325"/>
              <a:ext cx="846475" cy="506225"/>
            </a:xfrm>
            <a:custGeom>
              <a:avLst/>
              <a:gdLst/>
              <a:ahLst/>
              <a:cxnLst/>
              <a:rect l="l" t="t" r="r" b="b"/>
              <a:pathLst>
                <a:path w="33859" h="20249" extrusionOk="0">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2444075" y="4082525"/>
              <a:ext cx="442850" cy="291900"/>
            </a:xfrm>
            <a:custGeom>
              <a:avLst/>
              <a:gdLst/>
              <a:ahLst/>
              <a:cxnLst/>
              <a:rect l="l" t="t" r="r" b="b"/>
              <a:pathLst>
                <a:path w="17714" h="11676" extrusionOk="0">
                  <a:moveTo>
                    <a:pt x="15545" y="1"/>
                  </a:moveTo>
                  <a:lnTo>
                    <a:pt x="1" y="6272"/>
                  </a:lnTo>
                  <a:lnTo>
                    <a:pt x="2169" y="11676"/>
                  </a:lnTo>
                  <a:lnTo>
                    <a:pt x="17713" y="5405"/>
                  </a:lnTo>
                  <a:lnTo>
                    <a:pt x="15545"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4517225" y="1346400"/>
              <a:ext cx="215175" cy="214350"/>
            </a:xfrm>
            <a:custGeom>
              <a:avLst/>
              <a:gdLst/>
              <a:ahLst/>
              <a:cxnLst/>
              <a:rect l="l" t="t" r="r" b="b"/>
              <a:pathLst>
                <a:path w="8607" h="8574" extrusionOk="0">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3886775" y="1538200"/>
              <a:ext cx="215175" cy="214350"/>
            </a:xfrm>
            <a:custGeom>
              <a:avLst/>
              <a:gdLst/>
              <a:ahLst/>
              <a:cxnLst/>
              <a:rect l="l" t="t" r="r" b="b"/>
              <a:pathLst>
                <a:path w="8607" h="8574" extrusionOk="0">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4195325" y="663875"/>
              <a:ext cx="440350" cy="482775"/>
            </a:xfrm>
            <a:custGeom>
              <a:avLst/>
              <a:gdLst/>
              <a:ahLst/>
              <a:cxnLst/>
              <a:rect l="l" t="t" r="r" b="b"/>
              <a:pathLst>
                <a:path w="17614" h="19311" extrusionOk="0">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2022;p48">
            <a:extLst>
              <a:ext uri="{FF2B5EF4-FFF2-40B4-BE49-F238E27FC236}">
                <a16:creationId xmlns:a16="http://schemas.microsoft.com/office/drawing/2014/main" id="{CB751B22-452A-4D89-8755-9563A97BEF6D}"/>
              </a:ext>
            </a:extLst>
          </p:cNvPr>
          <p:cNvSpPr/>
          <p:nvPr/>
        </p:nvSpPr>
        <p:spPr>
          <a:xfrm>
            <a:off x="3289489" y="777602"/>
            <a:ext cx="5549895" cy="3905151"/>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59" name="TextBox 158">
            <a:extLst>
              <a:ext uri="{FF2B5EF4-FFF2-40B4-BE49-F238E27FC236}">
                <a16:creationId xmlns:a16="http://schemas.microsoft.com/office/drawing/2014/main" id="{455A48F4-AF52-4D1A-9471-A0F9CBDBDD9B}"/>
              </a:ext>
            </a:extLst>
          </p:cNvPr>
          <p:cNvSpPr txBox="1"/>
          <p:nvPr/>
        </p:nvSpPr>
        <p:spPr>
          <a:xfrm>
            <a:off x="852979" y="1917264"/>
            <a:ext cx="220758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Archivo Light"/>
              <a:buNone/>
              <a:tabLst/>
              <a:defRPr/>
            </a:pPr>
            <a:r>
              <a:rPr lang="vi-VN" sz="1600" b="1" i="1" dirty="0">
                <a:solidFill>
                  <a:schemeClr val="tx1"/>
                </a:solidFill>
                <a:latin typeface="Archivo Light"/>
                <a:cs typeface="Archivo Light"/>
                <a:sym typeface="Archivo Light"/>
              </a:rPr>
              <a:t>Công thức thuật toán</a:t>
            </a:r>
            <a:endParaRPr kumimoji="0" lang="vi-VN" sz="1600" b="1" i="1" u="none" strike="noStrike" kern="0" cap="none" spc="0" normalizeH="0" baseline="0" noProof="0" dirty="0">
              <a:ln>
                <a:noFill/>
              </a:ln>
              <a:solidFill>
                <a:schemeClr val="tx1"/>
              </a:solidFill>
              <a:effectLst/>
              <a:uLnTx/>
              <a:uFillTx/>
              <a:latin typeface="Archivo Light"/>
              <a:cs typeface="Archivo Light"/>
              <a:sym typeface="Archivo Light"/>
            </a:endParaRPr>
          </a:p>
        </p:txBody>
      </p: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85012CA2-3AB7-469C-8C75-7F3CCD4028B4}"/>
                  </a:ext>
                </a:extLst>
              </p:cNvPr>
              <p:cNvSpPr txBox="1"/>
              <p:nvPr/>
            </p:nvSpPr>
            <p:spPr>
              <a:xfrm>
                <a:off x="3343576" y="1087947"/>
                <a:ext cx="5327494" cy="2931893"/>
              </a:xfrm>
              <a:prstGeom prst="rect">
                <a:avLst/>
              </a:prstGeom>
              <a:noFill/>
            </p:spPr>
            <p:txBody>
              <a:bodyPr wrap="square">
                <a:spAutoFit/>
              </a:bodyPr>
              <a:lstStyle/>
              <a:p>
                <a:pPr marL="0" marR="0" algn="ctr">
                  <a:lnSpc>
                    <a:spcPct val="135000"/>
                  </a:lnSpc>
                  <a:spcBef>
                    <a:spcPts val="600"/>
                  </a:spcBef>
                  <a:spcAft>
                    <a:spcPts val="600"/>
                  </a:spcAft>
                </a:pPr>
                <a:r>
                  <a:rPr lang="en-US" b="1" kern="0" dirty="0">
                    <a:solidFill>
                      <a:schemeClr val="tx1"/>
                    </a:solidFill>
                    <a:effectLst/>
                    <a:latin typeface="Archivo Light" panose="020B0604020202020204" charset="0"/>
                    <a:ea typeface="Aptos"/>
                    <a:cs typeface="Archivo Light" panose="020B0604020202020204" charset="0"/>
                  </a:rPr>
                  <a:t>Tìm </a:t>
                </a:r>
                <a:r>
                  <a:rPr lang="en-US" b="1" kern="0" dirty="0" err="1">
                    <a:solidFill>
                      <a:schemeClr val="tx1"/>
                    </a:solidFill>
                    <a:effectLst/>
                    <a:latin typeface="Archivo Light" panose="020B0604020202020204" charset="0"/>
                    <a:ea typeface="Aptos"/>
                    <a:cs typeface="Archivo Light" panose="020B0604020202020204" charset="0"/>
                  </a:rPr>
                  <a:t>kiếm</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giải</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pháp</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ngẫu</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tx1"/>
                    </a:solidFill>
                    <a:effectLst/>
                    <a:latin typeface="Archivo Light" panose="020B0604020202020204" charset="0"/>
                    <a:ea typeface="Aptos"/>
                    <a:cs typeface="Archivo Light" panose="020B0604020202020204" charset="0"/>
                  </a:rPr>
                  <a:t>nhiên</a:t>
                </a:r>
                <a:r>
                  <a:rPr lang="en-US" b="1" kern="0" dirty="0">
                    <a:solidFill>
                      <a:schemeClr val="tx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ong</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trinh</a:t>
                </a:r>
                <a:r>
                  <a:rPr lang="en-US" b="1" kern="0" dirty="0">
                    <a:solidFill>
                      <a:schemeClr val="accent1"/>
                    </a:solidFill>
                    <a:effectLst/>
                    <a:latin typeface="Archivo Light" panose="020B0604020202020204" charset="0"/>
                    <a:ea typeface="Aptos"/>
                    <a:cs typeface="Archivo Light" panose="020B0604020202020204" charset="0"/>
                  </a:rPr>
                  <a:t> </a:t>
                </a:r>
                <a:r>
                  <a:rPr lang="en-US" b="1" kern="0" dirty="0" err="1">
                    <a:solidFill>
                      <a:schemeClr val="accent1"/>
                    </a:solidFill>
                    <a:effectLst/>
                    <a:latin typeface="Archivo Light" panose="020B0604020202020204" charset="0"/>
                    <a:ea typeface="Aptos"/>
                    <a:cs typeface="Archivo Light" panose="020B0604020202020204" charset="0"/>
                  </a:rPr>
                  <a:t>sát</a:t>
                </a:r>
                <a:r>
                  <a:rPr lang="en-US" b="1" kern="0" dirty="0">
                    <a:solidFill>
                      <a:schemeClr val="tx1"/>
                    </a:solidFill>
                    <a:effectLst/>
                    <a:latin typeface="Archivo Light" panose="020B0604020202020204" charset="0"/>
                    <a:ea typeface="Aptos"/>
                    <a:cs typeface="Archivo Light" panose="020B0604020202020204" charset="0"/>
                  </a:rPr>
                  <a:t>)</a:t>
                </a:r>
                <a:r>
                  <a:rPr lang="vi-VN" b="1" kern="0" dirty="0">
                    <a:solidFill>
                      <a:schemeClr val="tx1"/>
                    </a:solidFill>
                    <a:effectLst/>
                    <a:latin typeface="Archivo Light" panose="020B0604020202020204" charset="0"/>
                    <a:ea typeface="Aptos"/>
                    <a:cs typeface="Archivo Light" panose="020B0604020202020204" charset="0"/>
                  </a:rPr>
                  <a:t>:</a:t>
                </a:r>
              </a:p>
              <a:p>
                <a:pPr marL="0" marR="0" algn="ctr">
                  <a:lnSpc>
                    <a:spcPct val="135000"/>
                  </a:lnSpc>
                  <a:spcBef>
                    <a:spcPts val="600"/>
                  </a:spcBef>
                  <a:spcAft>
                    <a:spcPts val="600"/>
                  </a:spcAft>
                </a:pPr>
                <a:endParaRPr lang="vi-VN" b="1" kern="0" dirty="0">
                  <a:solidFill>
                    <a:schemeClr val="tx1"/>
                  </a:solidFill>
                  <a:effectLst/>
                  <a:latin typeface="Archivo Light" panose="020B0604020202020204" charset="0"/>
                  <a:ea typeface="Aptos"/>
                  <a:cs typeface="Archivo Light" panose="020B0604020202020204" charset="0"/>
                </a:endParaRPr>
              </a:p>
              <a:p>
                <a14:m>
                  <m:oMath xmlns:m="http://schemas.openxmlformats.org/officeDocument/2006/math">
                    <m:sSub>
                      <m:sSubPr>
                        <m:ctrlPr>
                          <a:rPr lang="en-US" sz="1600" i="1" smtClean="0">
                            <a:solidFill>
                              <a:schemeClr val="accent1"/>
                            </a:solidFill>
                            <a:latin typeface="Cambria Math" panose="02040503050406030204" pitchFamily="18" charset="0"/>
                          </a:rPr>
                        </m:ctrlPr>
                      </m:sSubPr>
                      <m:e>
                        <m:r>
                          <a:rPr lang="vi-VN" sz="1600" b="0" i="0" smtClean="0">
                            <a:solidFill>
                              <a:schemeClr val="accent1"/>
                            </a:solidFill>
                            <a:latin typeface="Cambria Math" panose="02040503050406030204" pitchFamily="18" charset="0"/>
                          </a:rPr>
                          <m:t>                    </m:t>
                        </m:r>
                        <m:r>
                          <m:rPr>
                            <m:sty m:val="p"/>
                          </m:rPr>
                          <a:rPr lang="en-US" sz="1600">
                            <a:solidFill>
                              <a:schemeClr val="accent1"/>
                            </a:solidFill>
                            <a:latin typeface="Cambria Math" panose="02040503050406030204" pitchFamily="18" charset="0"/>
                          </a:rPr>
                          <m:t>x</m:t>
                        </m:r>
                      </m:e>
                      <m:sub>
                        <m:r>
                          <m:rPr>
                            <m:sty m:val="p"/>
                          </m:rPr>
                          <a:rPr lang="en-US" sz="1600">
                            <a:solidFill>
                              <a:schemeClr val="accent1"/>
                            </a:solidFill>
                            <a:latin typeface="Cambria Math" panose="02040503050406030204" pitchFamily="18" charset="0"/>
                          </a:rPr>
                          <m:t>ij</m:t>
                        </m:r>
                      </m:sub>
                    </m:sSub>
                    <m:r>
                      <a:rPr lang="en-US" sz="1600">
                        <a:solidFill>
                          <a:schemeClr val="accent1"/>
                        </a:solidFill>
                        <a:latin typeface="Cambria Math" panose="02040503050406030204" pitchFamily="18" charset="0"/>
                      </a:rPr>
                      <m:t> </m:t>
                    </m:r>
                    <m:r>
                      <a:rPr lang="vi-VN" sz="1600">
                        <a:solidFill>
                          <a:schemeClr val="accent1"/>
                        </a:solidFill>
                        <a:latin typeface="Cambria Math" panose="02040503050406030204" pitchFamily="18" charset="0"/>
                      </a:rPr>
                      <m:t>= </m:t>
                    </m:r>
                    <m:sSub>
                      <m:sSubPr>
                        <m:ctrlPr>
                          <a:rPr lang="en-US" sz="1600" i="1">
                            <a:solidFill>
                              <a:schemeClr val="accent1"/>
                            </a:solidFill>
                            <a:latin typeface="Cambria Math" panose="02040503050406030204" pitchFamily="18" charset="0"/>
                          </a:rPr>
                        </m:ctrlPr>
                      </m:sSubPr>
                      <m:e>
                        <m:r>
                          <m:rPr>
                            <m:sty m:val="p"/>
                          </m:rPr>
                          <a:rPr lang="en-US" sz="1600">
                            <a:solidFill>
                              <a:schemeClr val="accent1"/>
                            </a:solidFill>
                            <a:latin typeface="Cambria Math" panose="02040503050406030204" pitchFamily="18" charset="0"/>
                          </a:rPr>
                          <m:t>x</m:t>
                        </m:r>
                      </m:e>
                      <m:sub>
                        <m:r>
                          <m:rPr>
                            <m:sty m:val="p"/>
                          </m:rPr>
                          <a:rPr lang="en-US" sz="1600">
                            <a:solidFill>
                              <a:schemeClr val="accent1"/>
                            </a:solidFill>
                            <a:latin typeface="Cambria Math" panose="02040503050406030204" pitchFamily="18" charset="0"/>
                          </a:rPr>
                          <m:t>j</m:t>
                        </m:r>
                        <m:r>
                          <a:rPr lang="en-US" sz="1600">
                            <a:solidFill>
                              <a:schemeClr val="accent1"/>
                            </a:solidFill>
                            <a:latin typeface="Cambria Math" panose="02040503050406030204" pitchFamily="18" charset="0"/>
                          </a:rPr>
                          <m:t>,  </m:t>
                        </m:r>
                        <m:r>
                          <m:rPr>
                            <m:sty m:val="p"/>
                          </m:rPr>
                          <a:rPr lang="vi-VN" sz="1600">
                            <a:solidFill>
                              <a:schemeClr val="accent1"/>
                            </a:solidFill>
                            <a:latin typeface="Cambria Math" panose="02040503050406030204" pitchFamily="18" charset="0"/>
                          </a:rPr>
                          <m:t>min</m:t>
                        </m:r>
                      </m:sub>
                    </m:sSub>
                  </m:oMath>
                </a14:m>
                <a:r>
                  <a:rPr lang="vi-VN" sz="1600" dirty="0">
                    <a:solidFill>
                      <a:schemeClr val="accent1"/>
                    </a:solidFill>
                  </a:rPr>
                  <a:t> + rand(0,1).( </a:t>
                </a:r>
                <a14:m>
                  <m:oMath xmlns:m="http://schemas.openxmlformats.org/officeDocument/2006/math">
                    <m:sSub>
                      <m:sSubPr>
                        <m:ctrlPr>
                          <a:rPr lang="en-US" sz="1600" i="1">
                            <a:solidFill>
                              <a:schemeClr val="accent1"/>
                            </a:solidFill>
                            <a:latin typeface="Cambria Math" panose="02040503050406030204" pitchFamily="18" charset="0"/>
                          </a:rPr>
                        </m:ctrlPr>
                      </m:sSubPr>
                      <m:e>
                        <m:r>
                          <m:rPr>
                            <m:sty m:val="p"/>
                          </m:rPr>
                          <a:rPr lang="en-US" sz="1600">
                            <a:solidFill>
                              <a:schemeClr val="accent1"/>
                            </a:solidFill>
                            <a:latin typeface="Cambria Math" panose="02040503050406030204" pitchFamily="18" charset="0"/>
                          </a:rPr>
                          <m:t>x</m:t>
                        </m:r>
                      </m:e>
                      <m:sub>
                        <m:r>
                          <m:rPr>
                            <m:sty m:val="p"/>
                          </m:rPr>
                          <a:rPr lang="en-US" sz="1600">
                            <a:solidFill>
                              <a:schemeClr val="accent1"/>
                            </a:solidFill>
                            <a:latin typeface="Cambria Math" panose="02040503050406030204" pitchFamily="18" charset="0"/>
                          </a:rPr>
                          <m:t>j</m:t>
                        </m:r>
                        <m:r>
                          <a:rPr lang="en-US" sz="1600">
                            <a:solidFill>
                              <a:schemeClr val="accent1"/>
                            </a:solidFill>
                            <a:latin typeface="Cambria Math" panose="02040503050406030204" pitchFamily="18" charset="0"/>
                          </a:rPr>
                          <m:t>,  </m:t>
                        </m:r>
                        <m:r>
                          <m:rPr>
                            <m:sty m:val="p"/>
                          </m:rPr>
                          <a:rPr lang="vi-VN" sz="1600">
                            <a:solidFill>
                              <a:schemeClr val="accent1"/>
                            </a:solidFill>
                            <a:latin typeface="Cambria Math" panose="02040503050406030204" pitchFamily="18" charset="0"/>
                          </a:rPr>
                          <m:t>max</m:t>
                        </m:r>
                      </m:sub>
                    </m:sSub>
                    <m:r>
                      <a:rPr lang="en-US" sz="1600" i="1">
                        <a:solidFill>
                          <a:schemeClr val="accent1"/>
                        </a:solidFill>
                        <a:latin typeface="Cambria Math" panose="02040503050406030204" pitchFamily="18" charset="0"/>
                      </a:rPr>
                      <m:t> </m:t>
                    </m:r>
                    <m:r>
                      <a:rPr lang="vi-VN" sz="1600" i="1">
                        <a:solidFill>
                          <a:schemeClr val="accent1"/>
                        </a:solidFill>
                        <a:latin typeface="Cambria Math" panose="02040503050406030204" pitchFamily="18" charset="0"/>
                      </a:rPr>
                      <m:t>− </m:t>
                    </m:r>
                    <m:sSub>
                      <m:sSubPr>
                        <m:ctrlPr>
                          <a:rPr lang="en-US" sz="1600" i="1">
                            <a:solidFill>
                              <a:schemeClr val="accent1"/>
                            </a:solidFill>
                            <a:latin typeface="Cambria Math" panose="02040503050406030204" pitchFamily="18" charset="0"/>
                          </a:rPr>
                        </m:ctrlPr>
                      </m:sSubPr>
                      <m:e>
                        <m:r>
                          <m:rPr>
                            <m:sty m:val="p"/>
                          </m:rPr>
                          <a:rPr lang="en-US" sz="1600">
                            <a:solidFill>
                              <a:schemeClr val="accent1"/>
                            </a:solidFill>
                            <a:latin typeface="Cambria Math" panose="02040503050406030204" pitchFamily="18" charset="0"/>
                          </a:rPr>
                          <m:t>x</m:t>
                        </m:r>
                      </m:e>
                      <m:sub>
                        <m:r>
                          <m:rPr>
                            <m:sty m:val="p"/>
                          </m:rPr>
                          <a:rPr lang="en-US" sz="1600">
                            <a:solidFill>
                              <a:schemeClr val="accent1"/>
                            </a:solidFill>
                            <a:latin typeface="Cambria Math" panose="02040503050406030204" pitchFamily="18" charset="0"/>
                          </a:rPr>
                          <m:t>j</m:t>
                        </m:r>
                        <m:r>
                          <a:rPr lang="en-US" sz="1600">
                            <a:solidFill>
                              <a:schemeClr val="accent1"/>
                            </a:solidFill>
                            <a:latin typeface="Cambria Math" panose="02040503050406030204" pitchFamily="18" charset="0"/>
                          </a:rPr>
                          <m:t>,  </m:t>
                        </m:r>
                        <m:r>
                          <m:rPr>
                            <m:sty m:val="p"/>
                          </m:rPr>
                          <a:rPr lang="vi-VN" sz="1600">
                            <a:solidFill>
                              <a:schemeClr val="accent1"/>
                            </a:solidFill>
                            <a:latin typeface="Cambria Math" panose="02040503050406030204" pitchFamily="18" charset="0"/>
                          </a:rPr>
                          <m:t>min</m:t>
                        </m:r>
                      </m:sub>
                    </m:sSub>
                  </m:oMath>
                </a14:m>
                <a:r>
                  <a:rPr lang="vi-VN" sz="1600" dirty="0">
                    <a:solidFill>
                      <a:schemeClr val="accent1"/>
                    </a:solidFill>
                  </a:rPr>
                  <a:t>)</a:t>
                </a:r>
                <a:endParaRPr lang="en-US" sz="1600" dirty="0">
                  <a:solidFill>
                    <a:schemeClr val="accent1"/>
                  </a:solidFill>
                </a:endParaRPr>
              </a:p>
              <a:p>
                <a:endParaRPr lang="vi-VN" sz="1600" dirty="0">
                  <a:latin typeface="Archivo Light" panose="020B0604020202020204" charset="0"/>
                  <a:cs typeface="Archivo Light" panose="020B0604020202020204" charset="0"/>
                </a:endParaRPr>
              </a:p>
              <a:p>
                <a:endParaRPr lang="en-US" dirty="0">
                  <a:latin typeface="Archivo Light" panose="020B0604020202020204" charset="0"/>
                  <a:cs typeface="Archivo Light" panose="020B0604020202020204" charset="0"/>
                </a:endParaRPr>
              </a:p>
              <a:p>
                <a:pPr lvl="0"/>
                <a14:m>
                  <m:oMath xmlns:m="http://schemas.openxmlformats.org/officeDocument/2006/math">
                    <m:sSub>
                      <m:sSubPr>
                        <m:ctrlPr>
                          <a:rPr lang="en-US" i="1" smtClean="0">
                            <a:solidFill>
                              <a:schemeClr val="accent1"/>
                            </a:solidFill>
                            <a:latin typeface="Cambria Math" panose="02040503050406030204" pitchFamily="18" charset="0"/>
                          </a:rPr>
                        </m:ctrlPr>
                      </m:sSubPr>
                      <m:e>
                        <m:r>
                          <m:rPr>
                            <m:sty m:val="p"/>
                          </m:rPr>
                          <a:rPr lang="en-US">
                            <a:solidFill>
                              <a:schemeClr val="accent1"/>
                            </a:solidFill>
                            <a:latin typeface="Cambria Math" panose="02040503050406030204" pitchFamily="18" charset="0"/>
                          </a:rPr>
                          <m:t>x</m:t>
                        </m:r>
                      </m:e>
                      <m:sub>
                        <m:r>
                          <m:rPr>
                            <m:sty m:val="p"/>
                          </m:rPr>
                          <a:rPr lang="en-US">
                            <a:solidFill>
                              <a:schemeClr val="accent1"/>
                            </a:solidFill>
                            <a:latin typeface="Cambria Math" panose="02040503050406030204" pitchFamily="18" charset="0"/>
                          </a:rPr>
                          <m:t>ij</m:t>
                        </m:r>
                      </m:sub>
                    </m:sSub>
                    <m:r>
                      <a:rPr lang="en-US" i="1" smtClean="0">
                        <a:solidFill>
                          <a:schemeClr val="tx1"/>
                        </a:solidFill>
                        <a:latin typeface="Cambria Math" panose="02040503050406030204" pitchFamily="18" charset="0"/>
                      </a:rPr>
                      <m:t>:</m:t>
                    </m:r>
                    <m:r>
                      <a:rPr lang="en-US" i="1">
                        <a:solidFill>
                          <a:schemeClr val="accent1"/>
                        </a:solidFill>
                        <a:latin typeface="Cambria Math" panose="02040503050406030204" pitchFamily="18" charset="0"/>
                      </a:rPr>
                      <m:t> </m:t>
                    </m:r>
                  </m:oMath>
                </a14:m>
                <a:r>
                  <a:rPr lang="en-US" dirty="0" err="1">
                    <a:solidFill>
                      <a:schemeClr val="tx1"/>
                    </a:solidFill>
                    <a:latin typeface="Archivo Light" panose="020B0604020202020204" charset="0"/>
                    <a:cs typeface="Archivo Light" panose="020B0604020202020204" charset="0"/>
                  </a:rPr>
                  <a:t>Vị</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trí</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mới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tại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chiều</a:t>
                </a:r>
                <a:r>
                  <a:rPr lang="en-US" dirty="0">
                    <a:solidFill>
                      <a:schemeClr val="tx1"/>
                    </a:solidFill>
                    <a:latin typeface="Archivo Light" panose="020B0604020202020204" charset="0"/>
                    <a:cs typeface="Archivo Light" panose="020B0604020202020204" charset="0"/>
                  </a:rPr>
                  <a:t> j </a:t>
                </a:r>
                <a:r>
                  <a:rPr lang="en-US" dirty="0" err="1">
                    <a:solidFill>
                      <a:schemeClr val="tx1"/>
                    </a:solidFill>
                    <a:latin typeface="Archivo Light" panose="020B0604020202020204" charset="0"/>
                    <a:cs typeface="Archivo Light" panose="020B0604020202020204" charset="0"/>
                  </a:rPr>
                  <a:t>của</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ong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i</a:t>
                </a:r>
                <a:r>
                  <a:rPr lang="en-US" dirty="0">
                    <a:solidFill>
                      <a:schemeClr val="tx1"/>
                    </a:solidFill>
                    <a:latin typeface="Archivo Light" panose="020B0604020202020204" charset="0"/>
                    <a:cs typeface="Archivo Light" panose="020B0604020202020204" charset="0"/>
                  </a:rPr>
                  <a:t>.</a:t>
                </a:r>
              </a:p>
              <a:p>
                <a:pPr lvl="0"/>
                <a14:m>
                  <m:oMath xmlns:m="http://schemas.openxmlformats.org/officeDocument/2006/math">
                    <m:sSub>
                      <m:sSubPr>
                        <m:ctrlPr>
                          <a:rPr lang="en-US" i="1" smtClean="0">
                            <a:solidFill>
                              <a:schemeClr val="accent1"/>
                            </a:solidFill>
                            <a:latin typeface="Cambria Math" panose="02040503050406030204" pitchFamily="18" charset="0"/>
                          </a:rPr>
                        </m:ctrlPr>
                      </m:sSubPr>
                      <m:e>
                        <m:r>
                          <m:rPr>
                            <m:sty m:val="p"/>
                          </m:rPr>
                          <a:rPr lang="en-US">
                            <a:solidFill>
                              <a:schemeClr val="accent1"/>
                            </a:solidFill>
                            <a:latin typeface="Cambria Math" panose="02040503050406030204" pitchFamily="18" charset="0"/>
                          </a:rPr>
                          <m:t>x</m:t>
                        </m:r>
                      </m:e>
                      <m:sub>
                        <m:r>
                          <m:rPr>
                            <m:sty m:val="p"/>
                          </m:rPr>
                          <a:rPr lang="en-US">
                            <a:solidFill>
                              <a:schemeClr val="accent1"/>
                            </a:solidFill>
                            <a:latin typeface="Cambria Math" panose="02040503050406030204" pitchFamily="18" charset="0"/>
                          </a:rPr>
                          <m:t>j</m:t>
                        </m:r>
                        <m:r>
                          <a:rPr lang="en-US">
                            <a:solidFill>
                              <a:schemeClr val="accent1"/>
                            </a:solidFill>
                            <a:latin typeface="Cambria Math" panose="02040503050406030204" pitchFamily="18" charset="0"/>
                          </a:rPr>
                          <m:t>,  </m:t>
                        </m:r>
                        <m:r>
                          <m:rPr>
                            <m:sty m:val="p"/>
                          </m:rPr>
                          <a:rPr lang="vi-VN">
                            <a:solidFill>
                              <a:schemeClr val="accent1"/>
                            </a:solidFill>
                            <a:latin typeface="Cambria Math" panose="02040503050406030204" pitchFamily="18" charset="0"/>
                          </a:rPr>
                          <m:t>min</m:t>
                        </m:r>
                      </m:sub>
                    </m:sSub>
                    <m:r>
                      <a:rPr lang="en-US" i="1">
                        <a:solidFill>
                          <a:schemeClr val="tx1"/>
                        </a:solidFill>
                        <a:latin typeface="Cambria Math" panose="02040503050406030204" pitchFamily="18" charset="0"/>
                      </a:rPr>
                      <m:t>: </m:t>
                    </m:r>
                  </m:oMath>
                </a14:m>
                <a:r>
                  <a:rPr lang="en-US" dirty="0" err="1">
                    <a:solidFill>
                      <a:schemeClr val="tx1"/>
                    </a:solidFill>
                    <a:latin typeface="Archivo Light" panose="020B0604020202020204" charset="0"/>
                    <a:cs typeface="Archivo Light" panose="020B0604020202020204" charset="0"/>
                  </a:rPr>
                  <a:t>Giá</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trị</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giới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hạn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dưới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tại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chiều</a:t>
                </a:r>
                <a:r>
                  <a:rPr lang="en-US" dirty="0">
                    <a:solidFill>
                      <a:schemeClr val="tx1"/>
                    </a:solidFill>
                    <a:latin typeface="Archivo Light" panose="020B0604020202020204" charset="0"/>
                    <a:cs typeface="Archivo Light" panose="020B0604020202020204" charset="0"/>
                  </a:rPr>
                  <a:t> j.</a:t>
                </a:r>
              </a:p>
              <a:p>
                <a:pPr lvl="0"/>
                <a14:m>
                  <m:oMath xmlns:m="http://schemas.openxmlformats.org/officeDocument/2006/math">
                    <m:sSub>
                      <m:sSubPr>
                        <m:ctrlPr>
                          <a:rPr lang="en-US" i="1" smtClean="0">
                            <a:solidFill>
                              <a:schemeClr val="accent1"/>
                            </a:solidFill>
                            <a:latin typeface="Cambria Math" panose="02040503050406030204" pitchFamily="18" charset="0"/>
                          </a:rPr>
                        </m:ctrlPr>
                      </m:sSubPr>
                      <m:e>
                        <m:r>
                          <m:rPr>
                            <m:sty m:val="p"/>
                          </m:rPr>
                          <a:rPr lang="en-US">
                            <a:solidFill>
                              <a:schemeClr val="accent1"/>
                            </a:solidFill>
                            <a:latin typeface="Cambria Math" panose="02040503050406030204" pitchFamily="18" charset="0"/>
                          </a:rPr>
                          <m:t>x</m:t>
                        </m:r>
                      </m:e>
                      <m:sub>
                        <m:r>
                          <m:rPr>
                            <m:sty m:val="p"/>
                          </m:rPr>
                          <a:rPr lang="en-US">
                            <a:solidFill>
                              <a:schemeClr val="accent1"/>
                            </a:solidFill>
                            <a:latin typeface="Cambria Math" panose="02040503050406030204" pitchFamily="18" charset="0"/>
                          </a:rPr>
                          <m:t>j</m:t>
                        </m:r>
                        <m:r>
                          <a:rPr lang="en-US">
                            <a:solidFill>
                              <a:schemeClr val="accent1"/>
                            </a:solidFill>
                            <a:latin typeface="Cambria Math" panose="02040503050406030204" pitchFamily="18" charset="0"/>
                          </a:rPr>
                          <m:t>,  </m:t>
                        </m:r>
                        <m:r>
                          <m:rPr>
                            <m:sty m:val="p"/>
                          </m:rPr>
                          <a:rPr lang="vi-VN">
                            <a:solidFill>
                              <a:schemeClr val="accent1"/>
                            </a:solidFill>
                            <a:latin typeface="Cambria Math" panose="02040503050406030204" pitchFamily="18" charset="0"/>
                          </a:rPr>
                          <m:t>max</m:t>
                        </m:r>
                      </m:sub>
                    </m:sSub>
                    <m:r>
                      <a:rPr lang="en-US" i="1" smtClean="0">
                        <a:solidFill>
                          <a:schemeClr val="tx1"/>
                        </a:solidFill>
                        <a:latin typeface="Cambria Math" panose="02040503050406030204" pitchFamily="18" charset="0"/>
                      </a:rPr>
                      <m:t>: </m:t>
                    </m:r>
                  </m:oMath>
                </a14:m>
                <a:r>
                  <a:rPr lang="en-US" dirty="0" err="1">
                    <a:solidFill>
                      <a:schemeClr val="tx1"/>
                    </a:solidFill>
                    <a:latin typeface="Archivo Light" panose="020B0604020202020204" charset="0"/>
                    <a:cs typeface="Archivo Light" panose="020B0604020202020204" charset="0"/>
                  </a:rPr>
                  <a:t>Giá</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trị</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giới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hạn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trên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tại</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chiều</a:t>
                </a:r>
                <a:r>
                  <a:rPr lang="en-US" dirty="0">
                    <a:solidFill>
                      <a:schemeClr val="tx1"/>
                    </a:solidFill>
                    <a:latin typeface="Archivo Light" panose="020B0604020202020204" charset="0"/>
                    <a:cs typeface="Archivo Light" panose="020B0604020202020204" charset="0"/>
                  </a:rPr>
                  <a:t> j.</a:t>
                </a:r>
              </a:p>
              <a:p>
                <a:pPr lvl="0"/>
                <a:r>
                  <a:rPr lang="en-US" dirty="0">
                    <a:solidFill>
                      <a:schemeClr val="accent1"/>
                    </a:solidFill>
                  </a:rPr>
                  <a:t>rand(0,1)</a:t>
                </a:r>
                <a:r>
                  <a:rPr lang="en-US" dirty="0">
                    <a:solidFill>
                      <a:schemeClr val="tx1"/>
                    </a:solidFill>
                  </a:rPr>
                  <a:t>:</a:t>
                </a:r>
                <a:r>
                  <a:rPr lang="en-US" dirty="0">
                    <a:solidFill>
                      <a:schemeClr val="accent1"/>
                    </a:solidFill>
                  </a:rPr>
                  <a:t> </a:t>
                </a:r>
                <a:r>
                  <a:rPr lang="en-US" dirty="0" err="1">
                    <a:solidFill>
                      <a:schemeClr val="tx1"/>
                    </a:solidFill>
                    <a:latin typeface="Archivo Light" panose="020B0604020202020204" charset="0"/>
                    <a:cs typeface="Archivo Light" panose="020B0604020202020204" charset="0"/>
                  </a:rPr>
                  <a:t>Một</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số</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ngẫu</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nhiên</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trong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khoảng</a:t>
                </a:r>
                <a:r>
                  <a:rPr lang="en-US" dirty="0">
                    <a:solidFill>
                      <a:schemeClr val="tx1"/>
                    </a:solidFill>
                    <a:latin typeface="Archivo Light" panose="020B0604020202020204" charset="0"/>
                    <a:cs typeface="Archivo Light" panose="020B0604020202020204" charset="0"/>
                  </a:rPr>
                  <a:t> </a:t>
                </a:r>
                <a:r>
                  <a:rPr lang="en-US" dirty="0" err="1">
                    <a:solidFill>
                      <a:schemeClr val="tx1"/>
                    </a:solidFill>
                    <a:latin typeface="Archivo Light" panose="020B0604020202020204" charset="0"/>
                    <a:cs typeface="Archivo Light" panose="020B0604020202020204" charset="0"/>
                  </a:rPr>
                  <a:t>từ</a:t>
                </a:r>
                <a:r>
                  <a:rPr lang="en-US" dirty="0">
                    <a:solidFill>
                      <a:schemeClr val="tx1"/>
                    </a:solidFill>
                    <a:latin typeface="Archivo Light" panose="020B0604020202020204" charset="0"/>
                    <a:cs typeface="Archivo Light" panose="020B0604020202020204" charset="0"/>
                  </a:rPr>
                  <a:t> 0 </a:t>
                </a:r>
                <a:r>
                  <a:rPr lang="en-US" dirty="0" err="1">
                    <a:solidFill>
                      <a:schemeClr val="tx1"/>
                    </a:solidFill>
                    <a:latin typeface="Archivo Light" panose="020B0604020202020204" charset="0"/>
                    <a:cs typeface="Archivo Light" panose="020B0604020202020204" charset="0"/>
                  </a:rPr>
                  <a:t>đến</a:t>
                </a:r>
                <a:r>
                  <a:rPr lang="en-US" dirty="0">
                    <a:solidFill>
                      <a:schemeClr val="tx1"/>
                    </a:solidFill>
                    <a:latin typeface="Archivo Light" panose="020B0604020202020204" charset="0"/>
                    <a:cs typeface="Archivo Light" panose="020B0604020202020204" charset="0"/>
                  </a:rPr>
                  <a:t> 1.</a:t>
                </a:r>
              </a:p>
              <a:p>
                <a:pPr marL="0" marR="0" algn="ctr">
                  <a:lnSpc>
                    <a:spcPct val="135000"/>
                  </a:lnSpc>
                  <a:spcBef>
                    <a:spcPts val="600"/>
                  </a:spcBef>
                  <a:spcAft>
                    <a:spcPts val="600"/>
                  </a:spcAft>
                </a:pPr>
                <a:endParaRPr kumimoji="0" lang="vi-VN" sz="1600" b="1" i="1" u="none" strike="noStrike" kern="0" cap="none" spc="0" normalizeH="0" baseline="0" noProof="0" dirty="0">
                  <a:ln>
                    <a:noFill/>
                  </a:ln>
                  <a:solidFill>
                    <a:schemeClr val="tx1"/>
                  </a:solidFill>
                  <a:effectLst/>
                  <a:uLnTx/>
                  <a:uFillTx/>
                  <a:latin typeface="Archivo Light" panose="020B0604020202020204" charset="0"/>
                  <a:cs typeface="Archivo Light" panose="020B0604020202020204" charset="0"/>
                  <a:sym typeface="Archivo Light"/>
                </a:endParaRPr>
              </a:p>
            </p:txBody>
          </p:sp>
        </mc:Choice>
        <mc:Fallback xmlns="">
          <p:sp>
            <p:nvSpPr>
              <p:cNvPr id="160" name="TextBox 159">
                <a:extLst>
                  <a:ext uri="{FF2B5EF4-FFF2-40B4-BE49-F238E27FC236}">
                    <a16:creationId xmlns:a16="http://schemas.microsoft.com/office/drawing/2014/main" id="{85012CA2-3AB7-469C-8C75-7F3CCD4028B4}"/>
                  </a:ext>
                </a:extLst>
              </p:cNvPr>
              <p:cNvSpPr txBox="1">
                <a:spLocks noRot="1" noChangeAspect="1" noMove="1" noResize="1" noEditPoints="1" noAdjustHandles="1" noChangeArrowheads="1" noChangeShapeType="1" noTextEdit="1"/>
              </p:cNvSpPr>
              <p:nvPr/>
            </p:nvSpPr>
            <p:spPr>
              <a:xfrm>
                <a:off x="3343576" y="1087947"/>
                <a:ext cx="5327494" cy="2931893"/>
              </a:xfrm>
              <a:prstGeom prst="rect">
                <a:avLst/>
              </a:prstGeom>
              <a:blipFill>
                <a:blip r:embed="rId3"/>
                <a:stretch>
                  <a:fillRect l="-343"/>
                </a:stretch>
              </a:blipFill>
            </p:spPr>
            <p:txBody>
              <a:bodyPr/>
              <a:lstStyle/>
              <a:p>
                <a:r>
                  <a:rPr lang="en-US">
                    <a:noFill/>
                  </a:rPr>
                  <a:t> </a:t>
                </a:r>
              </a:p>
            </p:txBody>
          </p:sp>
        </mc:Fallback>
      </mc:AlternateContent>
    </p:spTree>
    <p:extLst>
      <p:ext uri="{BB962C8B-B14F-4D97-AF65-F5344CB8AC3E}">
        <p14:creationId xmlns:p14="http://schemas.microsoft.com/office/powerpoint/2010/main" val="85360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143" name="Google Shape;2902;p62">
            <a:extLst>
              <a:ext uri="{FF2B5EF4-FFF2-40B4-BE49-F238E27FC236}">
                <a16:creationId xmlns:a16="http://schemas.microsoft.com/office/drawing/2014/main" id="{CB22ED78-0501-4705-8587-DF2D7064D901}"/>
              </a:ext>
            </a:extLst>
          </p:cNvPr>
          <p:cNvSpPr txBox="1">
            <a:spLocks/>
          </p:cNvSpPr>
          <p:nvPr/>
        </p:nvSpPr>
        <p:spPr>
          <a:xfrm flipH="1">
            <a:off x="146280" y="2910945"/>
            <a:ext cx="4969465" cy="117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lt1"/>
              </a:buClr>
              <a:buSzPts val="1100"/>
              <a:buFontTx/>
              <a:buChar char="-"/>
            </a:pPr>
            <a:r>
              <a:rPr lang="vi-VN" dirty="0">
                <a:solidFill>
                  <a:schemeClr val="tx1"/>
                </a:solidFill>
                <a:latin typeface="Archivo Light" panose="020B0604020202020204" charset="0"/>
                <a:cs typeface="Archivo Light" panose="020B0604020202020204" charset="0"/>
              </a:rPr>
              <a:t>Thuật toán tối ưu bầy </a:t>
            </a:r>
            <a:r>
              <a:rPr lang="vi-VN" dirty="0">
                <a:solidFill>
                  <a:schemeClr val="accent1"/>
                </a:solidFill>
                <a:latin typeface="Archivo Light" panose="020B0604020202020204" charset="0"/>
                <a:cs typeface="Archivo Light" panose="020B0604020202020204" charset="0"/>
              </a:rPr>
              <a:t>đàn (PSO - Particle Swarm Optimization)</a:t>
            </a:r>
            <a:r>
              <a:rPr lang="vi-VN" dirty="0">
                <a:solidFill>
                  <a:schemeClr val="tx1"/>
                </a:solidFill>
                <a:latin typeface="Archivo Light" panose="020B0604020202020204" charset="0"/>
                <a:cs typeface="Archivo Light" panose="020B0604020202020204" charset="0"/>
              </a:rPr>
              <a:t> và Thuật toán tối ưu bầy ong </a:t>
            </a:r>
            <a:r>
              <a:rPr lang="vi-VN" dirty="0">
                <a:solidFill>
                  <a:schemeClr val="accent1"/>
                </a:solidFill>
                <a:latin typeface="Archivo Light" panose="020B0604020202020204" charset="0"/>
                <a:cs typeface="Archivo Light" panose="020B0604020202020204" charset="0"/>
              </a:rPr>
              <a:t>(ABC - Artificial Bee Colony</a:t>
            </a:r>
            <a:r>
              <a:rPr lang="vi-VN" dirty="0">
                <a:solidFill>
                  <a:schemeClr val="tx1"/>
                </a:solidFill>
                <a:latin typeface="Archivo Light" panose="020B0604020202020204" charset="0"/>
                <a:cs typeface="Archivo Light" panose="020B0604020202020204" charset="0"/>
              </a:rPr>
              <a:t>) là hai thuật toán tối ưu hóa dựa trên hành vi của các loài động vật trong tự nhiên, mang lại nhiều ứng dụng thực tiễn trong các bài toán phức tạp</a:t>
            </a:r>
          </a:p>
          <a:p>
            <a:pPr marL="285750" indent="-285750">
              <a:buClr>
                <a:schemeClr val="lt1"/>
              </a:buClr>
              <a:buSzPts val="1100"/>
              <a:buFontTx/>
              <a:buChar char="-"/>
            </a:pPr>
            <a:endParaRPr lang="vi-VN" dirty="0">
              <a:solidFill>
                <a:schemeClr val="tx1"/>
              </a:solidFill>
              <a:latin typeface="Archivo Light" panose="020B0604020202020204" charset="0"/>
              <a:cs typeface="Archivo Light" panose="020B0604020202020204" charset="0"/>
            </a:endParaRPr>
          </a:p>
          <a:p>
            <a:pPr marL="285750" indent="-285750">
              <a:buClr>
                <a:schemeClr val="lt1"/>
              </a:buClr>
              <a:buSzPts val="1100"/>
              <a:buFontTx/>
              <a:buChar char="-"/>
            </a:pPr>
            <a:r>
              <a:rPr lang="vi-VN" dirty="0">
                <a:solidFill>
                  <a:schemeClr val="tx1"/>
                </a:solidFill>
                <a:latin typeface="Archivo Light" panose="020B0604020202020204" charset="0"/>
                <a:cs typeface="Archivo Light" panose="020B0604020202020204" charset="0"/>
              </a:rPr>
              <a:t>Cuối cùng, việc nghiên cứu và cải tiến hai thuật toán này hứa hẹn mở ra </a:t>
            </a:r>
            <a:r>
              <a:rPr lang="vi-VN" dirty="0">
                <a:solidFill>
                  <a:schemeClr val="accent1"/>
                </a:solidFill>
                <a:latin typeface="Archivo Light" panose="020B0604020202020204" charset="0"/>
                <a:cs typeface="Archivo Light" panose="020B0604020202020204" charset="0"/>
              </a:rPr>
              <a:t>nhiều hướng đi mới </a:t>
            </a:r>
            <a:r>
              <a:rPr lang="vi-VN" dirty="0">
                <a:solidFill>
                  <a:schemeClr val="tx1"/>
                </a:solidFill>
                <a:latin typeface="Archivo Light" panose="020B0604020202020204" charset="0"/>
                <a:cs typeface="Archivo Light" panose="020B0604020202020204" charset="0"/>
              </a:rPr>
              <a:t>trong lĩnh vực tối ưu hóa thông minh, </a:t>
            </a:r>
            <a:r>
              <a:rPr lang="vi-VN" dirty="0">
                <a:solidFill>
                  <a:schemeClr val="accent1"/>
                </a:solidFill>
                <a:latin typeface="Archivo Light" panose="020B0604020202020204" charset="0"/>
                <a:cs typeface="Archivo Light" panose="020B0604020202020204" charset="0"/>
              </a:rPr>
              <a:t>góp phần giải quyết </a:t>
            </a:r>
            <a:r>
              <a:rPr lang="vi-VN" dirty="0">
                <a:solidFill>
                  <a:schemeClr val="tx1"/>
                </a:solidFill>
                <a:latin typeface="Archivo Light" panose="020B0604020202020204" charset="0"/>
                <a:cs typeface="Archivo Light" panose="020B0604020202020204" charset="0"/>
              </a:rPr>
              <a:t>các bài toán khó khăn trong lĩnh vực khoa học và công nghệ.</a:t>
            </a:r>
          </a:p>
          <a:p>
            <a:pPr marL="285750" indent="-285750">
              <a:buClr>
                <a:schemeClr val="lt1"/>
              </a:buClr>
              <a:buSzPts val="1100"/>
              <a:buFontTx/>
              <a:buChar char="-"/>
            </a:pPr>
            <a:endParaRPr lang="en-US" dirty="0"/>
          </a:p>
        </p:txBody>
      </p:sp>
      <p:sp>
        <p:nvSpPr>
          <p:cNvPr id="144" name="Google Shape;2901;p62">
            <a:extLst>
              <a:ext uri="{FF2B5EF4-FFF2-40B4-BE49-F238E27FC236}">
                <a16:creationId xmlns:a16="http://schemas.microsoft.com/office/drawing/2014/main" id="{82A6F162-C925-4956-92EC-FFAE61874C7A}"/>
              </a:ext>
            </a:extLst>
          </p:cNvPr>
          <p:cNvSpPr txBox="1">
            <a:spLocks noGrp="1"/>
          </p:cNvSpPr>
          <p:nvPr>
            <p:ph type="title"/>
          </p:nvPr>
        </p:nvSpPr>
        <p:spPr>
          <a:xfrm flipH="1">
            <a:off x="234573" y="1054191"/>
            <a:ext cx="4962748" cy="89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 you!</a:t>
            </a:r>
            <a:endParaRPr sz="6000" dirty="0">
              <a:solidFill>
                <a:schemeClr val="accent1"/>
              </a:solidFill>
            </a:endParaRPr>
          </a:p>
        </p:txBody>
      </p:sp>
      <p:grpSp>
        <p:nvGrpSpPr>
          <p:cNvPr id="145" name="Google Shape;2904;p62">
            <a:extLst>
              <a:ext uri="{FF2B5EF4-FFF2-40B4-BE49-F238E27FC236}">
                <a16:creationId xmlns:a16="http://schemas.microsoft.com/office/drawing/2014/main" id="{7D588202-864E-4B30-9D71-9D2F9C4F427A}"/>
              </a:ext>
            </a:extLst>
          </p:cNvPr>
          <p:cNvGrpSpPr/>
          <p:nvPr/>
        </p:nvGrpSpPr>
        <p:grpSpPr>
          <a:xfrm>
            <a:off x="5297674" y="993203"/>
            <a:ext cx="3846326" cy="4130080"/>
            <a:chOff x="5284520" y="991441"/>
            <a:chExt cx="3846326" cy="4130080"/>
          </a:xfrm>
        </p:grpSpPr>
        <p:grpSp>
          <p:nvGrpSpPr>
            <p:cNvPr id="146" name="Google Shape;2905;p62">
              <a:extLst>
                <a:ext uri="{FF2B5EF4-FFF2-40B4-BE49-F238E27FC236}">
                  <a16:creationId xmlns:a16="http://schemas.microsoft.com/office/drawing/2014/main" id="{30C9C44F-EBCA-47F1-9A3E-0998E3249AA4}"/>
                </a:ext>
              </a:extLst>
            </p:cNvPr>
            <p:cNvGrpSpPr/>
            <p:nvPr/>
          </p:nvGrpSpPr>
          <p:grpSpPr>
            <a:xfrm>
              <a:off x="5290060" y="4283843"/>
              <a:ext cx="3840787" cy="837679"/>
              <a:chOff x="5290060" y="4283843"/>
              <a:chExt cx="3840787" cy="837679"/>
            </a:xfrm>
          </p:grpSpPr>
          <p:sp>
            <p:nvSpPr>
              <p:cNvPr id="259" name="Google Shape;2906;p62">
                <a:extLst>
                  <a:ext uri="{FF2B5EF4-FFF2-40B4-BE49-F238E27FC236}">
                    <a16:creationId xmlns:a16="http://schemas.microsoft.com/office/drawing/2014/main" id="{0CC72977-22E7-48FD-8069-81F68E6A5960}"/>
                  </a:ext>
                </a:extLst>
              </p:cNvPr>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07;p62">
                <a:extLst>
                  <a:ext uri="{FF2B5EF4-FFF2-40B4-BE49-F238E27FC236}">
                    <a16:creationId xmlns:a16="http://schemas.microsoft.com/office/drawing/2014/main" id="{D750B4CF-3F31-4E3E-8348-7140CE6EEBF4}"/>
                  </a:ext>
                </a:extLst>
              </p:cNvPr>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908;p62">
                <a:extLst>
                  <a:ext uri="{FF2B5EF4-FFF2-40B4-BE49-F238E27FC236}">
                    <a16:creationId xmlns:a16="http://schemas.microsoft.com/office/drawing/2014/main" id="{21E0E521-C82A-4DDE-8F04-9204BC40FE27}"/>
                  </a:ext>
                </a:extLst>
              </p:cNvPr>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2909;p62">
              <a:extLst>
                <a:ext uri="{FF2B5EF4-FFF2-40B4-BE49-F238E27FC236}">
                  <a16:creationId xmlns:a16="http://schemas.microsoft.com/office/drawing/2014/main" id="{7E591744-B5DE-4FAA-94E7-20E4095C4034}"/>
                </a:ext>
              </a:extLst>
            </p:cNvPr>
            <p:cNvGrpSpPr/>
            <p:nvPr/>
          </p:nvGrpSpPr>
          <p:grpSpPr>
            <a:xfrm flipH="1">
              <a:off x="5284520" y="991441"/>
              <a:ext cx="3622376" cy="3606309"/>
              <a:chOff x="933600" y="1438909"/>
              <a:chExt cx="2442600" cy="2431766"/>
            </a:xfrm>
          </p:grpSpPr>
          <p:sp>
            <p:nvSpPr>
              <p:cNvPr id="148" name="Google Shape;2910;p62">
                <a:extLst>
                  <a:ext uri="{FF2B5EF4-FFF2-40B4-BE49-F238E27FC236}">
                    <a16:creationId xmlns:a16="http://schemas.microsoft.com/office/drawing/2014/main" id="{813A4433-F4AA-4696-AEBD-97E06C2374AC}"/>
                  </a:ext>
                </a:extLst>
              </p:cNvPr>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11;p62">
                <a:extLst>
                  <a:ext uri="{FF2B5EF4-FFF2-40B4-BE49-F238E27FC236}">
                    <a16:creationId xmlns:a16="http://schemas.microsoft.com/office/drawing/2014/main" id="{33DC6DC4-54DF-4A44-981B-24439AD68723}"/>
                  </a:ext>
                </a:extLst>
              </p:cNvPr>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12;p62">
                <a:extLst>
                  <a:ext uri="{FF2B5EF4-FFF2-40B4-BE49-F238E27FC236}">
                    <a16:creationId xmlns:a16="http://schemas.microsoft.com/office/drawing/2014/main" id="{0F07A18D-247E-4281-94D9-4D2108C7D6FE}"/>
                  </a:ext>
                </a:extLst>
              </p:cNvPr>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13;p62">
                <a:extLst>
                  <a:ext uri="{FF2B5EF4-FFF2-40B4-BE49-F238E27FC236}">
                    <a16:creationId xmlns:a16="http://schemas.microsoft.com/office/drawing/2014/main" id="{7FA04E11-3F9D-46DE-9173-9BEA9A6901A3}"/>
                  </a:ext>
                </a:extLst>
              </p:cNvPr>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14;p62">
                <a:extLst>
                  <a:ext uri="{FF2B5EF4-FFF2-40B4-BE49-F238E27FC236}">
                    <a16:creationId xmlns:a16="http://schemas.microsoft.com/office/drawing/2014/main" id="{7656FBD8-3498-4A49-B981-F8D150DFD255}"/>
                  </a:ext>
                </a:extLst>
              </p:cNvPr>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15;p62">
                <a:extLst>
                  <a:ext uri="{FF2B5EF4-FFF2-40B4-BE49-F238E27FC236}">
                    <a16:creationId xmlns:a16="http://schemas.microsoft.com/office/drawing/2014/main" id="{68AB0DE7-FA8F-46A6-B6AD-88B5C661364F}"/>
                  </a:ext>
                </a:extLst>
              </p:cNvPr>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16;p62">
                <a:extLst>
                  <a:ext uri="{FF2B5EF4-FFF2-40B4-BE49-F238E27FC236}">
                    <a16:creationId xmlns:a16="http://schemas.microsoft.com/office/drawing/2014/main" id="{A423982F-442F-46C2-8DF3-AEFD77C71EA0}"/>
                  </a:ext>
                </a:extLst>
              </p:cNvPr>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17;p62">
                <a:extLst>
                  <a:ext uri="{FF2B5EF4-FFF2-40B4-BE49-F238E27FC236}">
                    <a16:creationId xmlns:a16="http://schemas.microsoft.com/office/drawing/2014/main" id="{5A31A193-9D37-44FF-A65A-5D7BB45384A5}"/>
                  </a:ext>
                </a:extLst>
              </p:cNvPr>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18;p62">
                <a:extLst>
                  <a:ext uri="{FF2B5EF4-FFF2-40B4-BE49-F238E27FC236}">
                    <a16:creationId xmlns:a16="http://schemas.microsoft.com/office/drawing/2014/main" id="{E899291C-6372-413F-8992-BADBA5EA04EE}"/>
                  </a:ext>
                </a:extLst>
              </p:cNvPr>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19;p62">
                <a:extLst>
                  <a:ext uri="{FF2B5EF4-FFF2-40B4-BE49-F238E27FC236}">
                    <a16:creationId xmlns:a16="http://schemas.microsoft.com/office/drawing/2014/main" id="{C0154FDA-6B61-4FF5-AACC-A8F54A1C0DF0}"/>
                  </a:ext>
                </a:extLst>
              </p:cNvPr>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20;p62">
                <a:extLst>
                  <a:ext uri="{FF2B5EF4-FFF2-40B4-BE49-F238E27FC236}">
                    <a16:creationId xmlns:a16="http://schemas.microsoft.com/office/drawing/2014/main" id="{33650958-6AAC-44D7-A685-72BE1DF50049}"/>
                  </a:ext>
                </a:extLst>
              </p:cNvPr>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1;p62">
                <a:extLst>
                  <a:ext uri="{FF2B5EF4-FFF2-40B4-BE49-F238E27FC236}">
                    <a16:creationId xmlns:a16="http://schemas.microsoft.com/office/drawing/2014/main" id="{14DEDE81-C6B8-453E-92B3-B768E8E77871}"/>
                  </a:ext>
                </a:extLst>
              </p:cNvPr>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22;p62">
                <a:extLst>
                  <a:ext uri="{FF2B5EF4-FFF2-40B4-BE49-F238E27FC236}">
                    <a16:creationId xmlns:a16="http://schemas.microsoft.com/office/drawing/2014/main" id="{D7FF5077-F6F9-44C6-B3AC-69950B3CEB0F}"/>
                  </a:ext>
                </a:extLst>
              </p:cNvPr>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23;p62">
                <a:extLst>
                  <a:ext uri="{FF2B5EF4-FFF2-40B4-BE49-F238E27FC236}">
                    <a16:creationId xmlns:a16="http://schemas.microsoft.com/office/drawing/2014/main" id="{9CCA22ED-C168-4C04-9998-BD73583A6C31}"/>
                  </a:ext>
                </a:extLst>
              </p:cNvPr>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24;p62">
                <a:extLst>
                  <a:ext uri="{FF2B5EF4-FFF2-40B4-BE49-F238E27FC236}">
                    <a16:creationId xmlns:a16="http://schemas.microsoft.com/office/drawing/2014/main" id="{6692561F-5A9D-4CC0-8CA4-FA989FBFAA6A}"/>
                  </a:ext>
                </a:extLst>
              </p:cNvPr>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25;p62">
                <a:extLst>
                  <a:ext uri="{FF2B5EF4-FFF2-40B4-BE49-F238E27FC236}">
                    <a16:creationId xmlns:a16="http://schemas.microsoft.com/office/drawing/2014/main" id="{B60E041C-7095-4FF7-8CB0-ECE4947C5823}"/>
                  </a:ext>
                </a:extLst>
              </p:cNvPr>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26;p62">
                <a:extLst>
                  <a:ext uri="{FF2B5EF4-FFF2-40B4-BE49-F238E27FC236}">
                    <a16:creationId xmlns:a16="http://schemas.microsoft.com/office/drawing/2014/main" id="{A819671D-CCEF-4C07-A28A-59EC8F2EDF53}"/>
                  </a:ext>
                </a:extLst>
              </p:cNvPr>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27;p62">
                <a:extLst>
                  <a:ext uri="{FF2B5EF4-FFF2-40B4-BE49-F238E27FC236}">
                    <a16:creationId xmlns:a16="http://schemas.microsoft.com/office/drawing/2014/main" id="{2B77E6FC-4589-4AC7-B240-C500732FF32A}"/>
                  </a:ext>
                </a:extLst>
              </p:cNvPr>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28;p62">
                <a:extLst>
                  <a:ext uri="{FF2B5EF4-FFF2-40B4-BE49-F238E27FC236}">
                    <a16:creationId xmlns:a16="http://schemas.microsoft.com/office/drawing/2014/main" id="{104B4AE7-164A-4766-97C9-DA9E840C5569}"/>
                  </a:ext>
                </a:extLst>
              </p:cNvPr>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29;p62">
                <a:extLst>
                  <a:ext uri="{FF2B5EF4-FFF2-40B4-BE49-F238E27FC236}">
                    <a16:creationId xmlns:a16="http://schemas.microsoft.com/office/drawing/2014/main" id="{747B21C3-F8B8-47CC-A03A-8A4AA00BCFF4}"/>
                  </a:ext>
                </a:extLst>
              </p:cNvPr>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30;p62">
                <a:extLst>
                  <a:ext uri="{FF2B5EF4-FFF2-40B4-BE49-F238E27FC236}">
                    <a16:creationId xmlns:a16="http://schemas.microsoft.com/office/drawing/2014/main" id="{973CDF4F-9F1F-4BBE-B34F-91729B8D42CA}"/>
                  </a:ext>
                </a:extLst>
              </p:cNvPr>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31;p62">
                <a:extLst>
                  <a:ext uri="{FF2B5EF4-FFF2-40B4-BE49-F238E27FC236}">
                    <a16:creationId xmlns:a16="http://schemas.microsoft.com/office/drawing/2014/main" id="{97210BF1-D47B-4A15-9A77-00E099165D9D}"/>
                  </a:ext>
                </a:extLst>
              </p:cNvPr>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32;p62">
                <a:extLst>
                  <a:ext uri="{FF2B5EF4-FFF2-40B4-BE49-F238E27FC236}">
                    <a16:creationId xmlns:a16="http://schemas.microsoft.com/office/drawing/2014/main" id="{38B3599B-2CEE-4EDE-91AD-C4C904002734}"/>
                  </a:ext>
                </a:extLst>
              </p:cNvPr>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33;p62">
                <a:extLst>
                  <a:ext uri="{FF2B5EF4-FFF2-40B4-BE49-F238E27FC236}">
                    <a16:creationId xmlns:a16="http://schemas.microsoft.com/office/drawing/2014/main" id="{E1AF6DE8-72FB-4526-8284-A08883F58A74}"/>
                  </a:ext>
                </a:extLst>
              </p:cNvPr>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34;p62">
                <a:extLst>
                  <a:ext uri="{FF2B5EF4-FFF2-40B4-BE49-F238E27FC236}">
                    <a16:creationId xmlns:a16="http://schemas.microsoft.com/office/drawing/2014/main" id="{803C29E8-0ADC-4623-B2A6-FDDCBA016477}"/>
                  </a:ext>
                </a:extLst>
              </p:cNvPr>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35;p62">
                <a:extLst>
                  <a:ext uri="{FF2B5EF4-FFF2-40B4-BE49-F238E27FC236}">
                    <a16:creationId xmlns:a16="http://schemas.microsoft.com/office/drawing/2014/main" id="{490176F3-1CCE-4A24-9F5E-B2BDBE14780E}"/>
                  </a:ext>
                </a:extLst>
              </p:cNvPr>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36;p62">
                <a:extLst>
                  <a:ext uri="{FF2B5EF4-FFF2-40B4-BE49-F238E27FC236}">
                    <a16:creationId xmlns:a16="http://schemas.microsoft.com/office/drawing/2014/main" id="{FED5DF6D-A4A5-46C2-A724-0D19F1AC802B}"/>
                  </a:ext>
                </a:extLst>
              </p:cNvPr>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37;p62">
                <a:extLst>
                  <a:ext uri="{FF2B5EF4-FFF2-40B4-BE49-F238E27FC236}">
                    <a16:creationId xmlns:a16="http://schemas.microsoft.com/office/drawing/2014/main" id="{8CD9D55E-9B3B-4F6A-AC22-A1FD02C6C182}"/>
                  </a:ext>
                </a:extLst>
              </p:cNvPr>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38;p62">
                <a:extLst>
                  <a:ext uri="{FF2B5EF4-FFF2-40B4-BE49-F238E27FC236}">
                    <a16:creationId xmlns:a16="http://schemas.microsoft.com/office/drawing/2014/main" id="{C77B3B88-3437-46A2-AF29-321DA9FEE727}"/>
                  </a:ext>
                </a:extLst>
              </p:cNvPr>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39;p62">
                <a:extLst>
                  <a:ext uri="{FF2B5EF4-FFF2-40B4-BE49-F238E27FC236}">
                    <a16:creationId xmlns:a16="http://schemas.microsoft.com/office/drawing/2014/main" id="{AA6E7700-CD32-41A0-BD5F-CDBE658925F4}"/>
                  </a:ext>
                </a:extLst>
              </p:cNvPr>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40;p62">
                <a:extLst>
                  <a:ext uri="{FF2B5EF4-FFF2-40B4-BE49-F238E27FC236}">
                    <a16:creationId xmlns:a16="http://schemas.microsoft.com/office/drawing/2014/main" id="{CFD04866-A8D2-407D-96A3-4A58BEB7BA7A}"/>
                  </a:ext>
                </a:extLst>
              </p:cNvPr>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41;p62">
                <a:extLst>
                  <a:ext uri="{FF2B5EF4-FFF2-40B4-BE49-F238E27FC236}">
                    <a16:creationId xmlns:a16="http://schemas.microsoft.com/office/drawing/2014/main" id="{7F3669AF-7B44-43C2-922A-3ABD0E51530E}"/>
                  </a:ext>
                </a:extLst>
              </p:cNvPr>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42;p62">
                <a:extLst>
                  <a:ext uri="{FF2B5EF4-FFF2-40B4-BE49-F238E27FC236}">
                    <a16:creationId xmlns:a16="http://schemas.microsoft.com/office/drawing/2014/main" id="{4898EF96-075A-4BBD-9573-613D875AFEDD}"/>
                  </a:ext>
                </a:extLst>
              </p:cNvPr>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43;p62">
                <a:extLst>
                  <a:ext uri="{FF2B5EF4-FFF2-40B4-BE49-F238E27FC236}">
                    <a16:creationId xmlns:a16="http://schemas.microsoft.com/office/drawing/2014/main" id="{D6B92F88-1C4B-41D2-809B-F943D2A6D242}"/>
                  </a:ext>
                </a:extLst>
              </p:cNvPr>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44;p62">
                <a:extLst>
                  <a:ext uri="{FF2B5EF4-FFF2-40B4-BE49-F238E27FC236}">
                    <a16:creationId xmlns:a16="http://schemas.microsoft.com/office/drawing/2014/main" id="{1BE0C772-FE3D-4AE1-8FE1-F4871122BAD1}"/>
                  </a:ext>
                </a:extLst>
              </p:cNvPr>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45;p62">
                <a:extLst>
                  <a:ext uri="{FF2B5EF4-FFF2-40B4-BE49-F238E27FC236}">
                    <a16:creationId xmlns:a16="http://schemas.microsoft.com/office/drawing/2014/main" id="{E5260C24-4469-45C5-BB07-E1E6A5DD6CDC}"/>
                  </a:ext>
                </a:extLst>
              </p:cNvPr>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46;p62">
                <a:extLst>
                  <a:ext uri="{FF2B5EF4-FFF2-40B4-BE49-F238E27FC236}">
                    <a16:creationId xmlns:a16="http://schemas.microsoft.com/office/drawing/2014/main" id="{746F8C7E-392C-4956-8D51-F5B4AD40C508}"/>
                  </a:ext>
                </a:extLst>
              </p:cNvPr>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47;p62">
                <a:extLst>
                  <a:ext uri="{FF2B5EF4-FFF2-40B4-BE49-F238E27FC236}">
                    <a16:creationId xmlns:a16="http://schemas.microsoft.com/office/drawing/2014/main" id="{83DF9A8B-F7AE-4C62-822A-ABAA92E74556}"/>
                  </a:ext>
                </a:extLst>
              </p:cNvPr>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48;p62">
                <a:extLst>
                  <a:ext uri="{FF2B5EF4-FFF2-40B4-BE49-F238E27FC236}">
                    <a16:creationId xmlns:a16="http://schemas.microsoft.com/office/drawing/2014/main" id="{AD6A1353-6521-47D1-98F4-8356D82089EA}"/>
                  </a:ext>
                </a:extLst>
              </p:cNvPr>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49;p62">
                <a:extLst>
                  <a:ext uri="{FF2B5EF4-FFF2-40B4-BE49-F238E27FC236}">
                    <a16:creationId xmlns:a16="http://schemas.microsoft.com/office/drawing/2014/main" id="{0E0615D9-EACD-47D5-9F54-87C97D823A81}"/>
                  </a:ext>
                </a:extLst>
              </p:cNvPr>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50;p62">
                <a:extLst>
                  <a:ext uri="{FF2B5EF4-FFF2-40B4-BE49-F238E27FC236}">
                    <a16:creationId xmlns:a16="http://schemas.microsoft.com/office/drawing/2014/main" id="{BD25F789-5167-478B-8BF8-0906B96A885D}"/>
                  </a:ext>
                </a:extLst>
              </p:cNvPr>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51;p62">
                <a:extLst>
                  <a:ext uri="{FF2B5EF4-FFF2-40B4-BE49-F238E27FC236}">
                    <a16:creationId xmlns:a16="http://schemas.microsoft.com/office/drawing/2014/main" id="{5F77C230-7059-4A86-B1D2-7BDAB11A3FFF}"/>
                  </a:ext>
                </a:extLst>
              </p:cNvPr>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52;p62">
                <a:extLst>
                  <a:ext uri="{FF2B5EF4-FFF2-40B4-BE49-F238E27FC236}">
                    <a16:creationId xmlns:a16="http://schemas.microsoft.com/office/drawing/2014/main" id="{570A6F99-483D-4CA5-8258-B086CB445AEE}"/>
                  </a:ext>
                </a:extLst>
              </p:cNvPr>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53;p62">
                <a:extLst>
                  <a:ext uri="{FF2B5EF4-FFF2-40B4-BE49-F238E27FC236}">
                    <a16:creationId xmlns:a16="http://schemas.microsoft.com/office/drawing/2014/main" id="{3FBAA019-9F93-4D0F-89D5-1457AA121533}"/>
                  </a:ext>
                </a:extLst>
              </p:cNvPr>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54;p62">
                <a:extLst>
                  <a:ext uri="{FF2B5EF4-FFF2-40B4-BE49-F238E27FC236}">
                    <a16:creationId xmlns:a16="http://schemas.microsoft.com/office/drawing/2014/main" id="{99158210-9AC2-463A-AA50-493920947DEB}"/>
                  </a:ext>
                </a:extLst>
              </p:cNvPr>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55;p62">
                <a:extLst>
                  <a:ext uri="{FF2B5EF4-FFF2-40B4-BE49-F238E27FC236}">
                    <a16:creationId xmlns:a16="http://schemas.microsoft.com/office/drawing/2014/main" id="{D33D603A-2AAF-4720-9F14-80C692F7D2FA}"/>
                  </a:ext>
                </a:extLst>
              </p:cNvPr>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56;p62">
                <a:extLst>
                  <a:ext uri="{FF2B5EF4-FFF2-40B4-BE49-F238E27FC236}">
                    <a16:creationId xmlns:a16="http://schemas.microsoft.com/office/drawing/2014/main" id="{7192ECA9-055E-408A-867F-A67F85F7AC94}"/>
                  </a:ext>
                </a:extLst>
              </p:cNvPr>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57;p62">
                <a:extLst>
                  <a:ext uri="{FF2B5EF4-FFF2-40B4-BE49-F238E27FC236}">
                    <a16:creationId xmlns:a16="http://schemas.microsoft.com/office/drawing/2014/main" id="{81555423-28F5-4510-9102-8ED9BEDE9707}"/>
                  </a:ext>
                </a:extLst>
              </p:cNvPr>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58;p62">
                <a:extLst>
                  <a:ext uri="{FF2B5EF4-FFF2-40B4-BE49-F238E27FC236}">
                    <a16:creationId xmlns:a16="http://schemas.microsoft.com/office/drawing/2014/main" id="{FCE82FC5-D3FE-4E91-BCD6-6E079A41F236}"/>
                  </a:ext>
                </a:extLst>
              </p:cNvPr>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59;p62">
                <a:extLst>
                  <a:ext uri="{FF2B5EF4-FFF2-40B4-BE49-F238E27FC236}">
                    <a16:creationId xmlns:a16="http://schemas.microsoft.com/office/drawing/2014/main" id="{36699321-E9FD-40A6-AC75-FE2EAE4FB62A}"/>
                  </a:ext>
                </a:extLst>
              </p:cNvPr>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60;p62">
                <a:extLst>
                  <a:ext uri="{FF2B5EF4-FFF2-40B4-BE49-F238E27FC236}">
                    <a16:creationId xmlns:a16="http://schemas.microsoft.com/office/drawing/2014/main" id="{C183E624-8F55-4433-8C3E-0A27E69A5FC1}"/>
                  </a:ext>
                </a:extLst>
              </p:cNvPr>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61;p62">
                <a:extLst>
                  <a:ext uri="{FF2B5EF4-FFF2-40B4-BE49-F238E27FC236}">
                    <a16:creationId xmlns:a16="http://schemas.microsoft.com/office/drawing/2014/main" id="{AD17FAAC-94C2-4E59-986F-057D8590224D}"/>
                  </a:ext>
                </a:extLst>
              </p:cNvPr>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62;p62">
                <a:extLst>
                  <a:ext uri="{FF2B5EF4-FFF2-40B4-BE49-F238E27FC236}">
                    <a16:creationId xmlns:a16="http://schemas.microsoft.com/office/drawing/2014/main" id="{037519FD-FCFD-4080-B27C-F5D15B8B2726}"/>
                  </a:ext>
                </a:extLst>
              </p:cNvPr>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63;p62">
                <a:extLst>
                  <a:ext uri="{FF2B5EF4-FFF2-40B4-BE49-F238E27FC236}">
                    <a16:creationId xmlns:a16="http://schemas.microsoft.com/office/drawing/2014/main" id="{8CDB07BD-0463-45B8-B4AA-C675BFC7130F}"/>
                  </a:ext>
                </a:extLst>
              </p:cNvPr>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964;p62">
                <a:extLst>
                  <a:ext uri="{FF2B5EF4-FFF2-40B4-BE49-F238E27FC236}">
                    <a16:creationId xmlns:a16="http://schemas.microsoft.com/office/drawing/2014/main" id="{3D96F0FD-6A4B-478D-9CFD-C2634DD6D0DD}"/>
                  </a:ext>
                </a:extLst>
              </p:cNvPr>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65;p62">
                <a:extLst>
                  <a:ext uri="{FF2B5EF4-FFF2-40B4-BE49-F238E27FC236}">
                    <a16:creationId xmlns:a16="http://schemas.microsoft.com/office/drawing/2014/main" id="{5190E192-5F29-4D15-8A0A-00EE549811A6}"/>
                  </a:ext>
                </a:extLst>
              </p:cNvPr>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66;p62">
                <a:extLst>
                  <a:ext uri="{FF2B5EF4-FFF2-40B4-BE49-F238E27FC236}">
                    <a16:creationId xmlns:a16="http://schemas.microsoft.com/office/drawing/2014/main" id="{C62CBFBA-9425-4096-A0CE-CF8004DEEA03}"/>
                  </a:ext>
                </a:extLst>
              </p:cNvPr>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67;p62">
                <a:extLst>
                  <a:ext uri="{FF2B5EF4-FFF2-40B4-BE49-F238E27FC236}">
                    <a16:creationId xmlns:a16="http://schemas.microsoft.com/office/drawing/2014/main" id="{D2AF44C4-6CF4-452D-B1F2-12D104745600}"/>
                  </a:ext>
                </a:extLst>
              </p:cNvPr>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968;p62">
                <a:extLst>
                  <a:ext uri="{FF2B5EF4-FFF2-40B4-BE49-F238E27FC236}">
                    <a16:creationId xmlns:a16="http://schemas.microsoft.com/office/drawing/2014/main" id="{0B6030D8-ABF3-41AA-83AA-21E08388997C}"/>
                  </a:ext>
                </a:extLst>
              </p:cNvPr>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969;p62">
                <a:extLst>
                  <a:ext uri="{FF2B5EF4-FFF2-40B4-BE49-F238E27FC236}">
                    <a16:creationId xmlns:a16="http://schemas.microsoft.com/office/drawing/2014/main" id="{DBA154B5-9290-4EF7-AEDE-4BE14F322E1F}"/>
                  </a:ext>
                </a:extLst>
              </p:cNvPr>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970;p62">
                <a:extLst>
                  <a:ext uri="{FF2B5EF4-FFF2-40B4-BE49-F238E27FC236}">
                    <a16:creationId xmlns:a16="http://schemas.microsoft.com/office/drawing/2014/main" id="{1B88878B-8B10-4BB7-ADC4-67D558FCC8C6}"/>
                  </a:ext>
                </a:extLst>
              </p:cNvPr>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971;p62">
                <a:extLst>
                  <a:ext uri="{FF2B5EF4-FFF2-40B4-BE49-F238E27FC236}">
                    <a16:creationId xmlns:a16="http://schemas.microsoft.com/office/drawing/2014/main" id="{527E866C-EF67-4858-BE70-51ADA47BB85B}"/>
                  </a:ext>
                </a:extLst>
              </p:cNvPr>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972;p62">
                <a:extLst>
                  <a:ext uri="{FF2B5EF4-FFF2-40B4-BE49-F238E27FC236}">
                    <a16:creationId xmlns:a16="http://schemas.microsoft.com/office/drawing/2014/main" id="{90596F30-A845-4DB1-A7AC-887940998F40}"/>
                  </a:ext>
                </a:extLst>
              </p:cNvPr>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73;p62">
                <a:extLst>
                  <a:ext uri="{FF2B5EF4-FFF2-40B4-BE49-F238E27FC236}">
                    <a16:creationId xmlns:a16="http://schemas.microsoft.com/office/drawing/2014/main" id="{6BAA0A8F-0BE7-46B0-94C4-2AD7095F10E3}"/>
                  </a:ext>
                </a:extLst>
              </p:cNvPr>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74;p62">
                <a:extLst>
                  <a:ext uri="{FF2B5EF4-FFF2-40B4-BE49-F238E27FC236}">
                    <a16:creationId xmlns:a16="http://schemas.microsoft.com/office/drawing/2014/main" id="{2F33806A-DF4B-40C1-9071-93CAAA615561}"/>
                  </a:ext>
                </a:extLst>
              </p:cNvPr>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75;p62">
                <a:extLst>
                  <a:ext uri="{FF2B5EF4-FFF2-40B4-BE49-F238E27FC236}">
                    <a16:creationId xmlns:a16="http://schemas.microsoft.com/office/drawing/2014/main" id="{E748E331-F23E-44B6-9162-AF35DAB4DB4E}"/>
                  </a:ext>
                </a:extLst>
              </p:cNvPr>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76;p62">
                <a:extLst>
                  <a:ext uri="{FF2B5EF4-FFF2-40B4-BE49-F238E27FC236}">
                    <a16:creationId xmlns:a16="http://schemas.microsoft.com/office/drawing/2014/main" id="{76150A59-9B40-4382-8B93-176292A15F8C}"/>
                  </a:ext>
                </a:extLst>
              </p:cNvPr>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77;p62">
                <a:extLst>
                  <a:ext uri="{FF2B5EF4-FFF2-40B4-BE49-F238E27FC236}">
                    <a16:creationId xmlns:a16="http://schemas.microsoft.com/office/drawing/2014/main" id="{1C1586EA-EE28-4C1C-AA91-3644F4BA1CD0}"/>
                  </a:ext>
                </a:extLst>
              </p:cNvPr>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78;p62">
                <a:extLst>
                  <a:ext uri="{FF2B5EF4-FFF2-40B4-BE49-F238E27FC236}">
                    <a16:creationId xmlns:a16="http://schemas.microsoft.com/office/drawing/2014/main" id="{153B32DA-2156-4215-B7A1-A5844CA51862}"/>
                  </a:ext>
                </a:extLst>
              </p:cNvPr>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79;p62">
                <a:extLst>
                  <a:ext uri="{FF2B5EF4-FFF2-40B4-BE49-F238E27FC236}">
                    <a16:creationId xmlns:a16="http://schemas.microsoft.com/office/drawing/2014/main" id="{82D80FA6-4205-4773-A1AC-4DE744B6D3E9}"/>
                  </a:ext>
                </a:extLst>
              </p:cNvPr>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80;p62">
                <a:extLst>
                  <a:ext uri="{FF2B5EF4-FFF2-40B4-BE49-F238E27FC236}">
                    <a16:creationId xmlns:a16="http://schemas.microsoft.com/office/drawing/2014/main" id="{C2B93A3D-8D1C-49F1-B0EF-D9879B4B102F}"/>
                  </a:ext>
                </a:extLst>
              </p:cNvPr>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81;p62">
                <a:extLst>
                  <a:ext uri="{FF2B5EF4-FFF2-40B4-BE49-F238E27FC236}">
                    <a16:creationId xmlns:a16="http://schemas.microsoft.com/office/drawing/2014/main" id="{FED09A2D-F744-48F3-B1AA-13338183BC4B}"/>
                  </a:ext>
                </a:extLst>
              </p:cNvPr>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82;p62">
                <a:extLst>
                  <a:ext uri="{FF2B5EF4-FFF2-40B4-BE49-F238E27FC236}">
                    <a16:creationId xmlns:a16="http://schemas.microsoft.com/office/drawing/2014/main" id="{6438AE5D-3DB5-4BAF-9257-CEA1225E6EA8}"/>
                  </a:ext>
                </a:extLst>
              </p:cNvPr>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83;p62">
                <a:extLst>
                  <a:ext uri="{FF2B5EF4-FFF2-40B4-BE49-F238E27FC236}">
                    <a16:creationId xmlns:a16="http://schemas.microsoft.com/office/drawing/2014/main" id="{E156C6E4-6306-4F90-8B84-C7E068B49F35}"/>
                  </a:ext>
                </a:extLst>
              </p:cNvPr>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84;p62">
                <a:extLst>
                  <a:ext uri="{FF2B5EF4-FFF2-40B4-BE49-F238E27FC236}">
                    <a16:creationId xmlns:a16="http://schemas.microsoft.com/office/drawing/2014/main" id="{6E5030C9-F1B0-449E-9E9F-ED84552DE6F2}"/>
                  </a:ext>
                </a:extLst>
              </p:cNvPr>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85;p62">
                <a:extLst>
                  <a:ext uri="{FF2B5EF4-FFF2-40B4-BE49-F238E27FC236}">
                    <a16:creationId xmlns:a16="http://schemas.microsoft.com/office/drawing/2014/main" id="{FC009D10-80BA-44B0-A9A0-910ED29ED9EA}"/>
                  </a:ext>
                </a:extLst>
              </p:cNvPr>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86;p62">
                <a:extLst>
                  <a:ext uri="{FF2B5EF4-FFF2-40B4-BE49-F238E27FC236}">
                    <a16:creationId xmlns:a16="http://schemas.microsoft.com/office/drawing/2014/main" id="{C9B38FB4-13FB-4AED-B624-61A78652F026}"/>
                  </a:ext>
                </a:extLst>
              </p:cNvPr>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87;p62">
                <a:extLst>
                  <a:ext uri="{FF2B5EF4-FFF2-40B4-BE49-F238E27FC236}">
                    <a16:creationId xmlns:a16="http://schemas.microsoft.com/office/drawing/2014/main" id="{4FE10271-A991-440F-AA5E-A26CCD733E7D}"/>
                  </a:ext>
                </a:extLst>
              </p:cNvPr>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88;p62">
                <a:extLst>
                  <a:ext uri="{FF2B5EF4-FFF2-40B4-BE49-F238E27FC236}">
                    <a16:creationId xmlns:a16="http://schemas.microsoft.com/office/drawing/2014/main" id="{81367E99-9C5C-4296-B8B5-4518197736D4}"/>
                  </a:ext>
                </a:extLst>
              </p:cNvPr>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89;p62">
                <a:extLst>
                  <a:ext uri="{FF2B5EF4-FFF2-40B4-BE49-F238E27FC236}">
                    <a16:creationId xmlns:a16="http://schemas.microsoft.com/office/drawing/2014/main" id="{6F619B75-A67D-4137-8847-7D71C9F5BEB4}"/>
                  </a:ext>
                </a:extLst>
              </p:cNvPr>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90;p62">
                <a:extLst>
                  <a:ext uri="{FF2B5EF4-FFF2-40B4-BE49-F238E27FC236}">
                    <a16:creationId xmlns:a16="http://schemas.microsoft.com/office/drawing/2014/main" id="{FA7BDA5E-F8FB-4C6B-BFD1-5FB5EDA20455}"/>
                  </a:ext>
                </a:extLst>
              </p:cNvPr>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91;p62">
                <a:extLst>
                  <a:ext uri="{FF2B5EF4-FFF2-40B4-BE49-F238E27FC236}">
                    <a16:creationId xmlns:a16="http://schemas.microsoft.com/office/drawing/2014/main" id="{34DB4D56-BA50-4184-B1F3-E6179BF965A4}"/>
                  </a:ext>
                </a:extLst>
              </p:cNvPr>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92;p62">
                <a:extLst>
                  <a:ext uri="{FF2B5EF4-FFF2-40B4-BE49-F238E27FC236}">
                    <a16:creationId xmlns:a16="http://schemas.microsoft.com/office/drawing/2014/main" id="{F9E7513C-747A-47F9-8273-13BA716378E7}"/>
                  </a:ext>
                </a:extLst>
              </p:cNvPr>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93;p62">
                <a:extLst>
                  <a:ext uri="{FF2B5EF4-FFF2-40B4-BE49-F238E27FC236}">
                    <a16:creationId xmlns:a16="http://schemas.microsoft.com/office/drawing/2014/main" id="{9B858B17-08BD-4563-8A24-C0B8357B5469}"/>
                  </a:ext>
                </a:extLst>
              </p:cNvPr>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94;p62">
                <a:extLst>
                  <a:ext uri="{FF2B5EF4-FFF2-40B4-BE49-F238E27FC236}">
                    <a16:creationId xmlns:a16="http://schemas.microsoft.com/office/drawing/2014/main" id="{8D47A548-471F-4745-9F66-3EA801B5444E}"/>
                  </a:ext>
                </a:extLst>
              </p:cNvPr>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95;p62">
                <a:extLst>
                  <a:ext uri="{FF2B5EF4-FFF2-40B4-BE49-F238E27FC236}">
                    <a16:creationId xmlns:a16="http://schemas.microsoft.com/office/drawing/2014/main" id="{642A25A8-3DDE-4994-9C03-ED7092A1636D}"/>
                  </a:ext>
                </a:extLst>
              </p:cNvPr>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96;p62">
                <a:extLst>
                  <a:ext uri="{FF2B5EF4-FFF2-40B4-BE49-F238E27FC236}">
                    <a16:creationId xmlns:a16="http://schemas.microsoft.com/office/drawing/2014/main" id="{2E1DFB81-140C-49C1-BE5A-D68BE5CCC93E}"/>
                  </a:ext>
                </a:extLst>
              </p:cNvPr>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997;p62">
                <a:extLst>
                  <a:ext uri="{FF2B5EF4-FFF2-40B4-BE49-F238E27FC236}">
                    <a16:creationId xmlns:a16="http://schemas.microsoft.com/office/drawing/2014/main" id="{190F590D-C878-4488-8B5F-063AF879B99A}"/>
                  </a:ext>
                </a:extLst>
              </p:cNvPr>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98;p62">
                <a:extLst>
                  <a:ext uri="{FF2B5EF4-FFF2-40B4-BE49-F238E27FC236}">
                    <a16:creationId xmlns:a16="http://schemas.microsoft.com/office/drawing/2014/main" id="{38E50C6D-7035-42E5-A757-EF5437273689}"/>
                  </a:ext>
                </a:extLst>
              </p:cNvPr>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99;p62">
                <a:extLst>
                  <a:ext uri="{FF2B5EF4-FFF2-40B4-BE49-F238E27FC236}">
                    <a16:creationId xmlns:a16="http://schemas.microsoft.com/office/drawing/2014/main" id="{32B79EC1-64DA-4AE4-B336-B9C10B4B6C76}"/>
                  </a:ext>
                </a:extLst>
              </p:cNvPr>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000;p62">
                <a:extLst>
                  <a:ext uri="{FF2B5EF4-FFF2-40B4-BE49-F238E27FC236}">
                    <a16:creationId xmlns:a16="http://schemas.microsoft.com/office/drawing/2014/main" id="{05FC5365-EA9A-4B47-BA00-010CDF090C20}"/>
                  </a:ext>
                </a:extLst>
              </p:cNvPr>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001;p62">
                <a:extLst>
                  <a:ext uri="{FF2B5EF4-FFF2-40B4-BE49-F238E27FC236}">
                    <a16:creationId xmlns:a16="http://schemas.microsoft.com/office/drawing/2014/main" id="{A3A3F49E-F50D-4C5B-BCC8-57FF5DBC0AC9}"/>
                  </a:ext>
                </a:extLst>
              </p:cNvPr>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002;p62">
                <a:extLst>
                  <a:ext uri="{FF2B5EF4-FFF2-40B4-BE49-F238E27FC236}">
                    <a16:creationId xmlns:a16="http://schemas.microsoft.com/office/drawing/2014/main" id="{4847ADC8-CE2A-4BEE-AC84-D9240F1D575B}"/>
                  </a:ext>
                </a:extLst>
              </p:cNvPr>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003;p62">
                <a:extLst>
                  <a:ext uri="{FF2B5EF4-FFF2-40B4-BE49-F238E27FC236}">
                    <a16:creationId xmlns:a16="http://schemas.microsoft.com/office/drawing/2014/main" id="{4F4042BF-89E0-4E90-B3D7-EA1D1194A2EA}"/>
                  </a:ext>
                </a:extLst>
              </p:cNvPr>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004;p62">
                <a:extLst>
                  <a:ext uri="{FF2B5EF4-FFF2-40B4-BE49-F238E27FC236}">
                    <a16:creationId xmlns:a16="http://schemas.microsoft.com/office/drawing/2014/main" id="{DB20AD8C-8E7D-4228-99B2-3F4A7CB50743}"/>
                  </a:ext>
                </a:extLst>
              </p:cNvPr>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005;p62">
                <a:extLst>
                  <a:ext uri="{FF2B5EF4-FFF2-40B4-BE49-F238E27FC236}">
                    <a16:creationId xmlns:a16="http://schemas.microsoft.com/office/drawing/2014/main" id="{83B36FEF-9285-45BA-87F7-184B75A0F4C9}"/>
                  </a:ext>
                </a:extLst>
              </p:cNvPr>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006;p62">
                <a:extLst>
                  <a:ext uri="{FF2B5EF4-FFF2-40B4-BE49-F238E27FC236}">
                    <a16:creationId xmlns:a16="http://schemas.microsoft.com/office/drawing/2014/main" id="{03816ACA-0BFA-423D-A5F4-FED6FC65F93C}"/>
                  </a:ext>
                </a:extLst>
              </p:cNvPr>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007;p62">
                <a:extLst>
                  <a:ext uri="{FF2B5EF4-FFF2-40B4-BE49-F238E27FC236}">
                    <a16:creationId xmlns:a16="http://schemas.microsoft.com/office/drawing/2014/main" id="{B1102FD3-D5AA-4978-8088-D580FA9F9A49}"/>
                  </a:ext>
                </a:extLst>
              </p:cNvPr>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008;p62">
                <a:extLst>
                  <a:ext uri="{FF2B5EF4-FFF2-40B4-BE49-F238E27FC236}">
                    <a16:creationId xmlns:a16="http://schemas.microsoft.com/office/drawing/2014/main" id="{818A7353-5191-4D79-BCA9-6B6A8E3D3EAE}"/>
                  </a:ext>
                </a:extLst>
              </p:cNvPr>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009;p62">
                <a:extLst>
                  <a:ext uri="{FF2B5EF4-FFF2-40B4-BE49-F238E27FC236}">
                    <a16:creationId xmlns:a16="http://schemas.microsoft.com/office/drawing/2014/main" id="{CFA54DC5-C9B7-4E09-949F-6170456CF87C}"/>
                  </a:ext>
                </a:extLst>
              </p:cNvPr>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010;p62">
                <a:extLst>
                  <a:ext uri="{FF2B5EF4-FFF2-40B4-BE49-F238E27FC236}">
                    <a16:creationId xmlns:a16="http://schemas.microsoft.com/office/drawing/2014/main" id="{D23BA9F5-2A7E-47C4-8D8F-5AE2634849E6}"/>
                  </a:ext>
                </a:extLst>
              </p:cNvPr>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011;p62">
                <a:extLst>
                  <a:ext uri="{FF2B5EF4-FFF2-40B4-BE49-F238E27FC236}">
                    <a16:creationId xmlns:a16="http://schemas.microsoft.com/office/drawing/2014/main" id="{1B83747E-583E-4822-AD22-C92872F6A9E6}"/>
                  </a:ext>
                </a:extLst>
              </p:cNvPr>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012;p62">
                <a:extLst>
                  <a:ext uri="{FF2B5EF4-FFF2-40B4-BE49-F238E27FC236}">
                    <a16:creationId xmlns:a16="http://schemas.microsoft.com/office/drawing/2014/main" id="{A49819E7-AA07-4596-9EA0-4F6EA6E95F63}"/>
                  </a:ext>
                </a:extLst>
              </p:cNvPr>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013;p62">
                <a:extLst>
                  <a:ext uri="{FF2B5EF4-FFF2-40B4-BE49-F238E27FC236}">
                    <a16:creationId xmlns:a16="http://schemas.microsoft.com/office/drawing/2014/main" id="{8A81983A-78DE-4055-B946-FCB8E4A0C475}"/>
                  </a:ext>
                </a:extLst>
              </p:cNvPr>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014;p62">
                <a:extLst>
                  <a:ext uri="{FF2B5EF4-FFF2-40B4-BE49-F238E27FC236}">
                    <a16:creationId xmlns:a16="http://schemas.microsoft.com/office/drawing/2014/main" id="{87D7BEBB-317D-44C8-A76A-64ACD62A155E}"/>
                  </a:ext>
                </a:extLst>
              </p:cNvPr>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015;p62">
                <a:extLst>
                  <a:ext uri="{FF2B5EF4-FFF2-40B4-BE49-F238E27FC236}">
                    <a16:creationId xmlns:a16="http://schemas.microsoft.com/office/drawing/2014/main" id="{ED85AD0E-4509-497D-B7CD-33F6C9FB2C5A}"/>
                  </a:ext>
                </a:extLst>
              </p:cNvPr>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016;p62">
                <a:extLst>
                  <a:ext uri="{FF2B5EF4-FFF2-40B4-BE49-F238E27FC236}">
                    <a16:creationId xmlns:a16="http://schemas.microsoft.com/office/drawing/2014/main" id="{B152FF5C-426F-45B7-83C4-6792B2880CB4}"/>
                  </a:ext>
                </a:extLst>
              </p:cNvPr>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017;p62">
                <a:extLst>
                  <a:ext uri="{FF2B5EF4-FFF2-40B4-BE49-F238E27FC236}">
                    <a16:creationId xmlns:a16="http://schemas.microsoft.com/office/drawing/2014/main" id="{0A1EAF65-F2F3-4BFC-9D22-BFC7E2B09132}"/>
                  </a:ext>
                </a:extLst>
              </p:cNvPr>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9007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What are we working on?</a:t>
            </a:r>
            <a:endParaRPr dirty="0">
              <a:solidFill>
                <a:schemeClr val="accent1"/>
              </a:solidFill>
            </a:endParaRPr>
          </a:p>
        </p:txBody>
      </p:sp>
      <p:sp>
        <p:nvSpPr>
          <p:cNvPr id="1592" name="Google Shape;1592;p39"/>
          <p:cNvSpPr txBox="1">
            <a:spLocks noGrp="1"/>
          </p:cNvSpPr>
          <p:nvPr>
            <p:ph type="title" idx="2"/>
          </p:nvPr>
        </p:nvSpPr>
        <p:spPr>
          <a:xfrm>
            <a:off x="3941900" y="316677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tx1"/>
                </a:solidFill>
              </a:rPr>
              <a:t>PSO</a:t>
            </a:r>
            <a:endParaRPr sz="3600" dirty="0">
              <a:solidFill>
                <a:schemeClr val="tx1"/>
              </a:solidFill>
            </a:endParaRPr>
          </a:p>
        </p:txBody>
      </p:sp>
      <p:sp>
        <p:nvSpPr>
          <p:cNvPr id="1593" name="Google Shape;1593;p39"/>
          <p:cNvSpPr txBox="1">
            <a:spLocks noGrp="1"/>
          </p:cNvSpPr>
          <p:nvPr>
            <p:ph type="subTitle" idx="1"/>
          </p:nvPr>
        </p:nvSpPr>
        <p:spPr>
          <a:xfrm>
            <a:off x="4056933" y="3849883"/>
            <a:ext cx="1743973"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accent1"/>
                </a:solidFill>
              </a:rPr>
              <a:t>Particle Swarm Op</a:t>
            </a:r>
            <a:r>
              <a:rPr lang="vi-VN" sz="1200" dirty="0">
                <a:solidFill>
                  <a:schemeClr val="accent1"/>
                </a:solidFill>
              </a:rPr>
              <a:t>timization – Giải thuật tối ưu bầy đàn</a:t>
            </a:r>
            <a:endParaRPr lang="en-US" sz="1200" dirty="0">
              <a:solidFill>
                <a:schemeClr val="accent1"/>
              </a:solidFill>
            </a:endParaRPr>
          </a:p>
        </p:txBody>
      </p:sp>
      <p:sp>
        <p:nvSpPr>
          <p:cNvPr id="1594" name="Google Shape;1594;p39"/>
          <p:cNvSpPr txBox="1">
            <a:spLocks noGrp="1"/>
          </p:cNvSpPr>
          <p:nvPr>
            <p:ph type="title" idx="3"/>
          </p:nvPr>
        </p:nvSpPr>
        <p:spPr>
          <a:xfrm>
            <a:off x="325403" y="2906690"/>
            <a:ext cx="277096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tx1"/>
                </a:solidFill>
              </a:rPr>
              <a:t>Tri Tue Nhan Tao</a:t>
            </a:r>
            <a:endParaRPr sz="3600" dirty="0">
              <a:solidFill>
                <a:schemeClr val="tx1"/>
              </a:solidFill>
            </a:endParaRPr>
          </a:p>
        </p:txBody>
      </p:sp>
      <p:sp>
        <p:nvSpPr>
          <p:cNvPr id="1595" name="Google Shape;1595;p39"/>
          <p:cNvSpPr txBox="1">
            <a:spLocks noGrp="1"/>
          </p:cNvSpPr>
          <p:nvPr>
            <p:ph type="subTitle" idx="4"/>
          </p:nvPr>
        </p:nvSpPr>
        <p:spPr>
          <a:xfrm>
            <a:off x="720000" y="3843209"/>
            <a:ext cx="1988887"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200" dirty="0">
                <a:solidFill>
                  <a:schemeClr val="accent1"/>
                </a:solidFill>
              </a:rPr>
              <a:t>Tổng quan về Trí tuệ nhân tạo, Ưu nhược điểm.</a:t>
            </a:r>
            <a:endParaRPr sz="1200" dirty="0">
              <a:solidFill>
                <a:schemeClr val="accent1"/>
              </a:solidFill>
            </a:endParaRPr>
          </a:p>
        </p:txBody>
      </p:sp>
      <p:sp>
        <p:nvSpPr>
          <p:cNvPr id="1596" name="Google Shape;1596;p39"/>
          <p:cNvSpPr txBox="1">
            <a:spLocks noGrp="1"/>
          </p:cNvSpPr>
          <p:nvPr>
            <p:ph type="title" idx="5"/>
          </p:nvPr>
        </p:nvSpPr>
        <p:spPr>
          <a:xfrm>
            <a:off x="6551037" y="2633761"/>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solidFill>
                  <a:schemeClr val="tx1"/>
                </a:solidFill>
              </a:rPr>
              <a:t>ABC</a:t>
            </a:r>
            <a:endParaRPr sz="3600" dirty="0">
              <a:solidFill>
                <a:schemeClr val="tx1"/>
              </a:solidFill>
            </a:endParaRPr>
          </a:p>
        </p:txBody>
      </p:sp>
      <p:sp>
        <p:nvSpPr>
          <p:cNvPr id="1597" name="Google Shape;1597;p39"/>
          <p:cNvSpPr txBox="1">
            <a:spLocks noGrp="1"/>
          </p:cNvSpPr>
          <p:nvPr>
            <p:ph type="subTitle" idx="6"/>
          </p:nvPr>
        </p:nvSpPr>
        <p:spPr>
          <a:xfrm>
            <a:off x="6774877" y="3286806"/>
            <a:ext cx="1497219"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accent1"/>
                </a:solidFill>
              </a:rPr>
              <a:t>Artificial Bee Colony</a:t>
            </a:r>
            <a:r>
              <a:rPr lang="vi-VN" sz="1200" dirty="0">
                <a:solidFill>
                  <a:schemeClr val="accent1"/>
                </a:solidFill>
              </a:rPr>
              <a:t> – Giải thuật đàn ong nhân tạo</a:t>
            </a:r>
            <a:endParaRPr lang="en-US" sz="1200" dirty="0">
              <a:solidFill>
                <a:schemeClr val="accent1"/>
              </a:solidFill>
            </a:endParaRPr>
          </a:p>
        </p:txBody>
      </p:sp>
      <p:grpSp>
        <p:nvGrpSpPr>
          <p:cNvPr id="1598" name="Google Shape;1598;p39"/>
          <p:cNvGrpSpPr/>
          <p:nvPr/>
        </p:nvGrpSpPr>
        <p:grpSpPr>
          <a:xfrm>
            <a:off x="1317586" y="1780372"/>
            <a:ext cx="749797" cy="717499"/>
            <a:chOff x="1317586" y="1856572"/>
            <a:chExt cx="749797" cy="717499"/>
          </a:xfrm>
        </p:grpSpPr>
        <p:sp>
          <p:nvSpPr>
            <p:cNvPr id="1599" name="Google Shape;1599;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9"/>
          <p:cNvGrpSpPr/>
          <p:nvPr/>
        </p:nvGrpSpPr>
        <p:grpSpPr>
          <a:xfrm>
            <a:off x="1544241" y="1912062"/>
            <a:ext cx="335536" cy="418091"/>
            <a:chOff x="1325198" y="1996261"/>
            <a:chExt cx="335536" cy="418091"/>
          </a:xfrm>
        </p:grpSpPr>
        <p:sp>
          <p:nvSpPr>
            <p:cNvPr id="1602" name="Google Shape;1602;p39"/>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39"/>
          <p:cNvGrpSpPr/>
          <p:nvPr/>
        </p:nvGrpSpPr>
        <p:grpSpPr>
          <a:xfrm>
            <a:off x="4511820" y="2276095"/>
            <a:ext cx="749796" cy="717499"/>
            <a:chOff x="1317586" y="1856572"/>
            <a:chExt cx="749796" cy="717499"/>
          </a:xfrm>
        </p:grpSpPr>
        <p:sp>
          <p:nvSpPr>
            <p:cNvPr id="1611" name="Google Shape;1611;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3" name="Google Shape;1613;p39"/>
          <p:cNvGrpSpPr/>
          <p:nvPr/>
        </p:nvGrpSpPr>
        <p:grpSpPr>
          <a:xfrm>
            <a:off x="7083536" y="1780372"/>
            <a:ext cx="749797" cy="717499"/>
            <a:chOff x="1317586" y="1856572"/>
            <a:chExt cx="749797" cy="717499"/>
          </a:xfrm>
        </p:grpSpPr>
        <p:sp>
          <p:nvSpPr>
            <p:cNvPr id="1614" name="Google Shape;1614;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39"/>
          <p:cNvGrpSpPr/>
          <p:nvPr/>
        </p:nvGrpSpPr>
        <p:grpSpPr>
          <a:xfrm>
            <a:off x="7249359" y="1930079"/>
            <a:ext cx="418184" cy="418091"/>
            <a:chOff x="3844034" y="4190228"/>
            <a:chExt cx="418184" cy="418091"/>
          </a:xfrm>
        </p:grpSpPr>
        <p:sp>
          <p:nvSpPr>
            <p:cNvPr id="1617" name="Google Shape;1617;p39"/>
            <p:cNvSpPr/>
            <p:nvPr/>
          </p:nvSpPr>
          <p:spPr>
            <a:xfrm>
              <a:off x="3844034" y="4190259"/>
              <a:ext cx="144025" cy="143993"/>
            </a:xfrm>
            <a:custGeom>
              <a:avLst/>
              <a:gdLst/>
              <a:ahLst/>
              <a:cxnLst/>
              <a:rect l="l" t="t" r="r" b="b"/>
              <a:pathLst>
                <a:path w="4604" h="4603" extrusionOk="0">
                  <a:moveTo>
                    <a:pt x="392" y="0"/>
                  </a:moveTo>
                  <a:cubicBezTo>
                    <a:pt x="175" y="0"/>
                    <a:pt x="1" y="176"/>
                    <a:pt x="1" y="391"/>
                  </a:cubicBezTo>
                  <a:lnTo>
                    <a:pt x="1" y="4212"/>
                  </a:lnTo>
                  <a:cubicBezTo>
                    <a:pt x="2" y="4427"/>
                    <a:pt x="177" y="4602"/>
                    <a:pt x="393" y="4602"/>
                  </a:cubicBezTo>
                  <a:cubicBezTo>
                    <a:pt x="609" y="4602"/>
                    <a:pt x="785" y="4427"/>
                    <a:pt x="785" y="4211"/>
                  </a:cubicBezTo>
                  <a:lnTo>
                    <a:pt x="785" y="782"/>
                  </a:lnTo>
                  <a:lnTo>
                    <a:pt x="4213" y="782"/>
                  </a:lnTo>
                  <a:cubicBezTo>
                    <a:pt x="4429" y="782"/>
                    <a:pt x="4604" y="607"/>
                    <a:pt x="4604" y="391"/>
                  </a:cubicBez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4118162" y="4190228"/>
              <a:ext cx="144025" cy="143993"/>
            </a:xfrm>
            <a:custGeom>
              <a:avLst/>
              <a:gdLst/>
              <a:ahLst/>
              <a:cxnLst/>
              <a:rect l="l" t="t" r="r" b="b"/>
              <a:pathLst>
                <a:path w="4604" h="4603" extrusionOk="0">
                  <a:moveTo>
                    <a:pt x="392" y="0"/>
                  </a:moveTo>
                  <a:cubicBezTo>
                    <a:pt x="174" y="0"/>
                    <a:pt x="0" y="176"/>
                    <a:pt x="0" y="391"/>
                  </a:cubicBezTo>
                  <a:cubicBezTo>
                    <a:pt x="0" y="607"/>
                    <a:pt x="177" y="782"/>
                    <a:pt x="392" y="782"/>
                  </a:cubicBezTo>
                  <a:lnTo>
                    <a:pt x="3820" y="782"/>
                  </a:lnTo>
                  <a:lnTo>
                    <a:pt x="3820" y="4211"/>
                  </a:lnTo>
                  <a:cubicBezTo>
                    <a:pt x="3820" y="4428"/>
                    <a:pt x="3996" y="4602"/>
                    <a:pt x="4211" y="4602"/>
                  </a:cubicBezTo>
                  <a:cubicBezTo>
                    <a:pt x="4426" y="4602"/>
                    <a:pt x="4603" y="4427"/>
                    <a:pt x="4603" y="4211"/>
                  </a:cubicBezTo>
                  <a:lnTo>
                    <a:pt x="4603" y="390"/>
                  </a:ln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4118225" y="4464232"/>
              <a:ext cx="143993" cy="144025"/>
            </a:xfrm>
            <a:custGeom>
              <a:avLst/>
              <a:gdLst/>
              <a:ahLst/>
              <a:cxnLst/>
              <a:rect l="l" t="t" r="r" b="b"/>
              <a:pathLst>
                <a:path w="4603" h="4604" extrusionOk="0">
                  <a:moveTo>
                    <a:pt x="4211" y="1"/>
                  </a:moveTo>
                  <a:cubicBezTo>
                    <a:pt x="3994" y="1"/>
                    <a:pt x="3819" y="177"/>
                    <a:pt x="3819" y="393"/>
                  </a:cubicBezTo>
                  <a:lnTo>
                    <a:pt x="3819" y="3821"/>
                  </a:lnTo>
                  <a:lnTo>
                    <a:pt x="391" y="3821"/>
                  </a:lnTo>
                  <a:cubicBezTo>
                    <a:pt x="175" y="3821"/>
                    <a:pt x="0" y="3997"/>
                    <a:pt x="0" y="4212"/>
                  </a:cubicBezTo>
                  <a:cubicBezTo>
                    <a:pt x="0" y="4427"/>
                    <a:pt x="176" y="4603"/>
                    <a:pt x="391" y="4603"/>
                  </a:cubicBezTo>
                  <a:lnTo>
                    <a:pt x="4212" y="4603"/>
                  </a:lnTo>
                  <a:cubicBezTo>
                    <a:pt x="4428" y="4603"/>
                    <a:pt x="4603" y="4427"/>
                    <a:pt x="4603" y="4212"/>
                  </a:cubicBezTo>
                  <a:lnTo>
                    <a:pt x="4603" y="390"/>
                  </a:lnTo>
                  <a:cubicBezTo>
                    <a:pt x="4602" y="177"/>
                    <a:pt x="4426"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3844096" y="4464294"/>
              <a:ext cx="144056" cy="144025"/>
            </a:xfrm>
            <a:custGeom>
              <a:avLst/>
              <a:gdLst/>
              <a:ahLst/>
              <a:cxnLst/>
              <a:rect l="l" t="t" r="r" b="b"/>
              <a:pathLst>
                <a:path w="4605" h="4604" extrusionOk="0">
                  <a:moveTo>
                    <a:pt x="393" y="1"/>
                  </a:moveTo>
                  <a:cubicBezTo>
                    <a:pt x="175" y="1"/>
                    <a:pt x="1" y="176"/>
                    <a:pt x="1" y="392"/>
                  </a:cubicBezTo>
                  <a:lnTo>
                    <a:pt x="1" y="4213"/>
                  </a:lnTo>
                  <a:cubicBezTo>
                    <a:pt x="1" y="4429"/>
                    <a:pt x="177" y="4603"/>
                    <a:pt x="393" y="4603"/>
                  </a:cubicBezTo>
                  <a:lnTo>
                    <a:pt x="4214" y="4603"/>
                  </a:lnTo>
                  <a:cubicBezTo>
                    <a:pt x="4430" y="4603"/>
                    <a:pt x="4605" y="4428"/>
                    <a:pt x="4605" y="4213"/>
                  </a:cubicBezTo>
                  <a:cubicBezTo>
                    <a:pt x="4605" y="3997"/>
                    <a:pt x="4429" y="3820"/>
                    <a:pt x="4212" y="3820"/>
                  </a:cubicBezTo>
                  <a:lnTo>
                    <a:pt x="784" y="3820"/>
                  </a:lnTo>
                  <a:lnTo>
                    <a:pt x="784" y="392"/>
                  </a:lnTo>
                  <a:cubicBezTo>
                    <a:pt x="784" y="175"/>
                    <a:pt x="608"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4028256" y="4371542"/>
              <a:ext cx="49770" cy="15485"/>
            </a:xfrm>
            <a:custGeom>
              <a:avLst/>
              <a:gdLst/>
              <a:ahLst/>
              <a:cxnLst/>
              <a:rect l="l" t="t" r="r" b="b"/>
              <a:pathLst>
                <a:path w="1591" h="495" extrusionOk="0">
                  <a:moveTo>
                    <a:pt x="796" y="0"/>
                  </a:moveTo>
                  <a:cubicBezTo>
                    <a:pt x="447" y="0"/>
                    <a:pt x="145" y="202"/>
                    <a:pt x="1" y="495"/>
                  </a:cubicBezTo>
                  <a:lnTo>
                    <a:pt x="1591" y="495"/>
                  </a:lnTo>
                  <a:cubicBezTo>
                    <a:pt x="1446" y="201"/>
                    <a:pt x="1144"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4028256" y="4411521"/>
              <a:ext cx="49770" cy="15485"/>
            </a:xfrm>
            <a:custGeom>
              <a:avLst/>
              <a:gdLst/>
              <a:ahLst/>
              <a:cxnLst/>
              <a:rect l="l" t="t" r="r" b="b"/>
              <a:pathLst>
                <a:path w="1591" h="495" extrusionOk="0">
                  <a:moveTo>
                    <a:pt x="1" y="0"/>
                  </a:moveTo>
                  <a:cubicBezTo>
                    <a:pt x="144" y="293"/>
                    <a:pt x="447" y="495"/>
                    <a:pt x="796" y="495"/>
                  </a:cubicBezTo>
                  <a:cubicBezTo>
                    <a:pt x="1145" y="495"/>
                    <a:pt x="1446" y="294"/>
                    <a:pt x="1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4119758" y="4306630"/>
              <a:ext cx="116559" cy="80427"/>
            </a:xfrm>
            <a:custGeom>
              <a:avLst/>
              <a:gdLst/>
              <a:ahLst/>
              <a:cxnLst/>
              <a:rect l="l" t="t" r="r" b="b"/>
              <a:pathLst>
                <a:path w="3726" h="2571" extrusionOk="0">
                  <a:moveTo>
                    <a:pt x="0" y="1"/>
                  </a:moveTo>
                  <a:cubicBezTo>
                    <a:pt x="158" y="116"/>
                    <a:pt x="308" y="242"/>
                    <a:pt x="449" y="384"/>
                  </a:cubicBezTo>
                  <a:cubicBezTo>
                    <a:pt x="1045" y="979"/>
                    <a:pt x="1408" y="1744"/>
                    <a:pt x="1496" y="2571"/>
                  </a:cubicBezTo>
                  <a:lnTo>
                    <a:pt x="3725" y="2571"/>
                  </a:lnTo>
                  <a:cubicBezTo>
                    <a:pt x="3522" y="2278"/>
                    <a:pt x="3073" y="1709"/>
                    <a:pt x="2347" y="1160"/>
                  </a:cubicBezTo>
                  <a:cubicBezTo>
                    <a:pt x="1651" y="634"/>
                    <a:pt x="859" y="24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3964346" y="4411521"/>
              <a:ext cx="177497" cy="77362"/>
            </a:xfrm>
            <a:custGeom>
              <a:avLst/>
              <a:gdLst/>
              <a:ahLst/>
              <a:cxnLst/>
              <a:rect l="l" t="t" r="r" b="b"/>
              <a:pathLst>
                <a:path w="5674" h="2473" extrusionOk="0">
                  <a:moveTo>
                    <a:pt x="0" y="0"/>
                  </a:moveTo>
                  <a:cubicBezTo>
                    <a:pt x="191" y="1396"/>
                    <a:pt x="1388" y="2472"/>
                    <a:pt x="2837" y="2472"/>
                  </a:cubicBezTo>
                  <a:cubicBezTo>
                    <a:pt x="4285" y="2472"/>
                    <a:pt x="5481" y="1396"/>
                    <a:pt x="5673" y="0"/>
                  </a:cubicBezTo>
                  <a:lnTo>
                    <a:pt x="4461" y="0"/>
                  </a:lnTo>
                  <a:cubicBezTo>
                    <a:pt x="4284" y="733"/>
                    <a:pt x="3624" y="1278"/>
                    <a:pt x="2838" y="1278"/>
                  </a:cubicBezTo>
                  <a:cubicBezTo>
                    <a:pt x="2052" y="1278"/>
                    <a:pt x="1391" y="73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3964440" y="4309665"/>
              <a:ext cx="177497" cy="77362"/>
            </a:xfrm>
            <a:custGeom>
              <a:avLst/>
              <a:gdLst/>
              <a:ahLst/>
              <a:cxnLst/>
              <a:rect l="l" t="t" r="r" b="b"/>
              <a:pathLst>
                <a:path w="5674" h="2473" extrusionOk="0">
                  <a:moveTo>
                    <a:pt x="2837" y="0"/>
                  </a:moveTo>
                  <a:cubicBezTo>
                    <a:pt x="1388" y="0"/>
                    <a:pt x="190" y="1076"/>
                    <a:pt x="1" y="2473"/>
                  </a:cubicBezTo>
                  <a:lnTo>
                    <a:pt x="1213" y="2473"/>
                  </a:lnTo>
                  <a:cubicBezTo>
                    <a:pt x="1389" y="1740"/>
                    <a:pt x="2050" y="1194"/>
                    <a:pt x="2836" y="1194"/>
                  </a:cubicBezTo>
                  <a:cubicBezTo>
                    <a:pt x="3622" y="1194"/>
                    <a:pt x="4282" y="1740"/>
                    <a:pt x="4460" y="2473"/>
                  </a:cubicBezTo>
                  <a:lnTo>
                    <a:pt x="5673" y="2473"/>
                  </a:lnTo>
                  <a:cubicBezTo>
                    <a:pt x="5482" y="1076"/>
                    <a:pt x="4285" y="0"/>
                    <a:pt x="2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3869873" y="4305535"/>
              <a:ext cx="118185" cy="81522"/>
            </a:xfrm>
            <a:custGeom>
              <a:avLst/>
              <a:gdLst/>
              <a:ahLst/>
              <a:cxnLst/>
              <a:rect l="l" t="t" r="r" b="b"/>
              <a:pathLst>
                <a:path w="3778" h="2606" extrusionOk="0">
                  <a:moveTo>
                    <a:pt x="3778" y="0"/>
                  </a:moveTo>
                  <a:lnTo>
                    <a:pt x="3778" y="0"/>
                  </a:lnTo>
                  <a:cubicBezTo>
                    <a:pt x="3581" y="53"/>
                    <a:pt x="3386" y="115"/>
                    <a:pt x="3196" y="184"/>
                  </a:cubicBezTo>
                  <a:cubicBezTo>
                    <a:pt x="2539" y="423"/>
                    <a:pt x="1928" y="757"/>
                    <a:pt x="1377" y="1178"/>
                  </a:cubicBezTo>
                  <a:cubicBezTo>
                    <a:pt x="651" y="1733"/>
                    <a:pt x="207" y="2303"/>
                    <a:pt x="1" y="2606"/>
                  </a:cubicBezTo>
                  <a:lnTo>
                    <a:pt x="2234" y="2606"/>
                  </a:lnTo>
                  <a:cubicBezTo>
                    <a:pt x="2321" y="1780"/>
                    <a:pt x="2685" y="1015"/>
                    <a:pt x="3282" y="419"/>
                  </a:cubicBezTo>
                  <a:cubicBezTo>
                    <a:pt x="3436" y="262"/>
                    <a:pt x="3602" y="12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4118225" y="4411489"/>
              <a:ext cx="118217" cy="81522"/>
            </a:xfrm>
            <a:custGeom>
              <a:avLst/>
              <a:gdLst/>
              <a:ahLst/>
              <a:cxnLst/>
              <a:rect l="l" t="t" r="r" b="b"/>
              <a:pathLst>
                <a:path w="3779" h="2606" extrusionOk="0">
                  <a:moveTo>
                    <a:pt x="1546" y="0"/>
                  </a:moveTo>
                  <a:cubicBezTo>
                    <a:pt x="1458" y="827"/>
                    <a:pt x="1094" y="1592"/>
                    <a:pt x="499" y="2187"/>
                  </a:cubicBezTo>
                  <a:cubicBezTo>
                    <a:pt x="344" y="2342"/>
                    <a:pt x="177" y="2482"/>
                    <a:pt x="0" y="2606"/>
                  </a:cubicBezTo>
                  <a:cubicBezTo>
                    <a:pt x="197" y="2552"/>
                    <a:pt x="392" y="2491"/>
                    <a:pt x="583" y="2422"/>
                  </a:cubicBezTo>
                  <a:cubicBezTo>
                    <a:pt x="1239" y="2183"/>
                    <a:pt x="1852" y="1849"/>
                    <a:pt x="2402" y="1428"/>
                  </a:cubicBezTo>
                  <a:cubicBezTo>
                    <a:pt x="3129" y="873"/>
                    <a:pt x="3572" y="30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3869904" y="4411521"/>
              <a:ext cx="116652" cy="80365"/>
            </a:xfrm>
            <a:custGeom>
              <a:avLst/>
              <a:gdLst/>
              <a:ahLst/>
              <a:cxnLst/>
              <a:rect l="l" t="t" r="r" b="b"/>
              <a:pathLst>
                <a:path w="3729" h="2569" extrusionOk="0">
                  <a:moveTo>
                    <a:pt x="1" y="0"/>
                  </a:moveTo>
                  <a:cubicBezTo>
                    <a:pt x="206" y="292"/>
                    <a:pt x="655" y="859"/>
                    <a:pt x="1380" y="1410"/>
                  </a:cubicBezTo>
                  <a:cubicBezTo>
                    <a:pt x="2077" y="1938"/>
                    <a:pt x="2869" y="2326"/>
                    <a:pt x="3728" y="2569"/>
                  </a:cubicBezTo>
                  <a:cubicBezTo>
                    <a:pt x="3570" y="2454"/>
                    <a:pt x="3421" y="2328"/>
                    <a:pt x="3279" y="2186"/>
                  </a:cubicBezTo>
                  <a:cubicBezTo>
                    <a:pt x="2684" y="1591"/>
                    <a:pt x="2320" y="826"/>
                    <a:pt x="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9"/>
          <p:cNvGrpSpPr/>
          <p:nvPr/>
        </p:nvGrpSpPr>
        <p:grpSpPr>
          <a:xfrm>
            <a:off x="4697179" y="2435980"/>
            <a:ext cx="418153" cy="417965"/>
            <a:chOff x="3243191" y="1996386"/>
            <a:chExt cx="418153" cy="417965"/>
          </a:xfrm>
        </p:grpSpPr>
        <p:sp>
          <p:nvSpPr>
            <p:cNvPr id="1630" name="Google Shape;1630;p39"/>
            <p:cNvSpPr/>
            <p:nvPr/>
          </p:nvSpPr>
          <p:spPr>
            <a:xfrm>
              <a:off x="3604973" y="2102246"/>
              <a:ext cx="56371" cy="309321"/>
            </a:xfrm>
            <a:custGeom>
              <a:avLst/>
              <a:gdLst/>
              <a:ahLst/>
              <a:cxnLst/>
              <a:rect l="l" t="t" r="r" b="b"/>
              <a:pathLst>
                <a:path w="1802" h="9888" extrusionOk="0">
                  <a:moveTo>
                    <a:pt x="1802" y="0"/>
                  </a:moveTo>
                  <a:cubicBezTo>
                    <a:pt x="1415" y="271"/>
                    <a:pt x="872" y="531"/>
                    <a:pt x="118" y="759"/>
                  </a:cubicBezTo>
                  <a:cubicBezTo>
                    <a:pt x="48" y="780"/>
                    <a:pt x="1" y="843"/>
                    <a:pt x="1" y="915"/>
                  </a:cubicBezTo>
                  <a:lnTo>
                    <a:pt x="1" y="9658"/>
                  </a:lnTo>
                  <a:cubicBezTo>
                    <a:pt x="1" y="9789"/>
                    <a:pt x="108" y="9888"/>
                    <a:pt x="229" y="9888"/>
                  </a:cubicBezTo>
                  <a:cubicBezTo>
                    <a:pt x="256" y="9888"/>
                    <a:pt x="283" y="9883"/>
                    <a:pt x="310" y="9872"/>
                  </a:cubicBezTo>
                  <a:cubicBezTo>
                    <a:pt x="1258" y="9512"/>
                    <a:pt x="1802" y="8986"/>
                    <a:pt x="1802" y="8572"/>
                  </a:cubicBez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3428696" y="2054103"/>
              <a:ext cx="46236" cy="46298"/>
            </a:xfrm>
            <a:custGeom>
              <a:avLst/>
              <a:gdLst/>
              <a:ahLst/>
              <a:cxnLst/>
              <a:rect l="l" t="t" r="r" b="b"/>
              <a:pathLst>
                <a:path w="1478" h="1480" extrusionOk="0">
                  <a:moveTo>
                    <a:pt x="739" y="0"/>
                  </a:moveTo>
                  <a:cubicBezTo>
                    <a:pt x="331" y="0"/>
                    <a:pt x="0" y="333"/>
                    <a:pt x="0" y="740"/>
                  </a:cubicBezTo>
                  <a:cubicBezTo>
                    <a:pt x="0" y="1148"/>
                    <a:pt x="331" y="1480"/>
                    <a:pt x="739" y="1480"/>
                  </a:cubicBezTo>
                  <a:cubicBezTo>
                    <a:pt x="1147" y="1480"/>
                    <a:pt x="1477" y="1148"/>
                    <a:pt x="1477" y="740"/>
                  </a:cubicBezTo>
                  <a:cubicBezTo>
                    <a:pt x="1477" y="333"/>
                    <a:pt x="1147"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3243191" y="1996386"/>
              <a:ext cx="418153" cy="298842"/>
            </a:xfrm>
            <a:custGeom>
              <a:avLst/>
              <a:gdLst/>
              <a:ahLst/>
              <a:cxnLst/>
              <a:rect l="l" t="t" r="r" b="b"/>
              <a:pathLst>
                <a:path w="13367" h="9553" extrusionOk="0">
                  <a:moveTo>
                    <a:pt x="6669" y="959"/>
                  </a:moveTo>
                  <a:cubicBezTo>
                    <a:pt x="7565" y="959"/>
                    <a:pt x="8294" y="1690"/>
                    <a:pt x="8294" y="2587"/>
                  </a:cubicBezTo>
                  <a:cubicBezTo>
                    <a:pt x="8294" y="3483"/>
                    <a:pt x="7565" y="4214"/>
                    <a:pt x="6669" y="4214"/>
                  </a:cubicBezTo>
                  <a:cubicBezTo>
                    <a:pt x="5772" y="4214"/>
                    <a:pt x="5043" y="3485"/>
                    <a:pt x="5043" y="2587"/>
                  </a:cubicBezTo>
                  <a:cubicBezTo>
                    <a:pt x="5043" y="1690"/>
                    <a:pt x="5772" y="959"/>
                    <a:pt x="6669" y="959"/>
                  </a:cubicBezTo>
                  <a:close/>
                  <a:moveTo>
                    <a:pt x="6699" y="0"/>
                  </a:moveTo>
                  <a:cubicBezTo>
                    <a:pt x="4839" y="0"/>
                    <a:pt x="3096" y="241"/>
                    <a:pt x="1791" y="680"/>
                  </a:cubicBezTo>
                  <a:cubicBezTo>
                    <a:pt x="1192" y="881"/>
                    <a:pt x="710" y="1120"/>
                    <a:pt x="395" y="1369"/>
                  </a:cubicBezTo>
                  <a:cubicBezTo>
                    <a:pt x="215" y="1512"/>
                    <a:pt x="1" y="1731"/>
                    <a:pt x="1" y="1956"/>
                  </a:cubicBezTo>
                  <a:cubicBezTo>
                    <a:pt x="1" y="2359"/>
                    <a:pt x="621" y="2953"/>
                    <a:pt x="2356" y="3404"/>
                  </a:cubicBezTo>
                  <a:cubicBezTo>
                    <a:pt x="2539" y="3451"/>
                    <a:pt x="2693" y="3626"/>
                    <a:pt x="2689" y="3833"/>
                  </a:cubicBezTo>
                  <a:lnTo>
                    <a:pt x="2689" y="9550"/>
                  </a:lnTo>
                  <a:cubicBezTo>
                    <a:pt x="3132" y="9455"/>
                    <a:pt x="3609" y="9373"/>
                    <a:pt x="4105" y="9308"/>
                  </a:cubicBezTo>
                  <a:cubicBezTo>
                    <a:pt x="4067" y="9199"/>
                    <a:pt x="4042" y="9083"/>
                    <a:pt x="4031" y="8964"/>
                  </a:cubicBezTo>
                  <a:cubicBezTo>
                    <a:pt x="4031" y="8960"/>
                    <a:pt x="4029" y="8955"/>
                    <a:pt x="4029" y="8952"/>
                  </a:cubicBezTo>
                  <a:lnTo>
                    <a:pt x="3859" y="6090"/>
                  </a:lnTo>
                  <a:cubicBezTo>
                    <a:pt x="3832" y="5760"/>
                    <a:pt x="3944" y="5432"/>
                    <a:pt x="4167" y="5188"/>
                  </a:cubicBezTo>
                  <a:cubicBezTo>
                    <a:pt x="4391" y="4942"/>
                    <a:pt x="4710" y="4803"/>
                    <a:pt x="5044" y="4803"/>
                  </a:cubicBezTo>
                  <a:lnTo>
                    <a:pt x="8326" y="4803"/>
                  </a:lnTo>
                  <a:cubicBezTo>
                    <a:pt x="8650" y="4803"/>
                    <a:pt x="8965" y="4937"/>
                    <a:pt x="9188" y="5173"/>
                  </a:cubicBezTo>
                  <a:cubicBezTo>
                    <a:pt x="9409" y="5408"/>
                    <a:pt x="9529" y="5727"/>
                    <a:pt x="9514" y="6049"/>
                  </a:cubicBezTo>
                  <a:lnTo>
                    <a:pt x="9417" y="8906"/>
                  </a:lnTo>
                  <a:lnTo>
                    <a:pt x="9417" y="8913"/>
                  </a:lnTo>
                  <a:cubicBezTo>
                    <a:pt x="9408" y="9056"/>
                    <a:pt x="9381" y="9191"/>
                    <a:pt x="9335" y="9319"/>
                  </a:cubicBezTo>
                  <a:cubicBezTo>
                    <a:pt x="9801" y="9383"/>
                    <a:pt x="10254" y="9461"/>
                    <a:pt x="10678" y="9552"/>
                  </a:cubicBezTo>
                  <a:lnTo>
                    <a:pt x="10678" y="3841"/>
                  </a:lnTo>
                  <a:cubicBezTo>
                    <a:pt x="10678" y="3654"/>
                    <a:pt x="10810" y="3459"/>
                    <a:pt x="11012" y="3411"/>
                  </a:cubicBezTo>
                  <a:cubicBezTo>
                    <a:pt x="12747" y="2965"/>
                    <a:pt x="13366" y="2368"/>
                    <a:pt x="13366" y="1957"/>
                  </a:cubicBezTo>
                  <a:cubicBezTo>
                    <a:pt x="13367" y="1629"/>
                    <a:pt x="12900" y="1122"/>
                    <a:pt x="11592" y="680"/>
                  </a:cubicBezTo>
                  <a:cubicBezTo>
                    <a:pt x="10296" y="241"/>
                    <a:pt x="8558" y="0"/>
                    <a:pt x="6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3243222" y="2101934"/>
              <a:ext cx="56434" cy="309665"/>
            </a:xfrm>
            <a:custGeom>
              <a:avLst/>
              <a:gdLst/>
              <a:ahLst/>
              <a:cxnLst/>
              <a:rect l="l" t="t" r="r" b="b"/>
              <a:pathLst>
                <a:path w="1804" h="9899" extrusionOk="0">
                  <a:moveTo>
                    <a:pt x="1" y="1"/>
                  </a:moveTo>
                  <a:lnTo>
                    <a:pt x="1" y="8614"/>
                  </a:lnTo>
                  <a:cubicBezTo>
                    <a:pt x="1" y="9028"/>
                    <a:pt x="545" y="9528"/>
                    <a:pt x="1493" y="9883"/>
                  </a:cubicBezTo>
                  <a:cubicBezTo>
                    <a:pt x="1520" y="9893"/>
                    <a:pt x="1547" y="9898"/>
                    <a:pt x="1574" y="9898"/>
                  </a:cubicBezTo>
                  <a:cubicBezTo>
                    <a:pt x="1695" y="9898"/>
                    <a:pt x="1803" y="9799"/>
                    <a:pt x="1803" y="9668"/>
                  </a:cubicBezTo>
                  <a:lnTo>
                    <a:pt x="1803" y="918"/>
                  </a:lnTo>
                  <a:cubicBezTo>
                    <a:pt x="1803" y="846"/>
                    <a:pt x="1755" y="782"/>
                    <a:pt x="1686" y="761"/>
                  </a:cubicBezTo>
                  <a:cubicBezTo>
                    <a:pt x="932" y="532"/>
                    <a:pt x="389" y="2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3391282" y="2174415"/>
              <a:ext cx="121970" cy="239937"/>
            </a:xfrm>
            <a:custGeom>
              <a:avLst/>
              <a:gdLst/>
              <a:ahLst/>
              <a:cxnLst/>
              <a:rect l="l" t="t" r="r" b="b"/>
              <a:pathLst>
                <a:path w="3899" h="7670" extrusionOk="0">
                  <a:moveTo>
                    <a:pt x="313" y="0"/>
                  </a:moveTo>
                  <a:cubicBezTo>
                    <a:pt x="197" y="0"/>
                    <a:pt x="124" y="62"/>
                    <a:pt x="89" y="99"/>
                  </a:cubicBezTo>
                  <a:cubicBezTo>
                    <a:pt x="56" y="136"/>
                    <a:pt x="1" y="213"/>
                    <a:pt x="11" y="329"/>
                  </a:cubicBezTo>
                  <a:cubicBezTo>
                    <a:pt x="11" y="334"/>
                    <a:pt x="12" y="339"/>
                    <a:pt x="12" y="342"/>
                  </a:cubicBezTo>
                  <a:lnTo>
                    <a:pt x="184" y="3202"/>
                  </a:lnTo>
                  <a:cubicBezTo>
                    <a:pt x="200" y="3367"/>
                    <a:pt x="294" y="3505"/>
                    <a:pt x="430" y="3582"/>
                  </a:cubicBezTo>
                  <a:cubicBezTo>
                    <a:pt x="433" y="3583"/>
                    <a:pt x="436" y="3586"/>
                    <a:pt x="440" y="3587"/>
                  </a:cubicBezTo>
                  <a:cubicBezTo>
                    <a:pt x="510" y="3626"/>
                    <a:pt x="590" y="3648"/>
                    <a:pt x="676" y="3648"/>
                  </a:cubicBezTo>
                  <a:lnTo>
                    <a:pt x="759" y="3648"/>
                  </a:lnTo>
                  <a:cubicBezTo>
                    <a:pt x="1004" y="3648"/>
                    <a:pt x="1202" y="3847"/>
                    <a:pt x="1202" y="4091"/>
                  </a:cubicBezTo>
                  <a:lnTo>
                    <a:pt x="1202" y="6839"/>
                  </a:lnTo>
                  <a:cubicBezTo>
                    <a:pt x="1202" y="7297"/>
                    <a:pt x="1575" y="7670"/>
                    <a:pt x="2032" y="7670"/>
                  </a:cubicBezTo>
                  <a:cubicBezTo>
                    <a:pt x="2488" y="7669"/>
                    <a:pt x="2861" y="7296"/>
                    <a:pt x="2861" y="6839"/>
                  </a:cubicBezTo>
                  <a:lnTo>
                    <a:pt x="2861" y="4092"/>
                  </a:lnTo>
                  <a:cubicBezTo>
                    <a:pt x="2861" y="3847"/>
                    <a:pt x="3059" y="3648"/>
                    <a:pt x="3304" y="3648"/>
                  </a:cubicBezTo>
                  <a:cubicBezTo>
                    <a:pt x="3567" y="3648"/>
                    <a:pt x="3784" y="3443"/>
                    <a:pt x="3797" y="3180"/>
                  </a:cubicBezTo>
                  <a:lnTo>
                    <a:pt x="3895" y="324"/>
                  </a:lnTo>
                  <a:lnTo>
                    <a:pt x="3895" y="317"/>
                  </a:lnTo>
                  <a:cubicBezTo>
                    <a:pt x="3899" y="233"/>
                    <a:pt x="3869" y="154"/>
                    <a:pt x="3813" y="93"/>
                  </a:cubicBezTo>
                  <a:cubicBezTo>
                    <a:pt x="3755" y="33"/>
                    <a:pt x="3678"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Tri Tue Nhan Tao</a:t>
            </a:r>
            <a:endParaRPr dirty="0"/>
          </a:p>
        </p:txBody>
      </p:sp>
      <p:sp>
        <p:nvSpPr>
          <p:cNvPr id="1640" name="Google Shape;1640;p40"/>
          <p:cNvSpPr txBox="1">
            <a:spLocks noGrp="1"/>
          </p:cNvSpPr>
          <p:nvPr>
            <p:ph type="title" idx="2"/>
          </p:nvPr>
        </p:nvSpPr>
        <p:spPr>
          <a:xfrm>
            <a:off x="1736363" y="1231507"/>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41" name="Google Shape;1641;p40"/>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Tổng quan về trí tuệ nhân tạo.</a:t>
            </a:r>
            <a:endParaRPr dirty="0"/>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accent1"/>
                </a:solidFill>
              </a:rPr>
              <a:t>Tri Tue Nhan Tao</a:t>
            </a:r>
            <a:endParaRPr dirty="0">
              <a:solidFill>
                <a:schemeClr val="accent1"/>
              </a:solidFill>
            </a:endParaRPr>
          </a:p>
        </p:txBody>
      </p:sp>
      <p:sp>
        <p:nvSpPr>
          <p:cNvPr id="1770" name="Google Shape;1770;p41"/>
          <p:cNvSpPr txBox="1">
            <a:spLocks noGrp="1"/>
          </p:cNvSpPr>
          <p:nvPr>
            <p:ph type="body" idx="1"/>
          </p:nvPr>
        </p:nvSpPr>
        <p:spPr>
          <a:xfrm>
            <a:off x="4425412" y="1385882"/>
            <a:ext cx="3850575" cy="257161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r>
              <a:rPr lang="vi-VN" dirty="0"/>
              <a:t>T</a:t>
            </a:r>
            <a:r>
              <a:rPr lang="vi-VN" dirty="0">
                <a:solidFill>
                  <a:schemeClr val="dk1"/>
                </a:solidFill>
              </a:rPr>
              <a:t>rí tuệ nhân tạo (</a:t>
            </a:r>
            <a:r>
              <a:rPr lang="vi-VN" dirty="0">
                <a:solidFill>
                  <a:schemeClr val="accent1"/>
                </a:solidFill>
              </a:rPr>
              <a:t>Artificial Intelligence - AI</a:t>
            </a:r>
            <a:r>
              <a:rPr lang="vi-VN" dirty="0">
                <a:solidFill>
                  <a:schemeClr val="dk1"/>
                </a:solidFill>
              </a:rPr>
              <a:t>) là khoa học giúp máy móc suy nghĩ và đưa ra quyết định </a:t>
            </a:r>
            <a:r>
              <a:rPr lang="vi-VN" dirty="0">
                <a:solidFill>
                  <a:schemeClr val="accent1"/>
                </a:solidFill>
              </a:rPr>
              <a:t>như con người </a:t>
            </a:r>
            <a:r>
              <a:rPr lang="vi-VN" dirty="0">
                <a:solidFill>
                  <a:schemeClr val="dk1"/>
                </a:solidFill>
              </a:rPr>
              <a:t>(“The science and engineering of making intelligent machines.” - Khoa học và kỹ thuật chế tạo máy móc thông minh - John McCarthy – 1956)</a:t>
            </a:r>
          </a:p>
          <a:p>
            <a:pPr marL="0" lvl="0" indent="0" rtl="0">
              <a:spcBef>
                <a:spcPts val="0"/>
              </a:spcBef>
              <a:spcAft>
                <a:spcPts val="0"/>
              </a:spcAft>
              <a:buClr>
                <a:srgbClr val="273D40"/>
              </a:buClr>
              <a:buSzPts val="600"/>
              <a:buFont typeface="Arial"/>
              <a:buNone/>
            </a:pPr>
            <a:endParaRPr lang="vi-VN" dirty="0"/>
          </a:p>
          <a:p>
            <a:pPr marL="0" lvl="0" indent="0" rtl="0">
              <a:spcBef>
                <a:spcPts val="0"/>
              </a:spcBef>
              <a:spcAft>
                <a:spcPts val="0"/>
              </a:spcAft>
              <a:buClr>
                <a:srgbClr val="273D40"/>
              </a:buClr>
              <a:buSzPts val="600"/>
              <a:buFont typeface="Arial"/>
              <a:buNone/>
            </a:pPr>
            <a:r>
              <a:rPr lang="vi-VN" dirty="0">
                <a:solidFill>
                  <a:schemeClr val="accent1"/>
                </a:solidFill>
              </a:rPr>
              <a:t>AI</a:t>
            </a:r>
            <a:r>
              <a:rPr lang="vi-VN" dirty="0">
                <a:solidFill>
                  <a:schemeClr val="dk1"/>
                </a:solidFill>
              </a:rPr>
              <a:t> đã có thể thực hiện điều này bằng cách tạo ra các </a:t>
            </a:r>
            <a:r>
              <a:rPr lang="vi-VN" dirty="0">
                <a:solidFill>
                  <a:schemeClr val="accent1"/>
                </a:solidFill>
              </a:rPr>
              <a:t>máy móc và robot </a:t>
            </a:r>
            <a:r>
              <a:rPr lang="vi-VN" dirty="0">
                <a:solidFill>
                  <a:schemeClr val="dk1"/>
                </a:solidFill>
              </a:rPr>
              <a:t>đã được sử dụng trong nhiều lĩnh vực bao gồm chăm sóc sức khỏe, robot, tiếp thị, phân tích kinh doanh và nhiều hơn nữa</a:t>
            </a:r>
            <a:br>
              <a:rPr lang="vi-VN" dirty="0">
                <a:solidFill>
                  <a:schemeClr val="dk1"/>
                </a:solidFill>
              </a:rPr>
            </a:br>
            <a:endParaRPr lang="en-US" dirty="0"/>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37"/>
          <p:cNvSpPr txBox="1">
            <a:spLocks noGrp="1"/>
          </p:cNvSpPr>
          <p:nvPr>
            <p:ph type="title"/>
          </p:nvPr>
        </p:nvSpPr>
        <p:spPr>
          <a:xfrm>
            <a:off x="720000" y="1986726"/>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sz="1800" kern="0" dirty="0" err="1">
                <a:effectLst/>
                <a:latin typeface="Archivo Light" panose="020B0604020202020204" charset="0"/>
                <a:ea typeface="Aptos"/>
                <a:cs typeface="Archivo Light" panose="020B0604020202020204" charset="0"/>
              </a:rPr>
              <a:t>Tăng</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hiệu</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quả</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và</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năng</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suất</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làm</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việc</a:t>
            </a:r>
            <a:endParaRPr lang="en-US" dirty="0">
              <a:latin typeface="Archivo Light" panose="020B0604020202020204" charset="0"/>
              <a:cs typeface="Archivo Light" panose="020B0604020202020204" charset="0"/>
            </a:endParaRPr>
          </a:p>
        </p:txBody>
      </p:sp>
      <p:sp>
        <p:nvSpPr>
          <p:cNvPr id="1549" name="Google Shape;1549;p37"/>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54" name="Google Shape;1554;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55" name="Google Shape;1555;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7" name="Google Shape;1557;p37"/>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8" name="Google Shape;1558;p37"/>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559" name="Google Shape;1559;p37"/>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61" name="Google Shape;1561;p37"/>
          <p:cNvSpPr txBox="1">
            <a:spLocks noGrp="1"/>
          </p:cNvSpPr>
          <p:nvPr>
            <p:ph type="title" idx="21"/>
          </p:nvPr>
        </p:nvSpPr>
        <p:spPr>
          <a:xfrm>
            <a:off x="720000" y="259726"/>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t>Tri Tue Nhan Tao</a:t>
            </a:r>
            <a:endParaRPr sz="3600" dirty="0"/>
          </a:p>
        </p:txBody>
      </p:sp>
      <p:sp>
        <p:nvSpPr>
          <p:cNvPr id="21" name="Google Shape;1552;p37">
            <a:extLst>
              <a:ext uri="{FF2B5EF4-FFF2-40B4-BE49-F238E27FC236}">
                <a16:creationId xmlns:a16="http://schemas.microsoft.com/office/drawing/2014/main" id="{442122E2-62B3-46E0-8F17-90444F8C123E}"/>
              </a:ext>
            </a:extLst>
          </p:cNvPr>
          <p:cNvSpPr txBox="1">
            <a:spLocks/>
          </p:cNvSpPr>
          <p:nvPr/>
        </p:nvSpPr>
        <p:spPr>
          <a:xfrm>
            <a:off x="3803589" y="816101"/>
            <a:ext cx="1536822" cy="2249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r>
              <a:rPr lang="vi-VN" sz="1800" b="1" i="1" dirty="0">
                <a:solidFill>
                  <a:schemeClr val="tx1"/>
                </a:solidFill>
              </a:rPr>
              <a:t>Ưu Điểm</a:t>
            </a:r>
            <a:endParaRPr lang="en-US" sz="1800" b="1" i="1" dirty="0">
              <a:solidFill>
                <a:schemeClr val="tx1"/>
              </a:solidFill>
            </a:endParaRPr>
          </a:p>
        </p:txBody>
      </p:sp>
      <p:sp>
        <p:nvSpPr>
          <p:cNvPr id="26" name="Google Shape;1544;p37">
            <a:extLst>
              <a:ext uri="{FF2B5EF4-FFF2-40B4-BE49-F238E27FC236}">
                <a16:creationId xmlns:a16="http://schemas.microsoft.com/office/drawing/2014/main" id="{C7BFB2FE-B7F4-4AFC-9C11-E5D462C07780}"/>
              </a:ext>
            </a:extLst>
          </p:cNvPr>
          <p:cNvSpPr txBox="1">
            <a:spLocks/>
          </p:cNvSpPr>
          <p:nvPr/>
        </p:nvSpPr>
        <p:spPr>
          <a:xfrm>
            <a:off x="3503325" y="1996208"/>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Khả</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năng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xử</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lý</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dữ</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liệu</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khổng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lồ</a:t>
            </a:r>
            <a:endParaRPr lang="en-US" dirty="0">
              <a:latin typeface="Archivo Light" panose="020B0604020202020204" charset="0"/>
              <a:cs typeface="Archivo Light" panose="020B0604020202020204" charset="0"/>
            </a:endParaRPr>
          </a:p>
        </p:txBody>
      </p:sp>
      <p:sp>
        <p:nvSpPr>
          <p:cNvPr id="44" name="Google Shape;1544;p37">
            <a:extLst>
              <a:ext uri="{FF2B5EF4-FFF2-40B4-BE49-F238E27FC236}">
                <a16:creationId xmlns:a16="http://schemas.microsoft.com/office/drawing/2014/main" id="{BBD7A916-447F-4FCE-A86D-E2B9963317E5}"/>
              </a:ext>
            </a:extLst>
          </p:cNvPr>
          <p:cNvSpPr txBox="1">
            <a:spLocks/>
          </p:cNvSpPr>
          <p:nvPr/>
        </p:nvSpPr>
        <p:spPr>
          <a:xfrm>
            <a:off x="6286650" y="1986726"/>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vi-VN" sz="1800" dirty="0">
                <a:latin typeface="Archivo Light" panose="020B0604020202020204" charset="0"/>
                <a:ea typeface="Aptos"/>
                <a:cs typeface="Archivo Light" panose="020B0604020202020204" charset="0"/>
              </a:rPr>
              <a:t>Cải thiện chất lượng cuộc sống</a:t>
            </a:r>
            <a:endParaRPr lang="en-US" dirty="0">
              <a:latin typeface="Archivo Light" panose="020B0604020202020204" charset="0"/>
              <a:cs typeface="Archivo Light" panose="020B0604020202020204" charset="0"/>
            </a:endParaRPr>
          </a:p>
        </p:txBody>
      </p:sp>
      <p:sp>
        <p:nvSpPr>
          <p:cNvPr id="45" name="Google Shape;1544;p37">
            <a:extLst>
              <a:ext uri="{FF2B5EF4-FFF2-40B4-BE49-F238E27FC236}">
                <a16:creationId xmlns:a16="http://schemas.microsoft.com/office/drawing/2014/main" id="{4D8CCF86-52B5-432D-98BC-9A533808ECAC}"/>
              </a:ext>
            </a:extLst>
          </p:cNvPr>
          <p:cNvSpPr txBox="1">
            <a:spLocks/>
          </p:cNvSpPr>
          <p:nvPr/>
        </p:nvSpPr>
        <p:spPr>
          <a:xfrm>
            <a:off x="659737" y="3952226"/>
            <a:ext cx="2192626"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Tăng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độ</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chính</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xác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trong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các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ngành</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quan</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trọng</a:t>
            </a:r>
            <a:endParaRPr lang="en-US" dirty="0">
              <a:latin typeface="Archivo Light" panose="020B0604020202020204" charset="0"/>
              <a:cs typeface="Archivo Light" panose="020B0604020202020204" charset="0"/>
            </a:endParaRPr>
          </a:p>
        </p:txBody>
      </p:sp>
      <p:sp>
        <p:nvSpPr>
          <p:cNvPr id="46" name="Google Shape;1544;p37">
            <a:extLst>
              <a:ext uri="{FF2B5EF4-FFF2-40B4-BE49-F238E27FC236}">
                <a16:creationId xmlns:a16="http://schemas.microsoft.com/office/drawing/2014/main" id="{5D5C6797-8F72-4F63-A1AF-09839B740F6B}"/>
              </a:ext>
            </a:extLst>
          </p:cNvPr>
          <p:cNvSpPr txBox="1">
            <a:spLocks/>
          </p:cNvSpPr>
          <p:nvPr/>
        </p:nvSpPr>
        <p:spPr>
          <a:xfrm>
            <a:off x="3535950" y="3782190"/>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Khả</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năng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hoạt</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động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liên</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tục</a:t>
            </a:r>
            <a:endParaRPr lang="en-US" dirty="0">
              <a:latin typeface="Archivo Light" panose="020B0604020202020204" charset="0"/>
              <a:cs typeface="Archivo Light" panose="020B0604020202020204" charset="0"/>
            </a:endParaRPr>
          </a:p>
        </p:txBody>
      </p:sp>
      <p:sp>
        <p:nvSpPr>
          <p:cNvPr id="47" name="Google Shape;1544;p37">
            <a:extLst>
              <a:ext uri="{FF2B5EF4-FFF2-40B4-BE49-F238E27FC236}">
                <a16:creationId xmlns:a16="http://schemas.microsoft.com/office/drawing/2014/main" id="{95BD85CD-A1AE-4E2C-B0F8-A39623692944}"/>
              </a:ext>
            </a:extLst>
          </p:cNvPr>
          <p:cNvSpPr txBox="1">
            <a:spLocks/>
          </p:cNvSpPr>
          <p:nvPr/>
        </p:nvSpPr>
        <p:spPr>
          <a:xfrm>
            <a:off x="6351900" y="3782190"/>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Ứng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dụng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đa</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dạng</a:t>
            </a:r>
            <a:endParaRPr lang="en-US" dirty="0">
              <a:latin typeface="Archivo Light" panose="020B0604020202020204" charset="0"/>
              <a:cs typeface="Archivo Light"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37"/>
          <p:cNvSpPr txBox="1">
            <a:spLocks noGrp="1"/>
          </p:cNvSpPr>
          <p:nvPr>
            <p:ph type="title"/>
          </p:nvPr>
        </p:nvSpPr>
        <p:spPr>
          <a:xfrm>
            <a:off x="720000" y="1986726"/>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sz="1800" kern="0" dirty="0">
                <a:effectLst/>
                <a:latin typeface="Archivo Light" panose="020B0604020202020204" charset="0"/>
                <a:ea typeface="Aptos"/>
                <a:cs typeface="Archivo Light" panose="020B0604020202020204" charset="0"/>
              </a:rPr>
              <a:t>Chi </a:t>
            </a:r>
            <a:r>
              <a:rPr lang="en-US" sz="1800" kern="0" dirty="0" err="1">
                <a:effectLst/>
                <a:latin typeface="Archivo Light" panose="020B0604020202020204" charset="0"/>
                <a:ea typeface="Aptos"/>
                <a:cs typeface="Archivo Light" panose="020B0604020202020204" charset="0"/>
              </a:rPr>
              <a:t>phí</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phát</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triển</a:t>
            </a:r>
            <a:r>
              <a:rPr lang="en-US" sz="1800" kern="0" dirty="0">
                <a:effectLst/>
                <a:latin typeface="Archivo Light" panose="020B0604020202020204" charset="0"/>
                <a:ea typeface="Aptos"/>
                <a:cs typeface="Archivo Light" panose="020B0604020202020204" charset="0"/>
              </a:rPr>
              <a:t> </a:t>
            </a:r>
            <a:r>
              <a:rPr lang="en-US" sz="1800" kern="0" dirty="0" err="1">
                <a:effectLst/>
                <a:latin typeface="Archivo Light" panose="020B0604020202020204" charset="0"/>
                <a:ea typeface="Aptos"/>
                <a:cs typeface="Archivo Light" panose="020B0604020202020204" charset="0"/>
              </a:rPr>
              <a:t>cao</a:t>
            </a:r>
            <a:endParaRPr lang="en-US" dirty="0">
              <a:latin typeface="Archivo Light" panose="020B0604020202020204" charset="0"/>
              <a:cs typeface="Archivo Light" panose="020B0604020202020204" charset="0"/>
            </a:endParaRPr>
          </a:p>
        </p:txBody>
      </p:sp>
      <p:sp>
        <p:nvSpPr>
          <p:cNvPr id="1549" name="Google Shape;1549;p37"/>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54" name="Google Shape;1554;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55" name="Google Shape;1555;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7" name="Google Shape;1557;p37"/>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8" name="Google Shape;1558;p37"/>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559" name="Google Shape;1559;p37"/>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61" name="Google Shape;1561;p37"/>
          <p:cNvSpPr txBox="1">
            <a:spLocks noGrp="1"/>
          </p:cNvSpPr>
          <p:nvPr>
            <p:ph type="title" idx="21"/>
          </p:nvPr>
        </p:nvSpPr>
        <p:spPr>
          <a:xfrm>
            <a:off x="720000" y="27588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t>Tri Tue Nhan Tao</a:t>
            </a:r>
            <a:endParaRPr sz="3600" dirty="0"/>
          </a:p>
        </p:txBody>
      </p:sp>
      <p:sp>
        <p:nvSpPr>
          <p:cNvPr id="21" name="Google Shape;1552;p37">
            <a:extLst>
              <a:ext uri="{FF2B5EF4-FFF2-40B4-BE49-F238E27FC236}">
                <a16:creationId xmlns:a16="http://schemas.microsoft.com/office/drawing/2014/main" id="{442122E2-62B3-46E0-8F17-90444F8C123E}"/>
              </a:ext>
            </a:extLst>
          </p:cNvPr>
          <p:cNvSpPr txBox="1">
            <a:spLocks/>
          </p:cNvSpPr>
          <p:nvPr/>
        </p:nvSpPr>
        <p:spPr>
          <a:xfrm>
            <a:off x="3777088" y="838486"/>
            <a:ext cx="1589823" cy="2249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r>
              <a:rPr lang="vi-VN" sz="1800" b="1" i="1" dirty="0">
                <a:solidFill>
                  <a:schemeClr val="tx1"/>
                </a:solidFill>
              </a:rPr>
              <a:t>Nhược Điểm</a:t>
            </a:r>
            <a:endParaRPr lang="en-US" sz="1800" b="1" i="1" dirty="0">
              <a:solidFill>
                <a:schemeClr val="tx1"/>
              </a:solidFill>
            </a:endParaRPr>
          </a:p>
        </p:txBody>
      </p:sp>
      <p:sp>
        <p:nvSpPr>
          <p:cNvPr id="26" name="Google Shape;1544;p37">
            <a:extLst>
              <a:ext uri="{FF2B5EF4-FFF2-40B4-BE49-F238E27FC236}">
                <a16:creationId xmlns:a16="http://schemas.microsoft.com/office/drawing/2014/main" id="{C7BFB2FE-B7F4-4AFC-9C11-E5D462C07780}"/>
              </a:ext>
            </a:extLst>
          </p:cNvPr>
          <p:cNvSpPr txBox="1">
            <a:spLocks/>
          </p:cNvSpPr>
          <p:nvPr/>
        </p:nvSpPr>
        <p:spPr>
          <a:xfrm>
            <a:off x="3447381" y="1992949"/>
            <a:ext cx="2249238"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vi-VN" sz="1800" dirty="0">
                <a:latin typeface="Archivo Light" panose="020B0604020202020204" charset="0"/>
                <a:ea typeface="Aptos"/>
                <a:cs typeface="Archivo Light" panose="020B0604020202020204" charset="0"/>
              </a:rPr>
              <a:t>Thiếu linh hoạt trong tư duy sáng tạo</a:t>
            </a:r>
            <a:endParaRPr lang="en-US" dirty="0">
              <a:latin typeface="Archivo Light" panose="020B0604020202020204" charset="0"/>
              <a:cs typeface="Archivo Light" panose="020B0604020202020204" charset="0"/>
            </a:endParaRPr>
          </a:p>
        </p:txBody>
      </p:sp>
      <p:sp>
        <p:nvSpPr>
          <p:cNvPr id="44" name="Google Shape;1544;p37">
            <a:extLst>
              <a:ext uri="{FF2B5EF4-FFF2-40B4-BE49-F238E27FC236}">
                <a16:creationId xmlns:a16="http://schemas.microsoft.com/office/drawing/2014/main" id="{BBD7A916-447F-4FCE-A86D-E2B9963317E5}"/>
              </a:ext>
            </a:extLst>
          </p:cNvPr>
          <p:cNvSpPr txBox="1">
            <a:spLocks/>
          </p:cNvSpPr>
          <p:nvPr/>
        </p:nvSpPr>
        <p:spPr>
          <a:xfrm>
            <a:off x="6234024" y="1858081"/>
            <a:ext cx="2307851"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vi-VN" sz="1800" dirty="0">
                <a:latin typeface="Archivo Light" panose="020B0604020202020204" charset="0"/>
                <a:ea typeface="Aptos"/>
                <a:cs typeface="Archivo Light" panose="020B0604020202020204" charset="0"/>
              </a:rPr>
              <a:t>Nguy cơ mất việc làm</a:t>
            </a:r>
            <a:endParaRPr lang="en-US" dirty="0">
              <a:latin typeface="Archivo Light" panose="020B0604020202020204" charset="0"/>
              <a:cs typeface="Archivo Light" panose="020B0604020202020204" charset="0"/>
            </a:endParaRPr>
          </a:p>
        </p:txBody>
      </p:sp>
      <p:sp>
        <p:nvSpPr>
          <p:cNvPr id="45" name="Google Shape;1544;p37">
            <a:extLst>
              <a:ext uri="{FF2B5EF4-FFF2-40B4-BE49-F238E27FC236}">
                <a16:creationId xmlns:a16="http://schemas.microsoft.com/office/drawing/2014/main" id="{4D8CCF86-52B5-432D-98BC-9A533808ECAC}"/>
              </a:ext>
            </a:extLst>
          </p:cNvPr>
          <p:cNvSpPr txBox="1">
            <a:spLocks/>
          </p:cNvSpPr>
          <p:nvPr/>
        </p:nvSpPr>
        <p:spPr>
          <a:xfrm>
            <a:off x="659737" y="3952226"/>
            <a:ext cx="2192626"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Khả</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năng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mắc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lỗi</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trong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các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tình</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huống</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phức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tạp</a:t>
            </a:r>
            <a:endParaRPr lang="en-US" dirty="0">
              <a:latin typeface="Archivo Light" panose="020B0604020202020204" charset="0"/>
              <a:cs typeface="Archivo Light" panose="020B0604020202020204" charset="0"/>
            </a:endParaRPr>
          </a:p>
        </p:txBody>
      </p:sp>
      <p:sp>
        <p:nvSpPr>
          <p:cNvPr id="46" name="Google Shape;1544;p37">
            <a:extLst>
              <a:ext uri="{FF2B5EF4-FFF2-40B4-BE49-F238E27FC236}">
                <a16:creationId xmlns:a16="http://schemas.microsoft.com/office/drawing/2014/main" id="{5D5C6797-8F72-4F63-A1AF-09839B740F6B}"/>
              </a:ext>
            </a:extLst>
          </p:cNvPr>
          <p:cNvSpPr txBox="1">
            <a:spLocks/>
          </p:cNvSpPr>
          <p:nvPr/>
        </p:nvSpPr>
        <p:spPr>
          <a:xfrm>
            <a:off x="3368820" y="3655764"/>
            <a:ext cx="2341109"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sz="1800" dirty="0" err="1">
                <a:latin typeface="Archivo Light" panose="020B0604020202020204" charset="0"/>
                <a:ea typeface="Aptos"/>
                <a:cs typeface="Archivo Light" panose="020B0604020202020204" charset="0"/>
              </a:rPr>
              <a:t>Phụ</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thuộc</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vào</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dữ</a:t>
            </a:r>
            <a:r>
              <a:rPr lang="en-US" sz="1800" dirty="0">
                <a:latin typeface="Archivo Light" panose="020B0604020202020204" charset="0"/>
                <a:ea typeface="Aptos"/>
                <a:cs typeface="Archivo Light" panose="020B0604020202020204" charset="0"/>
              </a:rPr>
              <a:t> </a:t>
            </a:r>
            <a:r>
              <a:rPr lang="en-US" sz="1800" dirty="0" err="1">
                <a:latin typeface="Archivo Light" panose="020B0604020202020204" charset="0"/>
                <a:ea typeface="Aptos"/>
                <a:cs typeface="Archivo Light" panose="020B0604020202020204" charset="0"/>
              </a:rPr>
              <a:t>liệu</a:t>
            </a:r>
            <a:endParaRPr lang="en-US" dirty="0">
              <a:latin typeface="Archivo Light" panose="020B0604020202020204" charset="0"/>
              <a:cs typeface="Archivo Light" panose="020B0604020202020204" charset="0"/>
            </a:endParaRPr>
          </a:p>
        </p:txBody>
      </p:sp>
      <p:sp>
        <p:nvSpPr>
          <p:cNvPr id="47" name="Google Shape;1544;p37">
            <a:extLst>
              <a:ext uri="{FF2B5EF4-FFF2-40B4-BE49-F238E27FC236}">
                <a16:creationId xmlns:a16="http://schemas.microsoft.com/office/drawing/2014/main" id="{95BD85CD-A1AE-4E2C-B0F8-A39623692944}"/>
              </a:ext>
            </a:extLst>
          </p:cNvPr>
          <p:cNvSpPr txBox="1">
            <a:spLocks/>
          </p:cNvSpPr>
          <p:nvPr/>
        </p:nvSpPr>
        <p:spPr>
          <a:xfrm>
            <a:off x="6351900" y="3782190"/>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vi-VN" sz="1800" dirty="0">
                <a:latin typeface="Archivo Light" panose="020B0604020202020204" charset="0"/>
                <a:ea typeface="Aptos"/>
                <a:cs typeface="Archivo Light" panose="020B0604020202020204" charset="0"/>
              </a:rPr>
              <a:t>Nguy cơ lạm dụng công nghệ</a:t>
            </a:r>
            <a:endParaRPr lang="en-US" dirty="0">
              <a:latin typeface="Archivo Light" panose="020B0604020202020204" charset="0"/>
              <a:cs typeface="Archivo Light" panose="020B0604020202020204" charset="0"/>
            </a:endParaRPr>
          </a:p>
        </p:txBody>
      </p:sp>
    </p:spTree>
    <p:extLst>
      <p:ext uri="{BB962C8B-B14F-4D97-AF65-F5344CB8AC3E}">
        <p14:creationId xmlns:p14="http://schemas.microsoft.com/office/powerpoint/2010/main" val="3721803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805719" y="2026193"/>
            <a:ext cx="3520200"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PSO</a:t>
            </a:r>
            <a:endParaRPr dirty="0"/>
          </a:p>
        </p:txBody>
      </p:sp>
      <p:sp>
        <p:nvSpPr>
          <p:cNvPr id="1640" name="Google Shape;1640;p40"/>
          <p:cNvSpPr txBox="1">
            <a:spLocks noGrp="1"/>
          </p:cNvSpPr>
          <p:nvPr>
            <p:ph type="title" idx="2"/>
          </p:nvPr>
        </p:nvSpPr>
        <p:spPr>
          <a:xfrm>
            <a:off x="1736362" y="1231507"/>
            <a:ext cx="176908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02.</a:t>
            </a:r>
            <a:endParaRPr dirty="0"/>
          </a:p>
        </p:txBody>
      </p:sp>
      <p:sp>
        <p:nvSpPr>
          <p:cNvPr id="1641" name="Google Shape;1641;p40"/>
          <p:cNvSpPr txBox="1">
            <a:spLocks noGrp="1"/>
          </p:cNvSpPr>
          <p:nvPr>
            <p:ph type="subTitle" idx="1"/>
          </p:nvPr>
        </p:nvSpPr>
        <p:spPr>
          <a:xfrm>
            <a:off x="1251219" y="3613433"/>
            <a:ext cx="26292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Particle Swarm Optimization – Giải thuật tối ưu bầy đàn</a:t>
            </a:r>
          </a:p>
        </p:txBody>
      </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828;p44">
            <a:extLst>
              <a:ext uri="{FF2B5EF4-FFF2-40B4-BE49-F238E27FC236}">
                <a16:creationId xmlns:a16="http://schemas.microsoft.com/office/drawing/2014/main" id="{7A5926FE-C452-4071-96EC-CAEE7D0DEA88}"/>
              </a:ext>
            </a:extLst>
          </p:cNvPr>
          <p:cNvGrpSpPr/>
          <p:nvPr/>
        </p:nvGrpSpPr>
        <p:grpSpPr>
          <a:xfrm flipH="1">
            <a:off x="4362450" y="226687"/>
            <a:ext cx="4692818" cy="4830973"/>
            <a:chOff x="574956" y="-253549"/>
            <a:chExt cx="3441045" cy="3375349"/>
          </a:xfrm>
        </p:grpSpPr>
        <p:sp>
          <p:nvSpPr>
            <p:cNvPr id="128" name="Google Shape;1829;p44">
              <a:extLst>
                <a:ext uri="{FF2B5EF4-FFF2-40B4-BE49-F238E27FC236}">
                  <a16:creationId xmlns:a16="http://schemas.microsoft.com/office/drawing/2014/main" id="{15B71B47-383D-4E08-8A47-406628E412CC}"/>
                </a:ext>
              </a:extLst>
            </p:cNvPr>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30;p44">
              <a:extLst>
                <a:ext uri="{FF2B5EF4-FFF2-40B4-BE49-F238E27FC236}">
                  <a16:creationId xmlns:a16="http://schemas.microsoft.com/office/drawing/2014/main" id="{00AB601C-49C0-46E3-8F64-1A39383B40EA}"/>
                </a:ext>
              </a:extLst>
            </p:cNvPr>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31;p44">
              <a:extLst>
                <a:ext uri="{FF2B5EF4-FFF2-40B4-BE49-F238E27FC236}">
                  <a16:creationId xmlns:a16="http://schemas.microsoft.com/office/drawing/2014/main" id="{30FC5D7D-C797-4966-A2F3-A1882BED793B}"/>
                </a:ext>
              </a:extLst>
            </p:cNvPr>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32;p44">
              <a:extLst>
                <a:ext uri="{FF2B5EF4-FFF2-40B4-BE49-F238E27FC236}">
                  <a16:creationId xmlns:a16="http://schemas.microsoft.com/office/drawing/2014/main" id="{2CCD63AC-CB9C-4F02-A72C-99475F26DF6C}"/>
                </a:ext>
              </a:extLst>
            </p:cNvPr>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33;p44">
              <a:extLst>
                <a:ext uri="{FF2B5EF4-FFF2-40B4-BE49-F238E27FC236}">
                  <a16:creationId xmlns:a16="http://schemas.microsoft.com/office/drawing/2014/main" id="{3393A902-092B-4559-AE5D-121DA3140964}"/>
                </a:ext>
              </a:extLst>
            </p:cNvPr>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34;p44">
              <a:extLst>
                <a:ext uri="{FF2B5EF4-FFF2-40B4-BE49-F238E27FC236}">
                  <a16:creationId xmlns:a16="http://schemas.microsoft.com/office/drawing/2014/main" id="{17520B47-BDB2-4BAA-B191-64B08B07AAD2}"/>
                </a:ext>
              </a:extLst>
            </p:cNvPr>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35;p44">
              <a:extLst>
                <a:ext uri="{FF2B5EF4-FFF2-40B4-BE49-F238E27FC236}">
                  <a16:creationId xmlns:a16="http://schemas.microsoft.com/office/drawing/2014/main" id="{3796FD14-124C-489E-B45D-0A564EFD2ACF}"/>
                </a:ext>
              </a:extLst>
            </p:cNvPr>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36;p44">
              <a:extLst>
                <a:ext uri="{FF2B5EF4-FFF2-40B4-BE49-F238E27FC236}">
                  <a16:creationId xmlns:a16="http://schemas.microsoft.com/office/drawing/2014/main" id="{F54FC80B-EF92-4849-BEE9-E165C9B4DEFD}"/>
                </a:ext>
              </a:extLst>
            </p:cNvPr>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37;p44">
              <a:extLst>
                <a:ext uri="{FF2B5EF4-FFF2-40B4-BE49-F238E27FC236}">
                  <a16:creationId xmlns:a16="http://schemas.microsoft.com/office/drawing/2014/main" id="{1D33D703-3DB2-4CB7-85E7-83804D007EF4}"/>
                </a:ext>
              </a:extLst>
            </p:cNvPr>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38;p44">
              <a:extLst>
                <a:ext uri="{FF2B5EF4-FFF2-40B4-BE49-F238E27FC236}">
                  <a16:creationId xmlns:a16="http://schemas.microsoft.com/office/drawing/2014/main" id="{98E02FBC-15AB-478C-9079-9783EF5836C1}"/>
                </a:ext>
              </a:extLst>
            </p:cNvPr>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39;p44">
              <a:extLst>
                <a:ext uri="{FF2B5EF4-FFF2-40B4-BE49-F238E27FC236}">
                  <a16:creationId xmlns:a16="http://schemas.microsoft.com/office/drawing/2014/main" id="{8DEE0C4B-C958-46C5-B6B9-310DDABD2855}"/>
                </a:ext>
              </a:extLst>
            </p:cNvPr>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40;p44">
              <a:extLst>
                <a:ext uri="{FF2B5EF4-FFF2-40B4-BE49-F238E27FC236}">
                  <a16:creationId xmlns:a16="http://schemas.microsoft.com/office/drawing/2014/main" id="{41D10F4E-E17A-49B4-A9BC-D9BEB3539ADC}"/>
                </a:ext>
              </a:extLst>
            </p:cNvPr>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41;p44">
              <a:extLst>
                <a:ext uri="{FF2B5EF4-FFF2-40B4-BE49-F238E27FC236}">
                  <a16:creationId xmlns:a16="http://schemas.microsoft.com/office/drawing/2014/main" id="{B099C1ED-CC2B-48E2-BCB4-1568F9458B1D}"/>
                </a:ext>
              </a:extLst>
            </p:cNvPr>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42;p44">
              <a:extLst>
                <a:ext uri="{FF2B5EF4-FFF2-40B4-BE49-F238E27FC236}">
                  <a16:creationId xmlns:a16="http://schemas.microsoft.com/office/drawing/2014/main" id="{7CA4DA24-C5AB-4352-9A4C-0724A790B7CC}"/>
                </a:ext>
              </a:extLst>
            </p:cNvPr>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43;p44">
              <a:extLst>
                <a:ext uri="{FF2B5EF4-FFF2-40B4-BE49-F238E27FC236}">
                  <a16:creationId xmlns:a16="http://schemas.microsoft.com/office/drawing/2014/main" id="{47565B27-E0D3-439E-8427-76AB9C04B962}"/>
                </a:ext>
              </a:extLst>
            </p:cNvPr>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44;p44">
              <a:extLst>
                <a:ext uri="{FF2B5EF4-FFF2-40B4-BE49-F238E27FC236}">
                  <a16:creationId xmlns:a16="http://schemas.microsoft.com/office/drawing/2014/main" id="{D631E929-FBBF-40A6-A029-A93E66F1A8D4}"/>
                </a:ext>
              </a:extLst>
            </p:cNvPr>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45;p44">
              <a:extLst>
                <a:ext uri="{FF2B5EF4-FFF2-40B4-BE49-F238E27FC236}">
                  <a16:creationId xmlns:a16="http://schemas.microsoft.com/office/drawing/2014/main" id="{D2644D03-A066-488E-A678-A6C56C85133E}"/>
                </a:ext>
              </a:extLst>
            </p:cNvPr>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46;p44">
              <a:extLst>
                <a:ext uri="{FF2B5EF4-FFF2-40B4-BE49-F238E27FC236}">
                  <a16:creationId xmlns:a16="http://schemas.microsoft.com/office/drawing/2014/main" id="{7932E545-FDEF-414D-83D2-F843282422A4}"/>
                </a:ext>
              </a:extLst>
            </p:cNvPr>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47;p44">
              <a:extLst>
                <a:ext uri="{FF2B5EF4-FFF2-40B4-BE49-F238E27FC236}">
                  <a16:creationId xmlns:a16="http://schemas.microsoft.com/office/drawing/2014/main" id="{6816357D-A7EF-4A55-9884-B5EABEA391B8}"/>
                </a:ext>
              </a:extLst>
            </p:cNvPr>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48;p44">
              <a:extLst>
                <a:ext uri="{FF2B5EF4-FFF2-40B4-BE49-F238E27FC236}">
                  <a16:creationId xmlns:a16="http://schemas.microsoft.com/office/drawing/2014/main" id="{A67CB648-86B9-4864-A8A8-1EB68898F70B}"/>
                </a:ext>
              </a:extLst>
            </p:cNvPr>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49;p44">
              <a:extLst>
                <a:ext uri="{FF2B5EF4-FFF2-40B4-BE49-F238E27FC236}">
                  <a16:creationId xmlns:a16="http://schemas.microsoft.com/office/drawing/2014/main" id="{DE2C9054-0F86-48EB-9DDD-20F35129B8D9}"/>
                </a:ext>
              </a:extLst>
            </p:cNvPr>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50;p44">
              <a:extLst>
                <a:ext uri="{FF2B5EF4-FFF2-40B4-BE49-F238E27FC236}">
                  <a16:creationId xmlns:a16="http://schemas.microsoft.com/office/drawing/2014/main" id="{FC632C69-2336-447F-8015-E87F78FB8AE5}"/>
                </a:ext>
              </a:extLst>
            </p:cNvPr>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51;p44">
              <a:extLst>
                <a:ext uri="{FF2B5EF4-FFF2-40B4-BE49-F238E27FC236}">
                  <a16:creationId xmlns:a16="http://schemas.microsoft.com/office/drawing/2014/main" id="{E27BECA4-7CBF-46A4-ACBD-04B04F9BB5EF}"/>
                </a:ext>
              </a:extLst>
            </p:cNvPr>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52;p44">
              <a:extLst>
                <a:ext uri="{FF2B5EF4-FFF2-40B4-BE49-F238E27FC236}">
                  <a16:creationId xmlns:a16="http://schemas.microsoft.com/office/drawing/2014/main" id="{A6C954DE-A636-46AC-A38F-FEB993467657}"/>
                </a:ext>
              </a:extLst>
            </p:cNvPr>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53;p44">
              <a:extLst>
                <a:ext uri="{FF2B5EF4-FFF2-40B4-BE49-F238E27FC236}">
                  <a16:creationId xmlns:a16="http://schemas.microsoft.com/office/drawing/2014/main" id="{99302E93-4345-42B3-B172-A3B9A7B4C2CF}"/>
                </a:ext>
              </a:extLst>
            </p:cNvPr>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54;p44">
              <a:extLst>
                <a:ext uri="{FF2B5EF4-FFF2-40B4-BE49-F238E27FC236}">
                  <a16:creationId xmlns:a16="http://schemas.microsoft.com/office/drawing/2014/main" id="{F7601629-2381-40D8-90AD-CDECE6E68FDF}"/>
                </a:ext>
              </a:extLst>
            </p:cNvPr>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55;p44">
              <a:extLst>
                <a:ext uri="{FF2B5EF4-FFF2-40B4-BE49-F238E27FC236}">
                  <a16:creationId xmlns:a16="http://schemas.microsoft.com/office/drawing/2014/main" id="{AA1E2785-2402-41D9-B503-38F3DEC1D959}"/>
                </a:ext>
              </a:extLst>
            </p:cNvPr>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56;p44">
              <a:extLst>
                <a:ext uri="{FF2B5EF4-FFF2-40B4-BE49-F238E27FC236}">
                  <a16:creationId xmlns:a16="http://schemas.microsoft.com/office/drawing/2014/main" id="{C4CCE3EA-8248-4FD4-A1D2-496E351B8454}"/>
                </a:ext>
              </a:extLst>
            </p:cNvPr>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57;p44">
              <a:extLst>
                <a:ext uri="{FF2B5EF4-FFF2-40B4-BE49-F238E27FC236}">
                  <a16:creationId xmlns:a16="http://schemas.microsoft.com/office/drawing/2014/main" id="{09A40A40-9951-4502-9AA5-C1AA4CDDDE72}"/>
                </a:ext>
              </a:extLst>
            </p:cNvPr>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58;p44">
              <a:extLst>
                <a:ext uri="{FF2B5EF4-FFF2-40B4-BE49-F238E27FC236}">
                  <a16:creationId xmlns:a16="http://schemas.microsoft.com/office/drawing/2014/main" id="{ACA12A56-EAD5-4095-B3AD-5F76C4975D60}"/>
                </a:ext>
              </a:extLst>
            </p:cNvPr>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59;p44">
              <a:extLst>
                <a:ext uri="{FF2B5EF4-FFF2-40B4-BE49-F238E27FC236}">
                  <a16:creationId xmlns:a16="http://schemas.microsoft.com/office/drawing/2014/main" id="{C266D269-85B3-4948-91A1-BBDE0674CBC3}"/>
                </a:ext>
              </a:extLst>
            </p:cNvPr>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60;p44">
              <a:extLst>
                <a:ext uri="{FF2B5EF4-FFF2-40B4-BE49-F238E27FC236}">
                  <a16:creationId xmlns:a16="http://schemas.microsoft.com/office/drawing/2014/main" id="{D9D050CC-7EE9-4162-B582-A444F6639B42}"/>
                </a:ext>
              </a:extLst>
            </p:cNvPr>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61;p44">
              <a:extLst>
                <a:ext uri="{FF2B5EF4-FFF2-40B4-BE49-F238E27FC236}">
                  <a16:creationId xmlns:a16="http://schemas.microsoft.com/office/drawing/2014/main" id="{192ADFE9-D03C-4A14-942C-CC0B226C8161}"/>
                </a:ext>
              </a:extLst>
            </p:cNvPr>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62;p44">
              <a:extLst>
                <a:ext uri="{FF2B5EF4-FFF2-40B4-BE49-F238E27FC236}">
                  <a16:creationId xmlns:a16="http://schemas.microsoft.com/office/drawing/2014/main" id="{548AAC02-DC1D-4647-8AA6-1F00E54BEFA9}"/>
                </a:ext>
              </a:extLst>
            </p:cNvPr>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63;p44">
              <a:extLst>
                <a:ext uri="{FF2B5EF4-FFF2-40B4-BE49-F238E27FC236}">
                  <a16:creationId xmlns:a16="http://schemas.microsoft.com/office/drawing/2014/main" id="{088EB504-E152-4BB9-87D7-C93F60EA2092}"/>
                </a:ext>
              </a:extLst>
            </p:cNvPr>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64;p44">
              <a:extLst>
                <a:ext uri="{FF2B5EF4-FFF2-40B4-BE49-F238E27FC236}">
                  <a16:creationId xmlns:a16="http://schemas.microsoft.com/office/drawing/2014/main" id="{AAC354E7-4BFA-4370-BE84-37054BE5F3CB}"/>
                </a:ext>
              </a:extLst>
            </p:cNvPr>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65;p44">
              <a:extLst>
                <a:ext uri="{FF2B5EF4-FFF2-40B4-BE49-F238E27FC236}">
                  <a16:creationId xmlns:a16="http://schemas.microsoft.com/office/drawing/2014/main" id="{5D870764-9D7F-45E3-8D06-8BF7AEC4969B}"/>
                </a:ext>
              </a:extLst>
            </p:cNvPr>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66;p44">
              <a:extLst>
                <a:ext uri="{FF2B5EF4-FFF2-40B4-BE49-F238E27FC236}">
                  <a16:creationId xmlns:a16="http://schemas.microsoft.com/office/drawing/2014/main" id="{E75FE1DC-19FD-45B2-9FC3-AD73EB78267E}"/>
                </a:ext>
              </a:extLst>
            </p:cNvPr>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67;p44">
              <a:extLst>
                <a:ext uri="{FF2B5EF4-FFF2-40B4-BE49-F238E27FC236}">
                  <a16:creationId xmlns:a16="http://schemas.microsoft.com/office/drawing/2014/main" id="{FAF7820B-8D68-4F4A-9EA7-67A88EB3ECAE}"/>
                </a:ext>
              </a:extLst>
            </p:cNvPr>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68;p44">
              <a:extLst>
                <a:ext uri="{FF2B5EF4-FFF2-40B4-BE49-F238E27FC236}">
                  <a16:creationId xmlns:a16="http://schemas.microsoft.com/office/drawing/2014/main" id="{BA9E44A7-86AC-418F-9966-DB61E6EC3A1C}"/>
                </a:ext>
              </a:extLst>
            </p:cNvPr>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69;p44">
              <a:extLst>
                <a:ext uri="{FF2B5EF4-FFF2-40B4-BE49-F238E27FC236}">
                  <a16:creationId xmlns:a16="http://schemas.microsoft.com/office/drawing/2014/main" id="{4FA4990E-9A9D-43C7-A1A2-E9CFE4B29A6F}"/>
                </a:ext>
              </a:extLst>
            </p:cNvPr>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70;p44">
              <a:extLst>
                <a:ext uri="{FF2B5EF4-FFF2-40B4-BE49-F238E27FC236}">
                  <a16:creationId xmlns:a16="http://schemas.microsoft.com/office/drawing/2014/main" id="{5526B822-0907-4F38-B83D-EE671E7291BC}"/>
                </a:ext>
              </a:extLst>
            </p:cNvPr>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71;p44">
              <a:extLst>
                <a:ext uri="{FF2B5EF4-FFF2-40B4-BE49-F238E27FC236}">
                  <a16:creationId xmlns:a16="http://schemas.microsoft.com/office/drawing/2014/main" id="{D9651896-50B9-4112-9F23-1D3BC0C316A0}"/>
                </a:ext>
              </a:extLst>
            </p:cNvPr>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72;p44">
              <a:extLst>
                <a:ext uri="{FF2B5EF4-FFF2-40B4-BE49-F238E27FC236}">
                  <a16:creationId xmlns:a16="http://schemas.microsoft.com/office/drawing/2014/main" id="{6E6E8925-7124-4727-8B44-5D7E25DF4B53}"/>
                </a:ext>
              </a:extLst>
            </p:cNvPr>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73;p44">
              <a:extLst>
                <a:ext uri="{FF2B5EF4-FFF2-40B4-BE49-F238E27FC236}">
                  <a16:creationId xmlns:a16="http://schemas.microsoft.com/office/drawing/2014/main" id="{CCA54279-8AA0-4809-B78B-C2F0FC70A6E8}"/>
                </a:ext>
              </a:extLst>
            </p:cNvPr>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74;p44">
              <a:extLst>
                <a:ext uri="{FF2B5EF4-FFF2-40B4-BE49-F238E27FC236}">
                  <a16:creationId xmlns:a16="http://schemas.microsoft.com/office/drawing/2014/main" id="{FB0E9710-BAE9-41CB-B925-E06A72E0152E}"/>
                </a:ext>
              </a:extLst>
            </p:cNvPr>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75;p44">
              <a:extLst>
                <a:ext uri="{FF2B5EF4-FFF2-40B4-BE49-F238E27FC236}">
                  <a16:creationId xmlns:a16="http://schemas.microsoft.com/office/drawing/2014/main" id="{51768C44-CAEF-4B13-8CAE-D6EA0246FD78}"/>
                </a:ext>
              </a:extLst>
            </p:cNvPr>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76;p44">
              <a:extLst>
                <a:ext uri="{FF2B5EF4-FFF2-40B4-BE49-F238E27FC236}">
                  <a16:creationId xmlns:a16="http://schemas.microsoft.com/office/drawing/2014/main" id="{918E5665-269E-44CE-A97C-86DE973173AF}"/>
                </a:ext>
              </a:extLst>
            </p:cNvPr>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77;p44">
              <a:extLst>
                <a:ext uri="{FF2B5EF4-FFF2-40B4-BE49-F238E27FC236}">
                  <a16:creationId xmlns:a16="http://schemas.microsoft.com/office/drawing/2014/main" id="{60621DA8-3631-4DF8-8F50-AA7CC79A6921}"/>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78;p44">
              <a:extLst>
                <a:ext uri="{FF2B5EF4-FFF2-40B4-BE49-F238E27FC236}">
                  <a16:creationId xmlns:a16="http://schemas.microsoft.com/office/drawing/2014/main" id="{9DC0D77F-3CEB-4318-B193-8637105EBC08}"/>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79;p44">
              <a:extLst>
                <a:ext uri="{FF2B5EF4-FFF2-40B4-BE49-F238E27FC236}">
                  <a16:creationId xmlns:a16="http://schemas.microsoft.com/office/drawing/2014/main" id="{D184D191-A062-4576-830B-3F9189C2D790}"/>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0;p44">
              <a:extLst>
                <a:ext uri="{FF2B5EF4-FFF2-40B4-BE49-F238E27FC236}">
                  <a16:creationId xmlns:a16="http://schemas.microsoft.com/office/drawing/2014/main" id="{A66BD1ED-E444-4525-AFF2-C36ACA46E4AF}"/>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1;p44">
              <a:extLst>
                <a:ext uri="{FF2B5EF4-FFF2-40B4-BE49-F238E27FC236}">
                  <a16:creationId xmlns:a16="http://schemas.microsoft.com/office/drawing/2014/main" id="{D6FAB02C-FD1A-41D3-82A2-5CD2D65D1206}"/>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2;p44">
              <a:extLst>
                <a:ext uri="{FF2B5EF4-FFF2-40B4-BE49-F238E27FC236}">
                  <a16:creationId xmlns:a16="http://schemas.microsoft.com/office/drawing/2014/main" id="{303D6583-1746-49B6-81E3-D10856E48A45}"/>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3;p44">
              <a:extLst>
                <a:ext uri="{FF2B5EF4-FFF2-40B4-BE49-F238E27FC236}">
                  <a16:creationId xmlns:a16="http://schemas.microsoft.com/office/drawing/2014/main" id="{8D613B69-FC55-469A-B099-0B3E76AA024F}"/>
                </a:ext>
              </a:extLst>
            </p:cNvPr>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4;p44">
              <a:extLst>
                <a:ext uri="{FF2B5EF4-FFF2-40B4-BE49-F238E27FC236}">
                  <a16:creationId xmlns:a16="http://schemas.microsoft.com/office/drawing/2014/main" id="{AE084A68-1357-40E3-B78C-0B731AD9C759}"/>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85;p44">
              <a:extLst>
                <a:ext uri="{FF2B5EF4-FFF2-40B4-BE49-F238E27FC236}">
                  <a16:creationId xmlns:a16="http://schemas.microsoft.com/office/drawing/2014/main" id="{2C95CDF9-E3C3-4C9E-882E-99A89D694365}"/>
                </a:ext>
              </a:extLst>
            </p:cNvPr>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86;p44">
              <a:extLst>
                <a:ext uri="{FF2B5EF4-FFF2-40B4-BE49-F238E27FC236}">
                  <a16:creationId xmlns:a16="http://schemas.microsoft.com/office/drawing/2014/main" id="{4C11D7B0-2C11-4EED-B261-A8332004F82D}"/>
                </a:ext>
              </a:extLst>
            </p:cNvPr>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87;p44">
              <a:extLst>
                <a:ext uri="{FF2B5EF4-FFF2-40B4-BE49-F238E27FC236}">
                  <a16:creationId xmlns:a16="http://schemas.microsoft.com/office/drawing/2014/main" id="{2C694E13-0EC3-42E0-861D-C84ADD560DE7}"/>
                </a:ext>
              </a:extLst>
            </p:cNvPr>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88;p44">
              <a:extLst>
                <a:ext uri="{FF2B5EF4-FFF2-40B4-BE49-F238E27FC236}">
                  <a16:creationId xmlns:a16="http://schemas.microsoft.com/office/drawing/2014/main" id="{61ACB3B8-6BA4-45BF-9A7C-A2D6810D902D}"/>
                </a:ext>
              </a:extLst>
            </p:cNvPr>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9;p44">
              <a:extLst>
                <a:ext uri="{FF2B5EF4-FFF2-40B4-BE49-F238E27FC236}">
                  <a16:creationId xmlns:a16="http://schemas.microsoft.com/office/drawing/2014/main" id="{D9DA175A-96F2-43D8-AAC1-21D6F0E5474B}"/>
                </a:ext>
              </a:extLst>
            </p:cNvPr>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0;p44">
              <a:extLst>
                <a:ext uri="{FF2B5EF4-FFF2-40B4-BE49-F238E27FC236}">
                  <a16:creationId xmlns:a16="http://schemas.microsoft.com/office/drawing/2014/main" id="{C4A9CD97-2971-4619-9D5D-A1FC754E8AD4}"/>
                </a:ext>
              </a:extLst>
            </p:cNvPr>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91;p44">
              <a:extLst>
                <a:ext uri="{FF2B5EF4-FFF2-40B4-BE49-F238E27FC236}">
                  <a16:creationId xmlns:a16="http://schemas.microsoft.com/office/drawing/2014/main" id="{E0C63379-FD7E-4058-A924-770EC0B513F8}"/>
                </a:ext>
              </a:extLst>
            </p:cNvPr>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92;p44">
              <a:extLst>
                <a:ext uri="{FF2B5EF4-FFF2-40B4-BE49-F238E27FC236}">
                  <a16:creationId xmlns:a16="http://schemas.microsoft.com/office/drawing/2014/main" id="{09D5E581-0015-4362-A8C2-F615D6B880E5}"/>
                </a:ext>
              </a:extLst>
            </p:cNvPr>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93;p44">
              <a:extLst>
                <a:ext uri="{FF2B5EF4-FFF2-40B4-BE49-F238E27FC236}">
                  <a16:creationId xmlns:a16="http://schemas.microsoft.com/office/drawing/2014/main" id="{29798C61-87F4-4C4B-B88C-494E012A285C}"/>
                </a:ext>
              </a:extLst>
            </p:cNvPr>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4;p44">
              <a:extLst>
                <a:ext uri="{FF2B5EF4-FFF2-40B4-BE49-F238E27FC236}">
                  <a16:creationId xmlns:a16="http://schemas.microsoft.com/office/drawing/2014/main" id="{8694F7EB-E68E-488F-A13B-470BE37AAE8D}"/>
                </a:ext>
              </a:extLst>
            </p:cNvPr>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95;p44">
              <a:extLst>
                <a:ext uri="{FF2B5EF4-FFF2-40B4-BE49-F238E27FC236}">
                  <a16:creationId xmlns:a16="http://schemas.microsoft.com/office/drawing/2014/main" id="{1D5AAF35-7884-433F-835B-15392D14B337}"/>
                </a:ext>
              </a:extLst>
            </p:cNvPr>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96;p44">
              <a:extLst>
                <a:ext uri="{FF2B5EF4-FFF2-40B4-BE49-F238E27FC236}">
                  <a16:creationId xmlns:a16="http://schemas.microsoft.com/office/drawing/2014/main" id="{B1155A91-0961-4B3F-B80A-7C574A144230}"/>
                </a:ext>
              </a:extLst>
            </p:cNvPr>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97;p44">
              <a:extLst>
                <a:ext uri="{FF2B5EF4-FFF2-40B4-BE49-F238E27FC236}">
                  <a16:creationId xmlns:a16="http://schemas.microsoft.com/office/drawing/2014/main" id="{912341F2-F8C8-4576-8366-6F26E5A908FF}"/>
                </a:ext>
              </a:extLst>
            </p:cNvPr>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98;p44">
              <a:extLst>
                <a:ext uri="{FF2B5EF4-FFF2-40B4-BE49-F238E27FC236}">
                  <a16:creationId xmlns:a16="http://schemas.microsoft.com/office/drawing/2014/main" id="{BCF30504-2DA2-42DD-B092-D60F734406F8}"/>
                </a:ext>
              </a:extLst>
            </p:cNvPr>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99;p44">
              <a:extLst>
                <a:ext uri="{FF2B5EF4-FFF2-40B4-BE49-F238E27FC236}">
                  <a16:creationId xmlns:a16="http://schemas.microsoft.com/office/drawing/2014/main" id="{C7D4CC80-B88C-4FFF-8587-0F6E7430CDA2}"/>
                </a:ext>
              </a:extLst>
            </p:cNvPr>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00;p44">
              <a:extLst>
                <a:ext uri="{FF2B5EF4-FFF2-40B4-BE49-F238E27FC236}">
                  <a16:creationId xmlns:a16="http://schemas.microsoft.com/office/drawing/2014/main" id="{C0726ACA-6B46-4B12-B4D1-87D6DC8AB6FB}"/>
                </a:ext>
              </a:extLst>
            </p:cNvPr>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01;p44">
              <a:extLst>
                <a:ext uri="{FF2B5EF4-FFF2-40B4-BE49-F238E27FC236}">
                  <a16:creationId xmlns:a16="http://schemas.microsoft.com/office/drawing/2014/main" id="{5103732D-4A38-44FE-9E21-9AF2D9D6E2EB}"/>
                </a:ext>
              </a:extLst>
            </p:cNvPr>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02;p44">
              <a:extLst>
                <a:ext uri="{FF2B5EF4-FFF2-40B4-BE49-F238E27FC236}">
                  <a16:creationId xmlns:a16="http://schemas.microsoft.com/office/drawing/2014/main" id="{4501FB27-9024-406A-9C19-86BFA72EB444}"/>
                </a:ext>
              </a:extLst>
            </p:cNvPr>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03;p44">
              <a:extLst>
                <a:ext uri="{FF2B5EF4-FFF2-40B4-BE49-F238E27FC236}">
                  <a16:creationId xmlns:a16="http://schemas.microsoft.com/office/drawing/2014/main" id="{A2F2F72E-0EC4-4C5A-B576-86DD7D14B859}"/>
                </a:ext>
              </a:extLst>
            </p:cNvPr>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4;p44">
              <a:extLst>
                <a:ext uri="{FF2B5EF4-FFF2-40B4-BE49-F238E27FC236}">
                  <a16:creationId xmlns:a16="http://schemas.microsoft.com/office/drawing/2014/main" id="{BEB89CE0-3970-4152-B3D3-B6B26DD3FE7B}"/>
                </a:ext>
              </a:extLst>
            </p:cNvPr>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05;p44">
              <a:extLst>
                <a:ext uri="{FF2B5EF4-FFF2-40B4-BE49-F238E27FC236}">
                  <a16:creationId xmlns:a16="http://schemas.microsoft.com/office/drawing/2014/main" id="{B5DA066F-9B1D-40F4-A3C5-2ADCACCD727B}"/>
                </a:ext>
              </a:extLst>
            </p:cNvPr>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1906;p44">
              <a:extLst>
                <a:ext uri="{FF2B5EF4-FFF2-40B4-BE49-F238E27FC236}">
                  <a16:creationId xmlns:a16="http://schemas.microsoft.com/office/drawing/2014/main" id="{23BED1CA-5026-4011-8370-D678C7204728}"/>
                </a:ext>
              </a:extLst>
            </p:cNvPr>
            <p:cNvGrpSpPr/>
            <p:nvPr/>
          </p:nvGrpSpPr>
          <p:grpSpPr>
            <a:xfrm>
              <a:off x="3365969" y="-253549"/>
              <a:ext cx="256800" cy="245850"/>
              <a:chOff x="3365969" y="-253549"/>
              <a:chExt cx="256800" cy="245850"/>
            </a:xfrm>
          </p:grpSpPr>
          <p:sp>
            <p:nvSpPr>
              <p:cNvPr id="223" name="Google Shape;1907;p44">
                <a:extLst>
                  <a:ext uri="{FF2B5EF4-FFF2-40B4-BE49-F238E27FC236}">
                    <a16:creationId xmlns:a16="http://schemas.microsoft.com/office/drawing/2014/main" id="{A661A505-4C51-461A-A7D0-C0CCCB908828}"/>
                  </a:ext>
                </a:extLst>
              </p:cNvPr>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08;p44">
                <a:extLst>
                  <a:ext uri="{FF2B5EF4-FFF2-40B4-BE49-F238E27FC236}">
                    <a16:creationId xmlns:a16="http://schemas.microsoft.com/office/drawing/2014/main" id="{DC74AE6E-ADCA-444B-9D6E-54022EB1C62F}"/>
                  </a:ext>
                </a:extLst>
              </p:cNvPr>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09;p44">
                <a:extLst>
                  <a:ext uri="{FF2B5EF4-FFF2-40B4-BE49-F238E27FC236}">
                    <a16:creationId xmlns:a16="http://schemas.microsoft.com/office/drawing/2014/main" id="{AFF0A3AE-B521-485F-B39A-08EBCD7283AE}"/>
                  </a:ext>
                </a:extLst>
              </p:cNvPr>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10;p44">
                <a:extLst>
                  <a:ext uri="{FF2B5EF4-FFF2-40B4-BE49-F238E27FC236}">
                    <a16:creationId xmlns:a16="http://schemas.microsoft.com/office/drawing/2014/main" id="{334E51B6-7908-48A1-B5E1-42501B1BFEE1}"/>
                  </a:ext>
                </a:extLst>
              </p:cNvPr>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1911;p44">
              <a:extLst>
                <a:ext uri="{FF2B5EF4-FFF2-40B4-BE49-F238E27FC236}">
                  <a16:creationId xmlns:a16="http://schemas.microsoft.com/office/drawing/2014/main" id="{B2FD5802-8CDF-4B57-851E-8FD72270D23C}"/>
                </a:ext>
              </a:extLst>
            </p:cNvPr>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12;p44">
              <a:extLst>
                <a:ext uri="{FF2B5EF4-FFF2-40B4-BE49-F238E27FC236}">
                  <a16:creationId xmlns:a16="http://schemas.microsoft.com/office/drawing/2014/main" id="{7589AC75-81EF-4538-9CAA-63FA8F82AB9D}"/>
                </a:ext>
              </a:extLst>
            </p:cNvPr>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13;p44">
              <a:extLst>
                <a:ext uri="{FF2B5EF4-FFF2-40B4-BE49-F238E27FC236}">
                  <a16:creationId xmlns:a16="http://schemas.microsoft.com/office/drawing/2014/main" id="{4520C8B1-CB99-4EA1-A1F3-7120E7411123}"/>
                </a:ext>
              </a:extLst>
            </p:cNvPr>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14;p44">
              <a:extLst>
                <a:ext uri="{FF2B5EF4-FFF2-40B4-BE49-F238E27FC236}">
                  <a16:creationId xmlns:a16="http://schemas.microsoft.com/office/drawing/2014/main" id="{ED07F78D-D512-4E07-86BC-68DAA3360DB3}"/>
                </a:ext>
              </a:extLst>
            </p:cNvPr>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15;p44">
              <a:extLst>
                <a:ext uri="{FF2B5EF4-FFF2-40B4-BE49-F238E27FC236}">
                  <a16:creationId xmlns:a16="http://schemas.microsoft.com/office/drawing/2014/main" id="{2AA960BC-40B5-4A89-8317-AB21792BE6E5}"/>
                </a:ext>
              </a:extLst>
            </p:cNvPr>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16;p44">
              <a:extLst>
                <a:ext uri="{FF2B5EF4-FFF2-40B4-BE49-F238E27FC236}">
                  <a16:creationId xmlns:a16="http://schemas.microsoft.com/office/drawing/2014/main" id="{751B9610-E5AC-499B-A1D9-315CD7C51523}"/>
                </a:ext>
              </a:extLst>
            </p:cNvPr>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17;p44">
              <a:extLst>
                <a:ext uri="{FF2B5EF4-FFF2-40B4-BE49-F238E27FC236}">
                  <a16:creationId xmlns:a16="http://schemas.microsoft.com/office/drawing/2014/main" id="{FE4FBAC5-DF61-40AC-B368-894FE81918AF}"/>
                </a:ext>
              </a:extLst>
            </p:cNvPr>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1918;p44">
              <a:extLst>
                <a:ext uri="{FF2B5EF4-FFF2-40B4-BE49-F238E27FC236}">
                  <a16:creationId xmlns:a16="http://schemas.microsoft.com/office/drawing/2014/main" id="{6E41559F-8CB5-4BBC-A7AF-8884DB4F9A76}"/>
                </a:ext>
              </a:extLst>
            </p:cNvPr>
            <p:cNvGrpSpPr/>
            <p:nvPr/>
          </p:nvGrpSpPr>
          <p:grpSpPr>
            <a:xfrm>
              <a:off x="855125" y="-39522"/>
              <a:ext cx="642034" cy="707745"/>
              <a:chOff x="855125" y="-39522"/>
              <a:chExt cx="642034" cy="707745"/>
            </a:xfrm>
          </p:grpSpPr>
          <p:sp>
            <p:nvSpPr>
              <p:cNvPr id="220" name="Google Shape;1919;p44">
                <a:extLst>
                  <a:ext uri="{FF2B5EF4-FFF2-40B4-BE49-F238E27FC236}">
                    <a16:creationId xmlns:a16="http://schemas.microsoft.com/office/drawing/2014/main" id="{0EA4A470-AF6C-4278-819E-0267B7147D99}"/>
                  </a:ext>
                </a:extLst>
              </p:cNvPr>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20;p44">
                <a:extLst>
                  <a:ext uri="{FF2B5EF4-FFF2-40B4-BE49-F238E27FC236}">
                    <a16:creationId xmlns:a16="http://schemas.microsoft.com/office/drawing/2014/main" id="{A205EAC2-1108-4DF8-B2A7-ADFAFEBCAFA5}"/>
                  </a:ext>
                </a:extLst>
              </p:cNvPr>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21;p44">
                <a:extLst>
                  <a:ext uri="{FF2B5EF4-FFF2-40B4-BE49-F238E27FC236}">
                    <a16:creationId xmlns:a16="http://schemas.microsoft.com/office/drawing/2014/main" id="{5779B43C-83D9-4E7A-826E-644EDF147729}"/>
                  </a:ext>
                </a:extLst>
              </p:cNvPr>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1922;p44">
              <a:extLst>
                <a:ext uri="{FF2B5EF4-FFF2-40B4-BE49-F238E27FC236}">
                  <a16:creationId xmlns:a16="http://schemas.microsoft.com/office/drawing/2014/main" id="{8B0AE31B-8F6F-4518-B3CB-6022068A3EC3}"/>
                </a:ext>
              </a:extLst>
            </p:cNvPr>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23;p44">
              <a:extLst>
                <a:ext uri="{FF2B5EF4-FFF2-40B4-BE49-F238E27FC236}">
                  <a16:creationId xmlns:a16="http://schemas.microsoft.com/office/drawing/2014/main" id="{D2146997-20BA-47EF-AB06-E7C9C8CF8FF2}"/>
                </a:ext>
              </a:extLst>
            </p:cNvPr>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24;p44">
              <a:extLst>
                <a:ext uri="{FF2B5EF4-FFF2-40B4-BE49-F238E27FC236}">
                  <a16:creationId xmlns:a16="http://schemas.microsoft.com/office/drawing/2014/main" id="{851E46BB-1D36-46DD-928D-4FDE38EABC63}"/>
                </a:ext>
              </a:extLst>
            </p:cNvPr>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25;p44">
              <a:extLst>
                <a:ext uri="{FF2B5EF4-FFF2-40B4-BE49-F238E27FC236}">
                  <a16:creationId xmlns:a16="http://schemas.microsoft.com/office/drawing/2014/main" id="{2A68BA74-5B49-4D78-835A-CF2AD34431CA}"/>
                </a:ext>
              </a:extLst>
            </p:cNvPr>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26;p44">
              <a:extLst>
                <a:ext uri="{FF2B5EF4-FFF2-40B4-BE49-F238E27FC236}">
                  <a16:creationId xmlns:a16="http://schemas.microsoft.com/office/drawing/2014/main" id="{D1E9F004-3DA3-4494-9027-A9ED1F88CD75}"/>
                </a:ext>
              </a:extLst>
            </p:cNvPr>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27;p44">
              <a:extLst>
                <a:ext uri="{FF2B5EF4-FFF2-40B4-BE49-F238E27FC236}">
                  <a16:creationId xmlns:a16="http://schemas.microsoft.com/office/drawing/2014/main" id="{EEBBD690-4C84-4FB1-926E-CC7D495CBF16}"/>
                </a:ext>
              </a:extLst>
            </p:cNvPr>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7113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3"/>
          <p:cNvSpPr/>
          <p:nvPr/>
        </p:nvSpPr>
        <p:spPr>
          <a:xfrm>
            <a:off x="5865472" y="1282500"/>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43"/>
          <p:cNvSpPr txBox="1">
            <a:spLocks noGrp="1"/>
          </p:cNvSpPr>
          <p:nvPr>
            <p:ph type="title"/>
          </p:nvPr>
        </p:nvSpPr>
        <p:spPr>
          <a:xfrm>
            <a:off x="2114639" y="480137"/>
            <a:ext cx="3267900" cy="50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PSO</a:t>
            </a:r>
            <a:endParaRPr sz="3600" dirty="0"/>
          </a:p>
        </p:txBody>
      </p:sp>
      <p:sp>
        <p:nvSpPr>
          <p:cNvPr id="1815" name="Google Shape;1815;p43"/>
          <p:cNvSpPr txBox="1">
            <a:spLocks noGrp="1"/>
          </p:cNvSpPr>
          <p:nvPr>
            <p:ph type="subTitle" idx="1"/>
          </p:nvPr>
        </p:nvSpPr>
        <p:spPr>
          <a:xfrm>
            <a:off x="707164" y="1644727"/>
            <a:ext cx="4803807" cy="2258425"/>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Tx/>
              <a:buChar char="-"/>
            </a:pPr>
            <a:r>
              <a:rPr lang="vi-VN" dirty="0">
                <a:solidFill>
                  <a:schemeClr val="accent1"/>
                </a:solidFill>
              </a:rPr>
              <a:t>PSO</a:t>
            </a:r>
            <a:r>
              <a:rPr lang="vi-VN" dirty="0"/>
              <a:t> là kết quả của sự mô hình hóa việc </a:t>
            </a:r>
            <a:r>
              <a:rPr lang="vi-VN" dirty="0">
                <a:solidFill>
                  <a:schemeClr val="accent1"/>
                </a:solidFill>
              </a:rPr>
              <a:t>đàn chim bay </a:t>
            </a:r>
            <a:r>
              <a:rPr lang="vi-VN" dirty="0"/>
              <a:t>hoặc </a:t>
            </a:r>
            <a:r>
              <a:rPr lang="vi-VN" dirty="0">
                <a:solidFill>
                  <a:schemeClr val="accent1"/>
                </a:solidFill>
              </a:rPr>
              <a:t>các đàn cá</a:t>
            </a:r>
            <a:r>
              <a:rPr lang="vi-VN" dirty="0"/>
              <a:t> đi tìm kiếm thức ăn cho nên nó thường được xếp vào các loại thuật toán có sử dụng </a:t>
            </a:r>
            <a:r>
              <a:rPr lang="vi-VN" sz="1600" dirty="0">
                <a:solidFill>
                  <a:schemeClr val="accent1"/>
                </a:solidFill>
              </a:rPr>
              <a:t>trí</a:t>
            </a:r>
            <a:r>
              <a:rPr lang="vi-VN" dirty="0">
                <a:solidFill>
                  <a:schemeClr val="accent1"/>
                </a:solidFill>
              </a:rPr>
              <a:t> tuệ bầy đàn</a:t>
            </a:r>
            <a:r>
              <a:rPr lang="vi-VN" dirty="0"/>
              <a:t>.</a:t>
            </a:r>
          </a:p>
          <a:p>
            <a:pPr marL="285750" lvl="0" indent="-285750" rtl="0">
              <a:spcBef>
                <a:spcPts val="0"/>
              </a:spcBef>
              <a:spcAft>
                <a:spcPts val="0"/>
              </a:spcAft>
              <a:buFontTx/>
              <a:buChar char="-"/>
            </a:pPr>
            <a:endParaRPr lang="vi-VN" dirty="0"/>
          </a:p>
          <a:p>
            <a:pPr marL="285750" lvl="0" indent="-285750" rtl="0">
              <a:spcBef>
                <a:spcPts val="0"/>
              </a:spcBef>
              <a:spcAft>
                <a:spcPts val="0"/>
              </a:spcAft>
              <a:buFontTx/>
              <a:buChar char="-"/>
            </a:pPr>
            <a:r>
              <a:rPr lang="en-US" dirty="0">
                <a:solidFill>
                  <a:schemeClr val="accent1"/>
                </a:solidFill>
              </a:rPr>
              <a:t>PSO</a:t>
            </a:r>
            <a:r>
              <a:rPr lang="en-US" dirty="0"/>
              <a:t> </a:t>
            </a:r>
            <a:r>
              <a:rPr lang="vi-VN" dirty="0"/>
              <a:t>được giới thiệu bởi </a:t>
            </a:r>
            <a:r>
              <a:rPr lang="vi-VN" dirty="0">
                <a:solidFill>
                  <a:schemeClr val="accent1"/>
                </a:solidFill>
              </a:rPr>
              <a:t>James Kennydy </a:t>
            </a:r>
            <a:r>
              <a:rPr lang="vi-VN" dirty="0"/>
              <a:t>và </a:t>
            </a:r>
            <a:r>
              <a:rPr lang="vi-VN" dirty="0">
                <a:solidFill>
                  <a:schemeClr val="accent1"/>
                </a:solidFill>
              </a:rPr>
              <a:t>Rusell C.Eberhart</a:t>
            </a:r>
            <a:r>
              <a:rPr lang="vi-VN" dirty="0"/>
              <a:t> ra đời vào năm </a:t>
            </a:r>
            <a:r>
              <a:rPr lang="vi-VN" dirty="0">
                <a:solidFill>
                  <a:schemeClr val="accent1"/>
                </a:solidFill>
              </a:rPr>
              <a:t>1995</a:t>
            </a:r>
            <a:r>
              <a:rPr lang="vi-VN" dirty="0"/>
              <a:t>.</a:t>
            </a:r>
          </a:p>
          <a:p>
            <a:pPr marL="0" lvl="0" indent="0" rtl="0">
              <a:spcBef>
                <a:spcPts val="0"/>
              </a:spcBef>
              <a:spcAft>
                <a:spcPts val="0"/>
              </a:spcAft>
            </a:pPr>
            <a:endParaRPr lang="vi-VN" dirty="0"/>
          </a:p>
          <a:p>
            <a:pPr marL="285750" lvl="0" indent="-285750" rtl="0">
              <a:spcBef>
                <a:spcPts val="0"/>
              </a:spcBef>
              <a:spcAft>
                <a:spcPts val="0"/>
              </a:spcAft>
              <a:buFontTx/>
              <a:buChar char="-"/>
            </a:pPr>
            <a:r>
              <a:rPr lang="vi-VN" dirty="0"/>
              <a:t>Vào những năm trước, nhiều vấn đề tối ưu hóa phức tạp khó giải quyết bằng </a:t>
            </a:r>
            <a:r>
              <a:rPr lang="vi-VN" dirty="0">
                <a:solidFill>
                  <a:schemeClr val="accent1"/>
                </a:solidFill>
              </a:rPr>
              <a:t>các thuật toán tối ưu hóa truyền thống</a:t>
            </a:r>
            <a:r>
              <a:rPr lang="vi-VN" dirty="0"/>
              <a:t>, chẳng hạn như </a:t>
            </a:r>
            <a:r>
              <a:rPr lang="vi-VN" dirty="0">
                <a:solidFill>
                  <a:schemeClr val="accent1"/>
                </a:solidFill>
              </a:rPr>
              <a:t>điều khiển quá trình phi tuyến</a:t>
            </a:r>
            <a:r>
              <a:rPr lang="vi-VN" dirty="0"/>
              <a:t>, thiết kế cấu trúc và khai thác văn bản đã xuất hiện trong các ứng dụng kĩ thuật. Các </a:t>
            </a:r>
            <a:r>
              <a:rPr lang="vi-VN" dirty="0">
                <a:solidFill>
                  <a:schemeClr val="accent1"/>
                </a:solidFill>
              </a:rPr>
              <a:t>thuật toán tối ưu hóa trí thông minh của bầy đàn</a:t>
            </a:r>
            <a:r>
              <a:rPr lang="vi-VN" dirty="0"/>
              <a:t> đã dần trở thành phương pháp ưu thích để giải quyết  các vấn đề phức tạp như vậy.</a:t>
            </a:r>
          </a:p>
        </p:txBody>
      </p:sp>
      <p:sp>
        <p:nvSpPr>
          <p:cNvPr id="1816" name="Google Shape;1816;p43"/>
          <p:cNvSpPr/>
          <p:nvPr/>
        </p:nvSpPr>
        <p:spPr>
          <a:xfrm>
            <a:off x="7900799" y="1541627"/>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17" name="Google Shape;1817;p43"/>
          <p:cNvGrpSpPr/>
          <p:nvPr/>
        </p:nvGrpSpPr>
        <p:grpSpPr>
          <a:xfrm>
            <a:off x="5968826" y="1352940"/>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154;p81">
            <a:extLst>
              <a:ext uri="{FF2B5EF4-FFF2-40B4-BE49-F238E27FC236}">
                <a16:creationId xmlns:a16="http://schemas.microsoft.com/office/drawing/2014/main" id="{52A0574F-5A9C-42F0-9454-83F04963A036}"/>
              </a:ext>
            </a:extLst>
          </p:cNvPr>
          <p:cNvGrpSpPr/>
          <p:nvPr/>
        </p:nvGrpSpPr>
        <p:grpSpPr>
          <a:xfrm>
            <a:off x="347505" y="1283552"/>
            <a:ext cx="452798" cy="449473"/>
            <a:chOff x="-21322300" y="3693325"/>
            <a:chExt cx="306400" cy="304150"/>
          </a:xfrm>
        </p:grpSpPr>
        <p:sp>
          <p:nvSpPr>
            <p:cNvPr id="13" name="Google Shape;10155;p81">
              <a:extLst>
                <a:ext uri="{FF2B5EF4-FFF2-40B4-BE49-F238E27FC236}">
                  <a16:creationId xmlns:a16="http://schemas.microsoft.com/office/drawing/2014/main" id="{29085226-34F3-42A5-9407-8DC1AD67990A}"/>
                </a:ext>
              </a:extLst>
            </p:cNvPr>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 name="Google Shape;10156;p81">
              <a:extLst>
                <a:ext uri="{FF2B5EF4-FFF2-40B4-BE49-F238E27FC236}">
                  <a16:creationId xmlns:a16="http://schemas.microsoft.com/office/drawing/2014/main" id="{F3C87137-EE3B-4DBF-A0A2-2DB2BD3DCC61}"/>
                </a:ext>
              </a:extLst>
            </p:cNvPr>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 name="Google Shape;10157;p81">
              <a:extLst>
                <a:ext uri="{FF2B5EF4-FFF2-40B4-BE49-F238E27FC236}">
                  <a16:creationId xmlns:a16="http://schemas.microsoft.com/office/drawing/2014/main" id="{FC9C226E-0D30-4128-9451-A05A6701BCF2}"/>
                </a:ext>
              </a:extLst>
            </p:cNvPr>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 name="Google Shape;10158;p81">
              <a:extLst>
                <a:ext uri="{FF2B5EF4-FFF2-40B4-BE49-F238E27FC236}">
                  <a16:creationId xmlns:a16="http://schemas.microsoft.com/office/drawing/2014/main" id="{45CCA39B-F4E0-4714-84C2-5F45D665FB2F}"/>
                </a:ext>
              </a:extLst>
            </p:cNvPr>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8" name="Google Shape;10234;p81">
            <a:extLst>
              <a:ext uri="{FF2B5EF4-FFF2-40B4-BE49-F238E27FC236}">
                <a16:creationId xmlns:a16="http://schemas.microsoft.com/office/drawing/2014/main" id="{AF8579C0-5629-4B89-994D-824431C5346A}"/>
              </a:ext>
            </a:extLst>
          </p:cNvPr>
          <p:cNvGrpSpPr/>
          <p:nvPr/>
        </p:nvGrpSpPr>
        <p:grpSpPr>
          <a:xfrm>
            <a:off x="628601" y="2118986"/>
            <a:ext cx="343404" cy="446998"/>
            <a:chOff x="-18983850" y="3710075"/>
            <a:chExt cx="232375" cy="302475"/>
          </a:xfrm>
        </p:grpSpPr>
        <p:sp>
          <p:nvSpPr>
            <p:cNvPr id="19" name="Google Shape;10235;p81">
              <a:extLst>
                <a:ext uri="{FF2B5EF4-FFF2-40B4-BE49-F238E27FC236}">
                  <a16:creationId xmlns:a16="http://schemas.microsoft.com/office/drawing/2014/main" id="{612CF5F0-8449-44B2-8485-ABD75FB43067}"/>
                </a:ext>
              </a:extLst>
            </p:cNvPr>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0" name="Google Shape;10236;p81">
              <a:extLst>
                <a:ext uri="{FF2B5EF4-FFF2-40B4-BE49-F238E27FC236}">
                  <a16:creationId xmlns:a16="http://schemas.microsoft.com/office/drawing/2014/main" id="{AA7A6039-E5A5-47E6-B8E1-A2753CFC2210}"/>
                </a:ext>
              </a:extLst>
            </p:cNvPr>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21" name="Google Shape;10237;p81">
              <a:extLst>
                <a:ext uri="{FF2B5EF4-FFF2-40B4-BE49-F238E27FC236}">
                  <a16:creationId xmlns:a16="http://schemas.microsoft.com/office/drawing/2014/main" id="{08545E38-BC0D-48FF-B6B2-4B6EA16B923B}"/>
                </a:ext>
              </a:extLst>
            </p:cNvPr>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 name="Google Shape;10238;p81">
              <a:extLst>
                <a:ext uri="{FF2B5EF4-FFF2-40B4-BE49-F238E27FC236}">
                  <a16:creationId xmlns:a16="http://schemas.microsoft.com/office/drawing/2014/main" id="{AE3829ED-5999-4BD0-A9B3-44CA6E0A21E2}"/>
                </a:ext>
              </a:extLst>
            </p:cNvPr>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pic>
        <p:nvPicPr>
          <p:cNvPr id="23" name="Google Shape;2865;p61">
            <a:extLst>
              <a:ext uri="{FF2B5EF4-FFF2-40B4-BE49-F238E27FC236}">
                <a16:creationId xmlns:a16="http://schemas.microsoft.com/office/drawing/2014/main" id="{4E1DEC35-003C-4EF5-8F91-2D29F47AEF4B}"/>
              </a:ext>
            </a:extLst>
          </p:cNvPr>
          <p:cNvPicPr preferRelativeResize="0"/>
          <p:nvPr/>
        </p:nvPicPr>
        <p:blipFill rotWithShape="1">
          <a:blip r:embed="rId3">
            <a:alphaModFix/>
          </a:blip>
          <a:srcRect l="20553" r="20553"/>
          <a:stretch/>
        </p:blipFill>
        <p:spPr>
          <a:xfrm>
            <a:off x="6149256" y="1987009"/>
            <a:ext cx="1784400" cy="1704300"/>
          </a:xfrm>
          <a:prstGeom prst="roundRect">
            <a:avLst>
              <a:gd name="adj" fmla="val 10852"/>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2884</TotalTime>
  <Words>2103</Words>
  <Application>Microsoft Office PowerPoint</Application>
  <PresentationFormat>On-screen Show (16:9)</PresentationFormat>
  <Paragraphs>193</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Archivo Light</vt:lpstr>
      <vt:lpstr>Archivo</vt:lpstr>
      <vt:lpstr>Cambria Math</vt:lpstr>
      <vt:lpstr>Orbitron</vt:lpstr>
      <vt:lpstr>Cuprum</vt:lpstr>
      <vt:lpstr>Times New Roman</vt:lpstr>
      <vt:lpstr>Abadi</vt:lpstr>
      <vt:lpstr>Virtual Metaverse Project Proposal by Slidesgo</vt:lpstr>
      <vt:lpstr>Particle Swarm Optimization - PSO   Artificial Bee Colony - ABC</vt:lpstr>
      <vt:lpstr>Our Group</vt:lpstr>
      <vt:lpstr>What are we working on?</vt:lpstr>
      <vt:lpstr>Tri Tue Nhan Tao</vt:lpstr>
      <vt:lpstr>Tri Tue Nhan Tao</vt:lpstr>
      <vt:lpstr>Tăng hiệu quả và năng suất làm việc</vt:lpstr>
      <vt:lpstr>Chi phí phát triển cao</vt:lpstr>
      <vt:lpstr>PSO</vt:lpstr>
      <vt:lpstr>PSO</vt:lpstr>
      <vt:lpstr>PSO</vt:lpstr>
      <vt:lpstr>PSO</vt:lpstr>
      <vt:lpstr>Bước 1</vt:lpstr>
      <vt:lpstr>PSO</vt:lpstr>
      <vt:lpstr>PSO</vt:lpstr>
      <vt:lpstr>ABC</vt:lpstr>
      <vt:lpstr>ABC</vt:lpstr>
      <vt:lpstr>ABC</vt:lpstr>
      <vt:lpstr>ABC</vt:lpstr>
      <vt:lpstr>ABC</vt:lpstr>
      <vt:lpstr>ABC</vt:lpstr>
      <vt:lpstr>A B C</vt:lpstr>
      <vt:lpstr>ABC</vt:lpstr>
      <vt:lpstr>ABC</vt:lpstr>
      <vt:lpstr>ABC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Swarm Optimization - PSO   Artificial Bee Colony - ABC</dc:title>
  <cp:lastModifiedBy>Duong Nguyen</cp:lastModifiedBy>
  <cp:revision>9</cp:revision>
  <dcterms:modified xsi:type="dcterms:W3CDTF">2024-12-11T13:39:52Z</dcterms:modified>
</cp:coreProperties>
</file>