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77" r:id="rId4"/>
    <p:sldId id="278" r:id="rId5"/>
    <p:sldId id="279" r:id="rId6"/>
    <p:sldId id="275" r:id="rId7"/>
    <p:sldId id="281" r:id="rId8"/>
    <p:sldId id="280" r:id="rId9"/>
    <p:sldId id="283" r:id="rId10"/>
    <p:sldId id="282" r:id="rId11"/>
    <p:sldId id="270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72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55F"/>
    <a:srgbClr val="9CCE95"/>
    <a:srgbClr val="F8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9" autoAdjust="0"/>
    <p:restoredTop sz="85737" autoAdjust="0"/>
  </p:normalViewPr>
  <p:slideViewPr>
    <p:cSldViewPr snapToGrid="0">
      <p:cViewPr varScale="1">
        <p:scale>
          <a:sx n="70" d="100"/>
          <a:sy n="7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528665"/>
            <a:ext cx="2950463" cy="292784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433" y="569066"/>
            <a:ext cx="7973566" cy="5403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sumo.com/contests/campus-analytics-challenge-2018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71" y="1143294"/>
            <a:ext cx="7272527" cy="3575012"/>
          </a:xfrm>
          <a:noFill/>
        </p:spPr>
        <p:txBody>
          <a:bodyPr>
            <a:normAutofit/>
          </a:bodyPr>
          <a:lstStyle/>
          <a:p>
            <a:r>
              <a:rPr lang="en-US" sz="7100" dirty="0">
                <a:solidFill>
                  <a:schemeClr val="bg1"/>
                </a:solidFill>
              </a:rPr>
              <a:t>Live green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&amp; 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Live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269583" y="4718305"/>
            <a:ext cx="6514427" cy="15259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Anupam Banerjee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Dante Burch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Gwen Hickey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Robert Gastineau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Shravani</a:t>
            </a:r>
            <a:r>
              <a:rPr lang="en-US" dirty="0">
                <a:solidFill>
                  <a:schemeClr val="bg1"/>
                </a:solidFill>
              </a:rPr>
              <a:t> Mandalaparty</a:t>
            </a:r>
            <a:endParaRPr dirty="0">
              <a:solidFill>
                <a:schemeClr val="bg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5F9E2C99-CB78-0C4A-BA42-341D8754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53" y="1828800"/>
            <a:ext cx="3737627" cy="35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A087DA-AB60-6C43-BFC7-1BB030B0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886" y="197708"/>
            <a:ext cx="8007179" cy="5774467"/>
          </a:xfrm>
        </p:spPr>
      </p:pic>
    </p:spTree>
    <p:extLst>
      <p:ext uri="{BB962C8B-B14F-4D97-AF65-F5344CB8AC3E}">
        <p14:creationId xmlns:p14="http://schemas.microsoft.com/office/powerpoint/2010/main" val="39460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643467"/>
            <a:ext cx="3113902" cy="1951452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Constraints</a:t>
            </a:r>
            <a:br>
              <a:rPr lang="en-US" sz="3200" b="1" dirty="0"/>
            </a:br>
            <a:r>
              <a:rPr lang="en-US" sz="3200" b="1" dirty="0"/>
              <a:t>&amp; Optimization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746" y="643466"/>
            <a:ext cx="7989788" cy="4937287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643467"/>
            <a:ext cx="3113902" cy="121004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Optimization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746" y="643466"/>
            <a:ext cx="7989788" cy="4937287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75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0403-B3E1-BC47-9965-F6F67460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4199-6BAD-364D-A83B-9C2501B1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6C9F-FAF8-5D49-BEE4-88264652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4" y="557784"/>
            <a:ext cx="2965622" cy="2457265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 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557784"/>
            <a:ext cx="3089190" cy="2457265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2464503" cy="116062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059" y="296562"/>
            <a:ext cx="8971006" cy="56761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259-04CE-FB43-BAD3-B565D46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557784"/>
            <a:ext cx="2892950" cy="49560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Background Information&amp;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BE59-274A-1141-A121-39999AF2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544" y="558065"/>
            <a:ext cx="7074408" cy="914400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FDEB-28AB-9544-A574-BA3DDE9E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544" y="1526671"/>
            <a:ext cx="7074408" cy="1963782"/>
          </a:xfrm>
        </p:spPr>
        <p:txBody>
          <a:bodyPr>
            <a:normAutofit/>
          </a:bodyPr>
          <a:lstStyle/>
          <a:p>
            <a:r>
              <a:rPr lang="en-US" dirty="0"/>
              <a:t>Analyze data on 1,002 individuals engaged in 27 activities of daily life</a:t>
            </a:r>
          </a:p>
          <a:p>
            <a:r>
              <a:rPr lang="en-US" dirty="0"/>
              <a:t>Interpret activities in context of their carbon footprint as a way to promote environmental sustainability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286E-F6FE-294F-9C31-F85BFB8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544" y="3700826"/>
            <a:ext cx="7077456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B77B-1774-9E4A-B9DA-18D4AFF7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2544" y="4636008"/>
            <a:ext cx="7074408" cy="1130560"/>
          </a:xfrm>
        </p:spPr>
        <p:txBody>
          <a:bodyPr>
            <a:normAutofit/>
          </a:bodyPr>
          <a:lstStyle/>
          <a:p>
            <a:r>
              <a:rPr lang="en-US" b="1" dirty="0"/>
              <a:t>Recommend environmentally-friendly changes to everyday actions without lessening individuals’ quality of life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2F1B-3D91-9947-8A42-CC7C6C65CC8C}"/>
              </a:ext>
            </a:extLst>
          </p:cNvPr>
          <p:cNvSpPr/>
          <p:nvPr/>
        </p:nvSpPr>
        <p:spPr>
          <a:xfrm>
            <a:off x="4352544" y="3323454"/>
            <a:ext cx="783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https://www.mindsumo.com/contests/campus-analytics-challenge-2018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" y="643466"/>
            <a:ext cx="2340863" cy="163017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Insights </a:t>
            </a:r>
            <a:br>
              <a:rPr lang="en-US" sz="3200" b="1" dirty="0"/>
            </a:br>
            <a:r>
              <a:rPr lang="en-US" sz="3200" b="1" dirty="0"/>
              <a:t>&amp; </a:t>
            </a:r>
            <a:br>
              <a:rPr lang="en-US" sz="3200" b="1" dirty="0"/>
            </a:br>
            <a:r>
              <a:rPr lang="en-US" sz="3200" b="1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416" y="643466"/>
            <a:ext cx="8357616" cy="5336710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1807125" cy="1877311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Tools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735" y="643466"/>
            <a:ext cx="7643799" cy="4937287"/>
          </a:xfrm>
        </p:spPr>
        <p:txBody>
          <a:bodyPr>
            <a:normAutofit/>
          </a:bodyPr>
          <a:lstStyle/>
          <a:p>
            <a:r>
              <a:rPr lang="en-US" dirty="0"/>
              <a:t>R Studio</a:t>
            </a:r>
          </a:p>
          <a:p>
            <a:r>
              <a:rPr lang="en-US" dirty="0"/>
              <a:t>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48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464E-7E39-444F-8B20-3B69A3C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908" y="559678"/>
            <a:ext cx="6598508" cy="495249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11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8" y="265043"/>
            <a:ext cx="6658481" cy="6493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Individuals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BD8F97-402C-6B4E-B00D-980D917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060705"/>
            <a:ext cx="11594592" cy="491337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F7216FA-B907-B147-8B87-B75D0CB1A4BD}"/>
              </a:ext>
            </a:extLst>
          </p:cNvPr>
          <p:cNvSpPr txBox="1">
            <a:spLocks/>
          </p:cNvSpPr>
          <p:nvPr/>
        </p:nvSpPr>
        <p:spPr>
          <a:xfrm>
            <a:off x="7063410" y="2679888"/>
            <a:ext cx="4695774" cy="3294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Data set consists of 1,002 individuals who provided the following information on 27 activities: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Consumption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QoL importance for each (1-100)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Energy Source  Usage – Y / N</a:t>
            </a:r>
          </a:p>
          <a:p>
            <a:pPr marL="342900" indent="-34290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12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F2DFE-B404-CD4D-A43F-39E885C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280161"/>
            <a:ext cx="11503152" cy="4864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7" y="265043"/>
            <a:ext cx="7109055" cy="7773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Carbon Footprint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024E7D-C741-584C-A6F8-9B92FE0AB113}"/>
              </a:ext>
            </a:extLst>
          </p:cNvPr>
          <p:cNvSpPr txBox="1">
            <a:spLocks/>
          </p:cNvSpPr>
          <p:nvPr/>
        </p:nvSpPr>
        <p:spPr>
          <a:xfrm>
            <a:off x="6807378" y="4096511"/>
            <a:ext cx="4860366" cy="2048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”Look-up” table for each of the 27 activities showing: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Carbon Footprint for an activity+  energy source combination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08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43466"/>
            <a:ext cx="3127248" cy="1404790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Data Wrangling using 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3D69D-4F8E-9C4F-9D4F-1E175DFF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61" y="277706"/>
            <a:ext cx="7401783" cy="5812198"/>
          </a:xfrm>
        </p:spPr>
      </p:pic>
    </p:spTree>
    <p:extLst>
      <p:ext uri="{BB962C8B-B14F-4D97-AF65-F5344CB8AC3E}">
        <p14:creationId xmlns:p14="http://schemas.microsoft.com/office/powerpoint/2010/main" val="7433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1" y="643466"/>
            <a:ext cx="3471333" cy="186199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Data Wrangling Logic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225" y="643466"/>
            <a:ext cx="7845552" cy="5556166"/>
          </a:xfrm>
        </p:spPr>
        <p:txBody>
          <a:bodyPr>
            <a:noAutofit/>
          </a:bodyPr>
          <a:lstStyle/>
          <a:p>
            <a:r>
              <a:rPr lang="en-US" sz="2200" dirty="0"/>
              <a:t>Assume if a 1 exists for a particular activity, it should exist for all activities that use that energy source</a:t>
            </a:r>
          </a:p>
          <a:p>
            <a:r>
              <a:rPr lang="en-US" sz="2200" dirty="0"/>
              <a:t>Set energy source usage data to 1 &amp; 0 across all individuals &amp; activities</a:t>
            </a:r>
          </a:p>
          <a:p>
            <a:r>
              <a:rPr lang="en-US" sz="2200" dirty="0"/>
              <a:t>Calculate Total Carbon Footprint (TCF) for each record</a:t>
            </a:r>
          </a:p>
          <a:p>
            <a:pPr lvl="1"/>
            <a:r>
              <a:rPr lang="en-US" sz="2000" b="1" dirty="0"/>
              <a:t>(Consumption * Activity Indicator (y = 1 / n = 0) * CF)</a:t>
            </a:r>
          </a:p>
          <a:p>
            <a:r>
              <a:rPr lang="en-US" sz="2200" dirty="0"/>
              <a:t>Calculate Average Carbon Footprint (ACF) for each record</a:t>
            </a:r>
          </a:p>
          <a:p>
            <a:pPr lvl="1"/>
            <a:r>
              <a:rPr lang="en-US" sz="2000" b="1" dirty="0"/>
              <a:t>TCF / # of energy sources for that activity</a:t>
            </a:r>
          </a:p>
          <a:p>
            <a:r>
              <a:rPr lang="en-US" sz="2200" dirty="0"/>
              <a:t>For blank values of Consumption, assume the Carbon Footprint is 0</a:t>
            </a:r>
            <a:endParaRPr lang="en-US" sz="2200" dirty="0">
              <a:highlight>
                <a:srgbClr val="FF0000"/>
              </a:highlight>
            </a:endParaRPr>
          </a:p>
          <a:p>
            <a:r>
              <a:rPr lang="en-US" sz="2200" dirty="0"/>
              <a:t>For blank values of quality of life importance, populate it with the mean value – across all individuals – for the given activity</a:t>
            </a:r>
          </a:p>
        </p:txBody>
      </p:sp>
    </p:spTree>
    <p:extLst>
      <p:ext uri="{BB962C8B-B14F-4D97-AF65-F5344CB8AC3E}">
        <p14:creationId xmlns:p14="http://schemas.microsoft.com/office/powerpoint/2010/main" val="317584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D1187-B3AC-C849-B9F1-94EF587E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741" y="222422"/>
            <a:ext cx="7858897" cy="5832389"/>
          </a:xfrm>
        </p:spPr>
      </p:pic>
    </p:spTree>
    <p:extLst>
      <p:ext uri="{BB962C8B-B14F-4D97-AF65-F5344CB8AC3E}">
        <p14:creationId xmlns:p14="http://schemas.microsoft.com/office/powerpoint/2010/main" val="319055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626A1-5CF7-2646-9142-65653A78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033" y="345990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39738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FAE89-5589-5548-ABE0-FA5DB19F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174" y="395416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2230711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{993FCBA5-5B84-5C41-9DFF-C3360904DB0C}tf10001071</Template>
  <TotalTime>2719</TotalTime>
  <Words>293</Words>
  <Application>Microsoft Macintosh PowerPoint</Application>
  <PresentationFormat>Widescreen</PresentationFormat>
  <Paragraphs>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Headlines</vt:lpstr>
      <vt:lpstr>Live green &amp;  Live Happy</vt:lpstr>
      <vt:lpstr>Background Information&amp;  Problem Statement</vt:lpstr>
      <vt:lpstr>PowerPoint Presentation</vt:lpstr>
      <vt:lpstr>PowerPoint Presentation</vt:lpstr>
      <vt:lpstr>Data Wrangling using R</vt:lpstr>
      <vt:lpstr>Data Wrangling Logic &amp; Approach</vt:lpstr>
      <vt:lpstr>Whole Group before Optimization:   QoL,   Consumption &amp; ACF byActivity </vt:lpstr>
      <vt:lpstr>Whole Group before Optimization:  ACF by Activity </vt:lpstr>
      <vt:lpstr>5 Individuals before Optimization:  QoL &amp;  Consumption by Activity </vt:lpstr>
      <vt:lpstr>5 Individuals before Optimization:  ACF by Activity </vt:lpstr>
      <vt:lpstr>Constraints &amp; Optimization Logic</vt:lpstr>
      <vt:lpstr>Optimization using R</vt:lpstr>
      <vt:lpstr>Whole Group after Optimization:   QoL,   Consumption &amp; ACF byActivity </vt:lpstr>
      <vt:lpstr>Whole Group after Optimization:  ACF by Activity </vt:lpstr>
      <vt:lpstr>5 Individuals after Optimization:  QoL &amp;  Consumption by Activity </vt:lpstr>
      <vt:lpstr>5 Individuals after Optimization:  ACF by Activity </vt:lpstr>
      <vt:lpstr>Whole Group Before / After View  </vt:lpstr>
      <vt:lpstr>5 Individuals Before / After View  </vt:lpstr>
      <vt:lpstr>Results Summary</vt:lpstr>
      <vt:lpstr>Insights  &amp;  Lessons Learned</vt:lpstr>
      <vt:lpstr>Tools &amp; Works Cited</vt:lpstr>
      <vt:lpstr>  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Shravani Mandalaparty</dc:creator>
  <cp:lastModifiedBy>Ryan Hickey</cp:lastModifiedBy>
  <cp:revision>41</cp:revision>
  <dcterms:created xsi:type="dcterms:W3CDTF">2018-11-29T23:20:10Z</dcterms:created>
  <dcterms:modified xsi:type="dcterms:W3CDTF">2018-12-03T03:01:33Z</dcterms:modified>
</cp:coreProperties>
</file>