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7" r:id="rId2"/>
    <p:sldId id="274" r:id="rId3"/>
    <p:sldId id="277" r:id="rId4"/>
    <p:sldId id="278" r:id="rId5"/>
    <p:sldId id="275" r:id="rId6"/>
    <p:sldId id="271" r:id="rId7"/>
    <p:sldId id="270" r:id="rId8"/>
    <p:sldId id="272" r:id="rId9"/>
    <p:sldId id="266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85725" autoAdjust="0"/>
  </p:normalViewPr>
  <p:slideViewPr>
    <p:cSldViewPr snapToGrid="0">
      <p:cViewPr>
        <p:scale>
          <a:sx n="97" d="100"/>
          <a:sy n="97" d="100"/>
        </p:scale>
        <p:origin x="9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5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5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1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49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dsumo.com/contests/campus-analytics-challenge-2018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66EB15-04EC-4CEE-A13A-CF8E9AAF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9584" y="1143293"/>
            <a:ext cx="6268824" cy="4268965"/>
          </a:xfrm>
        </p:spPr>
        <p:txBody>
          <a:bodyPr>
            <a:normAutofit/>
          </a:bodyPr>
          <a:lstStyle/>
          <a:p>
            <a:r>
              <a:rPr lang="en-US" sz="7100" dirty="0">
                <a:solidFill>
                  <a:schemeClr val="bg2"/>
                </a:solidFill>
              </a:rPr>
              <a:t>Live green</a:t>
            </a:r>
            <a:br>
              <a:rPr lang="en-US" sz="7100" dirty="0">
                <a:solidFill>
                  <a:schemeClr val="bg2"/>
                </a:solidFill>
              </a:rPr>
            </a:br>
            <a:r>
              <a:rPr lang="en-US" sz="7100" dirty="0">
                <a:solidFill>
                  <a:schemeClr val="bg2"/>
                </a:solidFill>
              </a:rPr>
              <a:t>&amp; Live Happy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269584" y="5537925"/>
            <a:ext cx="6268824" cy="70635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Anupam Banerjee, Dante Burch, Gwen Hickey, Robert Gastineau, Shravani Mandalaparty</a:t>
            </a:r>
            <a:endParaRPr dirty="0">
              <a:solidFill>
                <a:schemeClr val="bg2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2E1F9D-2523-4E9D-BE4B-56271710B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3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275FB9-BCD2-48DD-97F0-6401FF864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56C4B513-E0C4-4458-884A-2EFF4ED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10310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138411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Works cited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AA7EA8-ADE5-4F54-92FD-B9674625A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7047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5354" y="643466"/>
            <a:ext cx="6593180" cy="4937287"/>
          </a:xfrm>
        </p:spPr>
        <p:txBody>
          <a:bodyPr>
            <a:normAutofit/>
          </a:bodyPr>
          <a:lstStyle/>
          <a:p>
            <a:endParaRPr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3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464E-7E39-444F-8B20-3B69A3C1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3112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A259-04CE-FB43-BAD3-B565D46C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557784"/>
            <a:ext cx="4103006" cy="4956048"/>
          </a:xfrm>
        </p:spPr>
        <p:txBody>
          <a:bodyPr/>
          <a:lstStyle/>
          <a:p>
            <a:r>
              <a:rPr lang="en-US" sz="4800" b="1" dirty="0"/>
              <a:t>Background Information&amp; Problem Statement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2BE59-274A-1141-A121-39999AF28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2FDEB-28AB-9544-A574-BA3DDE9E8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963782"/>
          </a:xfrm>
        </p:spPr>
        <p:txBody>
          <a:bodyPr>
            <a:normAutofit/>
          </a:bodyPr>
          <a:lstStyle/>
          <a:p>
            <a:r>
              <a:rPr lang="en-US" dirty="0"/>
              <a:t>Analyze data on 1,002 individuals engaged in 27 activities of daily life</a:t>
            </a:r>
          </a:p>
          <a:p>
            <a:r>
              <a:rPr lang="en-US" dirty="0"/>
              <a:t>Interpret activities in context of their carbon footprint as a way to promote environmental sustainability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B286E-F6FE-294F-9C31-F85BFB89B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2B77B-1774-9E4A-B9DA-18D4AFF70CC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Recommend environmentally-friendly changes to everyday actions without lessening individuals’ quality of life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62F1B-3D91-9947-8A42-CC7C6C65CC8C}"/>
              </a:ext>
            </a:extLst>
          </p:cNvPr>
          <p:cNvSpPr/>
          <p:nvPr/>
        </p:nvSpPr>
        <p:spPr>
          <a:xfrm>
            <a:off x="5181600" y="3323454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https://www.mindsumo.com/contests/campus-analytics-challenge-2018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3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8B01579-DCA1-2B4D-A24D-CE8E3874619A}"/>
              </a:ext>
            </a:extLst>
          </p:cNvPr>
          <p:cNvSpPr txBox="1">
            <a:spLocks/>
          </p:cNvSpPr>
          <p:nvPr/>
        </p:nvSpPr>
        <p:spPr>
          <a:xfrm>
            <a:off x="404928" y="265043"/>
            <a:ext cx="6658481" cy="861392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Data Set – Individuals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E1C6CA8-EDC3-E64B-8618-D8128A550EE8}"/>
              </a:ext>
            </a:extLst>
          </p:cNvPr>
          <p:cNvSpPr txBox="1">
            <a:spLocks/>
          </p:cNvSpPr>
          <p:nvPr/>
        </p:nvSpPr>
        <p:spPr>
          <a:xfrm>
            <a:off x="5181600" y="265043"/>
            <a:ext cx="6245352" cy="1207422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BD8F97-402C-6B4E-B00D-980D9176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2465"/>
            <a:ext cx="12192000" cy="5385535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F7216FA-B907-B147-8B87-B75D0CB1A4BD}"/>
              </a:ext>
            </a:extLst>
          </p:cNvPr>
          <p:cNvSpPr txBox="1">
            <a:spLocks/>
          </p:cNvSpPr>
          <p:nvPr/>
        </p:nvSpPr>
        <p:spPr>
          <a:xfrm>
            <a:off x="9289774" y="3472069"/>
            <a:ext cx="2531165" cy="17890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normAutofit fontScale="85000" lnSpcReduction="20000"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 set consists of 1,002 individuals who rated 27 activities based on: </a:t>
            </a:r>
          </a:p>
          <a:p>
            <a:pPr marL="342900" indent="-342900"/>
            <a:r>
              <a:rPr lang="en-US" dirty="0"/>
              <a:t>Consumption</a:t>
            </a:r>
          </a:p>
          <a:p>
            <a:pPr marL="342900" indent="-342900"/>
            <a:r>
              <a:rPr lang="en-US" dirty="0"/>
              <a:t>QoL importance for each (1-100)</a:t>
            </a:r>
          </a:p>
          <a:p>
            <a:pPr marL="342900" indent="-342900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012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6F2DFE-B404-CD4D-A43F-39E885CD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6764"/>
            <a:ext cx="12192000" cy="565205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8B01579-DCA1-2B4D-A24D-CE8E3874619A}"/>
              </a:ext>
            </a:extLst>
          </p:cNvPr>
          <p:cNvSpPr txBox="1">
            <a:spLocks/>
          </p:cNvSpPr>
          <p:nvPr/>
        </p:nvSpPr>
        <p:spPr>
          <a:xfrm>
            <a:off x="404927" y="265043"/>
            <a:ext cx="7109055" cy="902736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Data Set – Carbon Footprint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E1C6CA8-EDC3-E64B-8618-D8128A550EE8}"/>
              </a:ext>
            </a:extLst>
          </p:cNvPr>
          <p:cNvSpPr txBox="1">
            <a:spLocks/>
          </p:cNvSpPr>
          <p:nvPr/>
        </p:nvSpPr>
        <p:spPr>
          <a:xfrm>
            <a:off x="5181600" y="265043"/>
            <a:ext cx="6245352" cy="1207422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CC771B2-D5F9-C148-BF26-594945E76D8F}"/>
              </a:ext>
            </a:extLst>
          </p:cNvPr>
          <p:cNvSpPr txBox="1">
            <a:spLocks/>
          </p:cNvSpPr>
          <p:nvPr/>
        </p:nvSpPr>
        <p:spPr>
          <a:xfrm>
            <a:off x="4830417" y="5068956"/>
            <a:ext cx="2166731" cy="153062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rmAutofit fontScale="85000" lnSpcReduction="10000"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carbon footprint and its associated energy source is specified for each of the 27 activities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60841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933390" cy="146363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/>
              <a:t>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Assume if a 1 exists for a particular activity, it should exist for all activities that use that energy source</a:t>
            </a:r>
          </a:p>
          <a:p>
            <a:r>
              <a:rPr lang="en-US" dirty="0"/>
              <a:t>Set data to 1 &amp; 0 across all individuals and activities</a:t>
            </a:r>
          </a:p>
          <a:p>
            <a:r>
              <a:rPr lang="en-US" dirty="0"/>
              <a:t>Calculate Total Carbon Footprint (TCF) for each record</a:t>
            </a:r>
          </a:p>
          <a:p>
            <a:pPr lvl="1"/>
            <a:r>
              <a:rPr lang="en-US" b="1" dirty="0"/>
              <a:t>(Consumption * Activity Indicator (y = 1 / n = 0) * CF)</a:t>
            </a:r>
          </a:p>
          <a:p>
            <a:r>
              <a:rPr lang="en-US" dirty="0"/>
              <a:t>For blank values of Consumption, assume the Carbon Footprint is 0</a:t>
            </a:r>
            <a:endParaRPr lang="en-US" dirty="0">
              <a:highlight>
                <a:srgbClr val="FF0000"/>
              </a:highlight>
            </a:endParaRPr>
          </a:p>
          <a:p>
            <a:r>
              <a:rPr lang="en-US" dirty="0"/>
              <a:t>For blank values of quality of life importance, populate it with the mean value – across all individuals – for the given activity</a:t>
            </a:r>
          </a:p>
          <a:p>
            <a:r>
              <a:rPr lang="en-US" dirty="0"/>
              <a:t>Average Carbon Footprint (matrix multiplication)</a:t>
            </a:r>
          </a:p>
          <a:p>
            <a:pPr lvl="1"/>
            <a:r>
              <a:rPr lang="en-US" dirty="0"/>
              <a:t>Anything above 0 </a:t>
            </a:r>
            <a:r>
              <a:rPr lang="en-US" dirty="0">
                <a:sym typeface="Wingdings" pitchFamily="2" charset="2"/>
              </a:rPr>
              <a:t> multiply that row * CF row </a:t>
            </a:r>
          </a:p>
          <a:p>
            <a:pPr lvl="1"/>
            <a:r>
              <a:rPr lang="en-US" dirty="0">
                <a:sym typeface="Wingdings" pitchFamily="2" charset="2"/>
              </a:rPr>
              <a:t>Total is the sum</a:t>
            </a:r>
          </a:p>
          <a:p>
            <a:pPr lvl="1"/>
            <a:r>
              <a:rPr lang="en-US" dirty="0">
                <a:sym typeface="Wingdings" pitchFamily="2" charset="2"/>
              </a:rPr>
              <a:t>Average is adding up anything greater than 0 / number of occurrences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584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4161008" cy="1119073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91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933390" cy="101305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516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933390" cy="867282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933390" cy="907038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>
            <a:normAutofit/>
          </a:bodyPr>
          <a:lstStyle/>
          <a:p>
            <a:r>
              <a:rPr lang="en-US" dirty="0"/>
              <a:t>R Studio</a:t>
            </a:r>
          </a:p>
          <a:p>
            <a:r>
              <a:rPr lang="en-US" dirty="0"/>
              <a:t>Tableau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48523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2585</TotalTime>
  <Words>265</Words>
  <Application>Microsoft Macintosh PowerPoint</Application>
  <PresentationFormat>Widescreen</PresentationFormat>
  <Paragraphs>36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Corbel</vt:lpstr>
      <vt:lpstr>Wingdings</vt:lpstr>
      <vt:lpstr>Headlines</vt:lpstr>
      <vt:lpstr>Live green &amp; Live Happy</vt:lpstr>
      <vt:lpstr>Background Information&amp; Problem Statement</vt:lpstr>
      <vt:lpstr>PowerPoint Presentation</vt:lpstr>
      <vt:lpstr>PowerPoint Presentation</vt:lpstr>
      <vt:lpstr>Data Wrangling</vt:lpstr>
      <vt:lpstr>Visualization</vt:lpstr>
      <vt:lpstr>Constraints</vt:lpstr>
      <vt:lpstr>Failures</vt:lpstr>
      <vt:lpstr>Tools</vt:lpstr>
      <vt:lpstr>Works cited</vt:lpstr>
      <vt:lpstr>Questions?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Shravani Mandalaparty</dc:creator>
  <cp:lastModifiedBy>Shravani Mandalaparty</cp:lastModifiedBy>
  <cp:revision>27</cp:revision>
  <dcterms:created xsi:type="dcterms:W3CDTF">2018-11-29T23:20:10Z</dcterms:created>
  <dcterms:modified xsi:type="dcterms:W3CDTF">2018-12-01T18:25:14Z</dcterms:modified>
</cp:coreProperties>
</file>