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59" r:id="rId2"/>
    <p:sldMasterId id="2147483660" r:id="rId3"/>
  </p:sldMasterIdLst>
  <p:notesMasterIdLst>
    <p:notesMasterId r:id="rId23"/>
  </p:notesMasterIdLst>
  <p:handoutMasterIdLst>
    <p:handoutMasterId r:id="rId24"/>
  </p:handoutMasterIdLst>
  <p:sldIdLst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1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99"/>
    <a:srgbClr val="3366CC"/>
    <a:srgbClr val="0D388F"/>
    <a:srgbClr val="0055A2"/>
    <a:srgbClr val="DF450F"/>
    <a:srgbClr val="969696"/>
    <a:srgbClr val="0F3B7B"/>
    <a:srgbClr val="8D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1" autoAdjust="0"/>
    <p:restoredTop sz="86331" autoAdjust="0"/>
  </p:normalViewPr>
  <p:slideViewPr>
    <p:cSldViewPr snapToGrid="0">
      <p:cViewPr varScale="1">
        <p:scale>
          <a:sx n="85" d="100"/>
          <a:sy n="85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de-DE"/>
              <a:t>CCYY-MM-DD</a:t>
            </a:r>
            <a:endParaRPr lang="de-DE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F94AAC9-5A7C-4982-8333-BA7B3C094072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26561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de-DE"/>
              <a:t>CCYY-MM-DD</a:t>
            </a:r>
            <a:endParaRPr lang="de-DE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noProof="0" dirty="0" smtClean="0"/>
              <a:t>Textmasterformate durch Klicken bearbeiten</a:t>
            </a:r>
          </a:p>
          <a:p>
            <a:pPr lvl="1"/>
            <a:r>
              <a:rPr lang="de-DE" altLang="zh-CN" noProof="0" dirty="0" smtClean="0"/>
              <a:t>Zweite Ebene</a:t>
            </a:r>
          </a:p>
          <a:p>
            <a:pPr lvl="2"/>
            <a:r>
              <a:rPr lang="de-DE" altLang="zh-CN" noProof="0" dirty="0" smtClean="0"/>
              <a:t>Dritte Ebene</a:t>
            </a:r>
          </a:p>
          <a:p>
            <a:pPr lvl="3"/>
            <a:r>
              <a:rPr lang="de-DE" altLang="zh-CN" noProof="0" dirty="0" smtClean="0"/>
              <a:t>Vierte Ebene</a:t>
            </a:r>
          </a:p>
          <a:p>
            <a:pPr lvl="4"/>
            <a:r>
              <a:rPr lang="de-DE" altLang="zh-CN" noProof="0" dirty="0" smtClean="0"/>
              <a:t>Fünfte Ebene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de-DE"/>
              <a:t>© </a:t>
            </a:r>
            <a:r>
              <a:rPr lang="en-US" altLang="zh-CN" err="1"/>
              <a:t>Desay</a:t>
            </a:r>
            <a:r>
              <a:rPr lang="en-US" altLang="zh-CN"/>
              <a:t> SV </a:t>
            </a:r>
            <a:r>
              <a:rPr lang="zh-CN" altLang="de-DE"/>
              <a:t>Automotive AG 20</a:t>
            </a:r>
            <a:r>
              <a:rPr lang="en-US" altLang="zh-CN"/>
              <a:t>13</a:t>
            </a:r>
            <a:r>
              <a:rPr lang="zh-CN" altLang="de-DE"/>
              <a:t> | Name | Department</a:t>
            </a:r>
            <a:endParaRPr lang="de-DE" altLang="zh-CN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FEB11BC-E218-4A24-B0D8-AB4EA6C1AB98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61743727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03A22-2DD0-4933-8666-EB1213F678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27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29ABE-1C01-4282-852B-2ACE4ADEE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327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80021-8F86-43DD-9C66-A019AB1D9C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45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0822B-63F3-42AB-99ED-059163A361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38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476B2-DC12-4DE4-81FB-1AC32767BD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45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711" y="162097"/>
            <a:ext cx="3017520" cy="569424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3132" y="1276636"/>
            <a:ext cx="8229600" cy="45259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dirty="0" smtClean="0">
                <a:solidFill>
                  <a:srgbClr val="3366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9B45881-4D37-4127-B693-4F8D79AB815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401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C26CC-BE95-4422-B8EB-8459CC0AA7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394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20B5E-53B2-4900-AF16-21B6954AA6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0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FF6B8-9F19-4385-B99E-8531781F3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30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45A77-5E91-4BC3-A57E-C450AFDC1F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351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C1BD-6BF7-4717-8F4C-89ED8468C5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446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0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1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1402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9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9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4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5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593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36405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64114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2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51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863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521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6副本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矩形 5"/>
          <p:cNvSpPr>
            <a:spLocks noChangeArrowheads="1"/>
          </p:cNvSpPr>
          <p:nvPr/>
        </p:nvSpPr>
        <p:spPr bwMode="auto">
          <a:xfrm>
            <a:off x="3481388" y="6351588"/>
            <a:ext cx="2292350" cy="3714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 smtClean="0">
                <a:solidFill>
                  <a:schemeClr val="bg1"/>
                </a:solidFill>
              </a:rPr>
              <a:t>For Internal Only</a:t>
            </a:r>
            <a:endParaRPr lang="en-US" altLang="zh-CN" sz="2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3363913" y="5664200"/>
            <a:ext cx="2393950" cy="565150"/>
            <a:chOff x="3410309" y="4147802"/>
            <a:chExt cx="2303010" cy="582024"/>
          </a:xfrm>
        </p:grpSpPr>
        <p:pic>
          <p:nvPicPr>
            <p:cNvPr id="1029" name="图片 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822" y="4221571"/>
              <a:ext cx="1338497" cy="41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2" descr="D:\uidp3111\2016\POP礼品\30周年新征程logo定稿彩色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309" y="4147802"/>
              <a:ext cx="880088" cy="58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2副本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89700" y="6508750"/>
            <a:ext cx="259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黑体" pitchFamily="2" charset="-122"/>
                <a:cs typeface="+mn-cs"/>
              </a:defRPr>
            </a:lvl1pPr>
          </a:lstStyle>
          <a:p>
            <a:pPr>
              <a:defRPr/>
            </a:pPr>
            <a:fld id="{65FF97DD-B527-4D09-B764-7909F7D9B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3" name="Text Box 14"/>
          <p:cNvSpPr txBox="1">
            <a:spLocks noChangeArrowheads="1"/>
          </p:cNvSpPr>
          <p:nvPr/>
        </p:nvSpPr>
        <p:spPr bwMode="auto">
          <a:xfrm>
            <a:off x="4259368" y="6438900"/>
            <a:ext cx="89990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 smtClean="0">
                <a:solidFill>
                  <a:schemeClr val="accent4">
                    <a:lumMod val="10000"/>
                  </a:schemeClr>
                </a:solidFill>
                <a:latin typeface="黑体" pitchFamily="49" charset="-122"/>
                <a:ea typeface="黑体" pitchFamily="49" charset="-122"/>
                <a:cs typeface="Arial" charset="0"/>
              </a:rPr>
              <a:t>CT_AD_OS</a:t>
            </a:r>
          </a:p>
        </p:txBody>
      </p:sp>
      <p:sp>
        <p:nvSpPr>
          <p:cNvPr id="2054" name="矩形 6"/>
          <p:cNvSpPr>
            <a:spLocks noChangeArrowheads="1"/>
          </p:cNvSpPr>
          <p:nvPr/>
        </p:nvSpPr>
        <p:spPr bwMode="auto">
          <a:xfrm>
            <a:off x="-14288" y="6361113"/>
            <a:ext cx="182880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For Internal Only</a:t>
            </a: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6254750" y="173038"/>
            <a:ext cx="2393950" cy="565150"/>
            <a:chOff x="3410309" y="4147802"/>
            <a:chExt cx="2303010" cy="582024"/>
          </a:xfrm>
        </p:grpSpPr>
        <p:pic>
          <p:nvPicPr>
            <p:cNvPr id="2055" name="图片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822" y="4221571"/>
              <a:ext cx="1338497" cy="41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2" descr="D:\uidp3111\2016\POP礼品\30周年新征程logo定稿彩色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309" y="4147802"/>
              <a:ext cx="880088" cy="58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95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6副本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组合 3"/>
          <p:cNvGrpSpPr>
            <a:grpSpLocks/>
          </p:cNvGrpSpPr>
          <p:nvPr/>
        </p:nvGrpSpPr>
        <p:grpSpPr bwMode="auto">
          <a:xfrm>
            <a:off x="3375025" y="5680075"/>
            <a:ext cx="2393950" cy="565150"/>
            <a:chOff x="3410309" y="4147802"/>
            <a:chExt cx="2303010" cy="582024"/>
          </a:xfrm>
        </p:grpSpPr>
        <p:pic>
          <p:nvPicPr>
            <p:cNvPr id="3076" name="图片 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4822" y="4221571"/>
              <a:ext cx="1338497" cy="417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2" descr="D:\uidp3111\2016\POP礼品\30周年新征程logo定稿彩色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309" y="4147802"/>
              <a:ext cx="880088" cy="58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ctoproject.org/document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 bwMode="auto">
          <a:xfrm>
            <a:off x="0" y="1617663"/>
            <a:ext cx="91440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Yocto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开发环境简介</a:t>
            </a:r>
            <a:endParaRPr lang="zh-CN" altLang="en-US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345366" y="2754313"/>
            <a:ext cx="4439734" cy="1438546"/>
          </a:xfrm>
        </p:spPr>
        <p:txBody>
          <a:bodyPr/>
          <a:lstStyle/>
          <a:p>
            <a:pPr algn="l"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作者：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Zhou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Zhenpeng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algn="l"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日期：</a:t>
            </a:r>
            <a:r>
              <a:rPr lang="en-US" altLang="zh-CN" sz="24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2016-07-18</a:t>
            </a:r>
            <a:endParaRPr lang="en-US" altLang="zh-CN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algn="l"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版本：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V1.0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10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由不同的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meta-layer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组成。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每个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meta-layer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又由不同的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文件（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bbclass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）和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文件（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）组成。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每个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meta-layer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的属性不同，其包含的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文件和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文件也不一样。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层与层之间有依赖关系。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例如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层的某个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依赖于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层的某个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1990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meta-layers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5" y="2255915"/>
            <a:ext cx="20574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大括号 3"/>
          <p:cNvSpPr/>
          <p:nvPr/>
        </p:nvSpPr>
        <p:spPr bwMode="auto">
          <a:xfrm>
            <a:off x="2012795" y="2380784"/>
            <a:ext cx="278780" cy="120991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7512" y="2816462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与</a:t>
            </a:r>
            <a:r>
              <a:rPr lang="en-US" altLang="zh-CN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zh-CN" altLang="en-US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相关的层</a:t>
            </a:r>
            <a:endParaRPr lang="zh-CN" altLang="en-US" sz="1400" u="sng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2534115" y="3728666"/>
            <a:ext cx="197934" cy="44189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2049" y="3780334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基础类层，包含了大量的通用</a:t>
            </a:r>
            <a:r>
              <a:rPr lang="en-US" altLang="zh-CN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endParaRPr lang="zh-CN" altLang="en-US" sz="1400" u="sng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1773046" y="4393580"/>
            <a:ext cx="139390" cy="223025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3753" y="4335815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与</a:t>
            </a:r>
            <a:r>
              <a:rPr lang="en-US" altLang="zh-CN" sz="1400" u="sng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zh-CN" altLang="en-US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相关的层</a:t>
            </a:r>
            <a:endParaRPr lang="zh-CN" altLang="en-US" sz="1400" u="sng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1706140" y="4718973"/>
            <a:ext cx="139390" cy="22101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8190" y="4660204"/>
            <a:ext cx="2435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u="sng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Desay</a:t>
            </a:r>
            <a:r>
              <a:rPr lang="en-US" altLang="zh-CN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u="sng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zh-CN" altLang="en-US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层，与</a:t>
            </a:r>
            <a:r>
              <a:rPr lang="en-US" altLang="zh-CN" sz="1400" u="sng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G5</a:t>
            </a:r>
            <a:r>
              <a:rPr lang="zh-CN" altLang="en-US" sz="14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平台相关</a:t>
            </a:r>
            <a:endParaRPr lang="zh-CN" altLang="en-US" sz="1400" u="sng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11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文件大概可以分为三类：普通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packagegroup.bb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层下的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2005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recipes(.bb)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48" y="1764539"/>
            <a:ext cx="2451174" cy="505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7825" y="1483359"/>
            <a:ext cx="347402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三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类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三级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关系：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因此，仅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-core-image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便可以完成众多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的编译。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6602" y="5942942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普通</a:t>
            </a:r>
            <a:r>
              <a:rPr lang="en-US" altLang="zh-CN" sz="1200" u="sng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.bb</a:t>
            </a:r>
            <a:endParaRPr lang="zh-CN" altLang="en-US" sz="1200" u="sng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674" y="326293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image.bb</a:t>
            </a:r>
            <a:endParaRPr lang="zh-CN" altLang="en-US" sz="1200" u="sng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39" y="1793912"/>
            <a:ext cx="5571566" cy="227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70262" y="3731283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u="sng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packagegroup.bb</a:t>
            </a:r>
            <a:endParaRPr lang="zh-CN" altLang="en-US" sz="1200" u="sng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12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例如：开发升级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部分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功能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对应的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5"/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lvl="5"/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recipes-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5"/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 └── 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-upgrade/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5"/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     └── 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svp-os-upgrade_1.0.0.bb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svp-os-upgrade_1.0.0.bb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的内容：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 = "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Library</a:t>
            </a:r>
            <a:r>
              <a:rPr lang="en-US" altLang="zh-CN" sz="105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 = "http://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www.desay-svautomotive.com</a:t>
            </a:r>
            <a:r>
              <a:rPr lang="en-US" altLang="zh-CN" sz="105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LICENSE = "MIT</a:t>
            </a:r>
            <a:r>
              <a:rPr lang="en-US" altLang="zh-CN" sz="105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LIC_FILES_CHKSUM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"file://${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COMMON_LICENSE_DIR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MIT;md5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0835ade698e0bcf8506ecda2f7b4f302</a:t>
            </a:r>
            <a:r>
              <a:rPr lang="en-US" altLang="zh-CN" sz="105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= "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?= "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uidp4679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SRCREV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9ee34f330c1fa062fff8f17017a69faecb27a33f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SRC_URI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git@10.219.68.248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g5-r1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os_upgrade.git;protocol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ssh;branch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=${BRANCH}"</a:t>
            </a:r>
          </a:p>
          <a:p>
            <a:pPr lvl="1"/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SRC_URI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"file://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CMakeLists.txt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SRC_URI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"file://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os_upgrade.sh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do_install_append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install -d ${D}${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sysconfdir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init.d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install -d ${D}${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sysconfdir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rc5.d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install ${S}/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os_upgrade.sh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${D}${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sysconfdir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init.d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update-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rc.d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 ${D} 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os_upgrade.sh</a:t>
            </a:r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start 40 5 .</a:t>
            </a: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 </a:t>
            </a:r>
            <a:r>
              <a:rPr lang="en-US" altLang="zh-CN" sz="105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DEPENDS = "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svp-oal-svapi</a:t>
            </a:r>
            <a:r>
              <a:rPr lang="en-US" altLang="zh-CN" sz="105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sz="10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"${</a:t>
            </a:r>
            <a:r>
              <a:rPr lang="en-US" altLang="zh-CN" sz="105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WORKDIR</a:t>
            </a:r>
            <a:r>
              <a:rPr lang="en-US" altLang="zh-CN" sz="105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}“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Yocto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的开发流程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13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、下载代码（食材），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创建自己的开发分支，修改、提交</a:t>
            </a:r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代码</a:t>
            </a:r>
            <a:endParaRPr lang="en-US" altLang="zh-CN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、修改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，编译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先将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svp-os-upgrade_1.0.0.bb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SRCREV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改成刚才提交分支名和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 id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然后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编译该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目录：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-layers]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调试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返回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目录，操作与“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G5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平台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开发环境介绍”一样。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编译出来的结果放在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build/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目录，具体路径如下：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build/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arago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-external-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linaro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-toolchain/work/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cortexa15t2hf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-neon-3.14-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gnueabi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-upgrade/1.0.0-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/image/</a:t>
            </a: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399" y="1311000"/>
            <a:ext cx="8487229" cy="181588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git@10.219.68.248:g5-r1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os_upgrade.git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os_upgrade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uidpxxxx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-develop-for-update-program 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创建自己开发分支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 ...... 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修改代码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...... 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本地提交代码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updage_program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add xxx function”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本地提交代码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origin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uidpxxxx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-develop-for-update-program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9398" y="4485375"/>
            <a:ext cx="8487229" cy="584775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./clean-specific-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recipe.sh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dra7xx-g5-r1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-upgrade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./build-specific-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recipe.sh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dra7xx-g5-r1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-upgrade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14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前面介绍过，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目录是基于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g5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-system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迁移的。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u-boot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的编译迁移到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-layers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去；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同时也将原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g5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-system/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svauto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-framework/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下的一些开发迁移到了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-layers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所以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目录下的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是不需做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u-boot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部分程序的编译工作的。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此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的主要作用是进行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install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操作。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svs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目录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15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以前的分享文档：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Hzhe003a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\DFS\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DIDA3091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\CT\AD\Technical Materials\OS\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2.1.02_Training_Materials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LessonLearn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201412_OS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分享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Hzhe003a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\DFS\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DIDA3091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\CT\AD\Technical Materials\OS\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2.1.02_Training_Materials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LessonLearn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CN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201602_OS</a:t>
            </a:r>
            <a:r>
              <a:rPr lang="zh-CN" altLang="en-US" sz="14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分享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参考链接：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www.yoctoproject.org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/documentation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Yocto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开发参考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16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290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-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17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290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-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18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290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-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2990850" y="2416175"/>
            <a:ext cx="3181350" cy="14700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2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/>
                <a:ea typeface="黑体"/>
              </a:rPr>
              <a:t>谢 谢！</a:t>
            </a:r>
          </a:p>
          <a:p>
            <a:pPr algn="ctr"/>
            <a:endParaRPr lang="zh-CN" altLang="en-US" sz="32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2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Project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一个开源协作项目，创建基于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内核的定制系统，构建系统来生成完整的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镜像（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包括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u-boot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）。</a:t>
            </a: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主要由两大部分组成：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etadata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，是一个命令工具，其实是一个脚本文件。用于解析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，由众多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meta-layer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组成，每个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meta-layer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又由众多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文件组成。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1611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Yocto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结构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986" y="3236223"/>
            <a:ext cx="4572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3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的运作过程，就是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工具解析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（即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文件）的过程。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那么一个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.bb</a:t>
            </a:r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文件里包含了什么信息呢？</a:t>
            </a:r>
            <a:endParaRPr lang="en-US" altLang="zh-CN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例如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：一个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1611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Yocto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运作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5" y="1957108"/>
            <a:ext cx="7000527" cy="487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4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这里把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文件里比较重要的信息裁剪出来：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SRC_URI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指定了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world.git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代码版本库的下载地址；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	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指定了该代码版本库应检出的分支；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SRCREV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指定了该代码版本库应检出的版本号；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do_install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	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指定了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install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要做的操作；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工具通过解析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文件，可以知道去哪里下载需要编译的代码，可以知道怎么编译该代码。只要在命令行输入：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便可完成对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world.git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的下载和编译。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这就是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的基本运作原理。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1" y="1283552"/>
            <a:ext cx="18097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7" y="1498678"/>
            <a:ext cx="495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1" y="1727278"/>
            <a:ext cx="8763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981200"/>
            <a:ext cx="5524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70169" y="5230135"/>
            <a:ext cx="8272496" cy="33855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5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315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Yocto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运作的形象比喻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312620"/>
            <a:ext cx="78486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 bwMode="auto">
          <a:xfrm>
            <a:off x="2341756" y="2220596"/>
            <a:ext cx="78058" cy="94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2497873" y="3077737"/>
            <a:ext cx="1817649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5374888" y="2085279"/>
            <a:ext cx="914400" cy="880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6726043" y="2409059"/>
            <a:ext cx="39029" cy="473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6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G5R1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项目的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开发环境已经基本搭建完成。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下载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G5R1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项目的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zh-CN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代码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目录结构：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开发环境（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-layers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）目录结构：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3982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G5R1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项目的</a:t>
            </a:r>
            <a:r>
              <a:rPr lang="en-US" altLang="zh-CN" b="1" dirty="0" err="1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Yocto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开发环境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Rockwell" panose="02060603020205020403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399" y="1768191"/>
            <a:ext cx="8487229" cy="8309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svs</a:t>
            </a:r>
            <a:endParaRPr lang="en-US" altLang="zh-CN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repo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git@10.219.68.248:common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manifest.git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-m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sv-dra7xx-system.xml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--no-repo-verify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repo sync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09" y="3047530"/>
            <a:ext cx="1210387" cy="35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914" y="3047530"/>
            <a:ext cx="20383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1304693" y="4114800"/>
            <a:ext cx="3218320" cy="1228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7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399" y="974066"/>
            <a:ext cx="246380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初始化的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-layers/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目录结构：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9358" y="1018863"/>
            <a:ext cx="246380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解析过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-layers/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目录结构：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3" y="1568721"/>
            <a:ext cx="2819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58" y="1568721"/>
            <a:ext cx="28765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 bwMode="auto">
          <a:xfrm>
            <a:off x="2386365" y="2408663"/>
            <a:ext cx="28122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776649" y="2158651"/>
            <a:ext cx="2297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en-US" altLang="zh-CN" sz="12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endParaRPr lang="zh-CN" altLang="en-US" sz="1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8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G5R1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项目的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u-boot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，执行如下：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build-core-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sdk.sh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脚本的主要作用是初始化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环境，建立了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build/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目录；然后再调用了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命令，即：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cd build</a:t>
            </a:r>
          </a:p>
          <a:p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setenv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寻找</a:t>
            </a:r>
            <a:r>
              <a:rPr lang="en-US" altLang="zh-CN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工具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export 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MACHINE=</a:t>
            </a: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dra7xx-g5-r1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指定目标机器名</a:t>
            </a:r>
            <a:endParaRPr lang="en-US" altLang="zh-CN" sz="1600" dirty="0" smtClean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-core-image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本质是解析了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文件，而完成了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u-boot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的构建。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如果想编译指定的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，可以使用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build-specific-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recipe.sh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脚本：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该脚本实际上也是调用了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命令：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cd build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.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setenv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寻找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工具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export MACHINE=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dra7xx-g5-r1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指定目标机器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名</a:t>
            </a:r>
            <a:endParaRPr lang="en-US" altLang="zh-CN" sz="1600" dirty="0" smtClean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400" y="30593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项目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黑体" panose="02010609060101010101" pitchFamily="49" charset="-122"/>
              </a:rPr>
              <a:t>编译</a:t>
            </a:r>
          </a:p>
        </p:txBody>
      </p:sp>
      <p:sp>
        <p:nvSpPr>
          <p:cNvPr id="6" name="矩形 5"/>
          <p:cNvSpPr/>
          <p:nvPr/>
        </p:nvSpPr>
        <p:spPr>
          <a:xfrm>
            <a:off x="279399" y="1282239"/>
            <a:ext cx="8487229" cy="8309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env_setup.sh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yocto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-layers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build-core-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sdk.sh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dra7xx-g5-r1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9400" y="4737334"/>
            <a:ext cx="8487229" cy="33855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./build-specific-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recipe.sh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dra7xx-g5-r1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fld id="{B5B6D40B-6A92-4688-86C4-B2699335A7F0}" type="slidenum">
              <a:rPr lang="zh-CN" altLang="en-US" sz="1200" smtClean="0">
                <a:solidFill>
                  <a:schemeClr val="accent4">
                    <a:lumMod val="10000"/>
                  </a:schemeClr>
                </a:solidFill>
                <a:ea typeface="黑体" pitchFamily="49" charset="-122"/>
              </a:rPr>
              <a:pPr>
                <a:defRPr/>
              </a:pPr>
              <a:t>9</a:t>
            </a:fld>
            <a:endParaRPr lang="en-US" altLang="zh-CN" sz="1200" dirty="0" smtClean="0">
              <a:solidFill>
                <a:schemeClr val="accent4">
                  <a:lumMod val="10000"/>
                </a:schemeClr>
              </a:solidFill>
              <a:ea typeface="黑体" pitchFamily="49" charset="-122"/>
            </a:endParaRPr>
          </a:p>
        </p:txBody>
      </p:sp>
      <p:sp>
        <p:nvSpPr>
          <p:cNvPr id="6148" name="Text Box 24"/>
          <p:cNvSpPr txBox="1">
            <a:spLocks noChangeArrowheads="1"/>
          </p:cNvSpPr>
          <p:nvPr/>
        </p:nvSpPr>
        <p:spPr bwMode="auto">
          <a:xfrm>
            <a:off x="98425" y="6562725"/>
            <a:ext cx="180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400" y="974066"/>
            <a:ext cx="86632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想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清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除掉已经编译完成的内容，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可以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-specific-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recipe.sh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脚本：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该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脚本也调用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了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命令：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cd build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.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setenv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寻找</a:t>
            </a: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工具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export MACHINE=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dra7xx-g5-r1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指定目标机器名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bitbake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cleanall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会将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downloads/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build/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目录下的与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zh-CN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相关的内容清除。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400" y="1302760"/>
            <a:ext cx="8487229" cy="33855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./build-specific-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recipe.sh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dra7xx-g5-r1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For Internal Only (CHN)LOGO+30th+OS">
  <a:themeElements>
    <a:clrScheme name="DSV PPT模板_V2012_1中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SV PPT模板_V2012_1中文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SV PPT模板_V2012_1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SV PPT模板_V2012_1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SV PPT模板_V2012_1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0" rIns="9000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For Internal Only (CHN)LOGO+30th+OS</Template>
  <TotalTime>474</TotalTime>
  <Words>784</Words>
  <Application>Microsoft Office PowerPoint</Application>
  <PresentationFormat>全屏显示(4:3)</PresentationFormat>
  <Paragraphs>292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2016 For Internal Only (CHN)LOGO+30th+OS</vt:lpstr>
      <vt:lpstr>1_自定义设计方案</vt:lpstr>
      <vt:lpstr>2_自定义设计方案</vt:lpstr>
      <vt:lpstr>Yocto开发环境简介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Client Service Account (hzh1_csa06)</dc:creator>
  <cp:lastModifiedBy>Client Service Account (hzh1_csa06)</cp:lastModifiedBy>
  <cp:revision>65</cp:revision>
  <dcterms:created xsi:type="dcterms:W3CDTF">2016-05-30T02:10:28Z</dcterms:created>
  <dcterms:modified xsi:type="dcterms:W3CDTF">2016-07-18T04:12:08Z</dcterms:modified>
</cp:coreProperties>
</file>