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9" r:id="rId10"/>
    <p:sldId id="270" r:id="rId11"/>
    <p:sldId id="272" r:id="rId12"/>
    <p:sldId id="271" r:id="rId13"/>
    <p:sldId id="266" r:id="rId14"/>
    <p:sldId id="264" r:id="rId15"/>
    <p:sldId id="267" r:id="rId16"/>
    <p:sldId id="268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5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0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3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9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2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85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7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4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9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2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0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2F90B-046F-4116-84A3-BB2743CCB072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18764"/>
            <a:ext cx="12192000" cy="2232211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id-ID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Aplikasi </a:t>
            </a:r>
            <a:r>
              <a:rPr lang="en-US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r>
              <a:rPr lang="id-ID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d-ID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 DisCapil Kota Langsa</a:t>
            </a:r>
            <a:br>
              <a:rPr lang="id-ID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95408"/>
            <a:ext cx="9144000" cy="1655762"/>
          </a:xfrm>
        </p:spPr>
        <p:txBody>
          <a:bodyPr>
            <a:normAutofit/>
          </a:bodyPr>
          <a:lstStyle/>
          <a:p>
            <a:r>
              <a:rPr lang="id-ID" sz="3200" dirty="0" smtClean="0"/>
              <a:t>Oleh:</a:t>
            </a:r>
          </a:p>
          <a:p>
            <a:r>
              <a:rPr lang="id-ID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Ahmadi Muslim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SMK Negeri 1 Karang Bar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231" y="533176"/>
            <a:ext cx="1167538" cy="117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170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971" y="205469"/>
            <a:ext cx="10515600" cy="621846"/>
          </a:xfrm>
        </p:spPr>
        <p:txBody>
          <a:bodyPr>
            <a:normAutofit fontScale="90000"/>
          </a:bodyPr>
          <a:lstStyle/>
          <a:p>
            <a:r>
              <a:rPr lang="id-ID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Tampilan -&gt; c. Tampil Admin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0986"/>
            <a:ext cx="10804470" cy="485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3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085" y="350612"/>
            <a:ext cx="10515600" cy="578304"/>
          </a:xfrm>
        </p:spPr>
        <p:txBody>
          <a:bodyPr>
            <a:normAutofit fontScale="90000"/>
          </a:bodyPr>
          <a:lstStyle/>
          <a:p>
            <a:r>
              <a:rPr lang="id-ID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Tampilan -&gt; c. Form Tambah Admin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3" t="15442" r="1578" b="4977"/>
          <a:stretch/>
        </p:blipFill>
        <p:spPr>
          <a:xfrm>
            <a:off x="1799896" y="1690688"/>
            <a:ext cx="9553904" cy="434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1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825" y="176439"/>
            <a:ext cx="10515600" cy="665389"/>
          </a:xfrm>
        </p:spPr>
        <p:txBody>
          <a:bodyPr>
            <a:normAutofit fontScale="90000"/>
          </a:bodyPr>
          <a:lstStyle/>
          <a:p>
            <a:r>
              <a:rPr lang="id-ID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Tampilan -&gt; c. Tampil Customer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 descr="PHP Admin Template 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98" y="1548799"/>
            <a:ext cx="9788854" cy="451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19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399" y="176440"/>
            <a:ext cx="10515600" cy="694418"/>
          </a:xfrm>
        </p:spPr>
        <p:txBody>
          <a:bodyPr>
            <a:normAutofit/>
          </a:bodyPr>
          <a:lstStyle/>
          <a:p>
            <a:r>
              <a:rPr lang="id-ID" sz="4000" b="1" dirty="0">
                <a:latin typeface="Arial" panose="020B0604020202020204" pitchFamily="34" charset="0"/>
                <a:cs typeface="Arial" panose="020B0604020202020204" pitchFamily="34" charset="0"/>
              </a:rPr>
              <a:t>4. Kegiatan PKL -&gt; </a:t>
            </a:r>
            <a:r>
              <a:rPr lang="id-ID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a. Rencana Kegiatan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95" t="3696"/>
          <a:stretch/>
        </p:blipFill>
        <p:spPr>
          <a:xfrm>
            <a:off x="780399" y="1132115"/>
            <a:ext cx="10352032" cy="492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62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4"/>
            <a:ext cx="10515600" cy="607332"/>
          </a:xfrm>
        </p:spPr>
        <p:txBody>
          <a:bodyPr>
            <a:normAutofit fontScale="90000"/>
          </a:bodyPr>
          <a:lstStyle/>
          <a:p>
            <a:r>
              <a:rPr lang="id-ID" b="1" dirty="0" smtClean="0">
                <a:latin typeface="Arial" panose="020B0604020202020204" pitchFamily="34" charset="0"/>
                <a:cs typeface="Arial" panose="020B0604020202020204" pitchFamily="34" charset="0"/>
              </a:rPr>
              <a:t>4. Kegiatan PKL -&gt; b. Tugas Harian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Menginput surat</a:t>
            </a:r>
          </a:p>
          <a:p>
            <a:r>
              <a:rPr lang="id-ID" dirty="0" smtClean="0"/>
              <a:t>Absensi</a:t>
            </a:r>
          </a:p>
          <a:p>
            <a:r>
              <a:rPr lang="id-ID" dirty="0" smtClean="0"/>
              <a:t>Apel rutin harian</a:t>
            </a:r>
          </a:p>
          <a:p>
            <a:r>
              <a:rPr lang="id-ID" dirty="0" smtClean="0"/>
              <a:t>Piket jaga Respsionis</a:t>
            </a:r>
          </a:p>
          <a:p>
            <a:r>
              <a:rPr lang="id-ID" dirty="0" smtClean="0"/>
              <a:t>dll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341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757" y="205468"/>
            <a:ext cx="11034486" cy="766989"/>
          </a:xfrm>
        </p:spPr>
        <p:txBody>
          <a:bodyPr>
            <a:normAutofit/>
          </a:bodyPr>
          <a:lstStyle/>
          <a:p>
            <a:r>
              <a:rPr lang="id-ID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4. Kegiatan PKL -&gt; c. Masalah dan Evaluasi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id-ID" dirty="0" smtClean="0"/>
              <a:t>Masalah</a:t>
            </a:r>
          </a:p>
          <a:p>
            <a:pPr marL="511175" indent="-282575"/>
            <a:r>
              <a:rPr lang="id-ID" dirty="0" smtClean="0"/>
              <a:t>Tidak pernah mengalami masalah yang cukup berarti</a:t>
            </a:r>
          </a:p>
          <a:p>
            <a:endParaRPr lang="id-ID" dirty="0"/>
          </a:p>
          <a:p>
            <a:pPr>
              <a:buFont typeface="Wingdings" panose="05000000000000000000" pitchFamily="2" charset="2"/>
              <a:buChar char="§"/>
            </a:pPr>
            <a:r>
              <a:rPr lang="id-ID" dirty="0" smtClean="0"/>
              <a:t>Evaluasi</a:t>
            </a:r>
          </a:p>
          <a:p>
            <a:pPr marL="511175" indent="-282575"/>
            <a:r>
              <a:rPr lang="id-ID" dirty="0" smtClean="0"/>
              <a:t>Masih direkomendasikan sebagai tempat prakerin di tahun berikutnya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650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571" y="321582"/>
            <a:ext cx="10279743" cy="534761"/>
          </a:xfrm>
        </p:spPr>
        <p:txBody>
          <a:bodyPr>
            <a:normAutofit fontScale="90000"/>
          </a:bodyPr>
          <a:lstStyle/>
          <a:p>
            <a:r>
              <a:rPr lang="id-ID" b="1" dirty="0">
                <a:latin typeface="Arial" panose="020B0604020202020204" pitchFamily="34" charset="0"/>
                <a:cs typeface="Arial" panose="020B0604020202020204" pitchFamily="34" charset="0"/>
              </a:rPr>
              <a:t>4. Kegiatan PKL -&gt; </a:t>
            </a:r>
            <a:r>
              <a:rPr lang="id-ID" b="1" dirty="0" smtClean="0">
                <a:latin typeface="Arial" panose="020B0604020202020204" pitchFamily="34" charset="0"/>
                <a:cs typeface="Arial" panose="020B0604020202020204" pitchFamily="34" charset="0"/>
              </a:rPr>
              <a:t>d. Foto-foto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20870"/>
            <a:ext cx="5159188" cy="999845"/>
          </a:xfrm>
        </p:spPr>
        <p:txBody>
          <a:bodyPr/>
          <a:lstStyle/>
          <a:p>
            <a:r>
              <a:rPr lang="id-ID" dirty="0" smtClean="0"/>
              <a:t>Kegiatan Piket harian</a:t>
            </a:r>
            <a:endParaRPr lang="en-US" dirty="0"/>
          </a:p>
        </p:txBody>
      </p:sp>
      <p:pic>
        <p:nvPicPr>
          <p:cNvPr id="3074" name="Picture 2" descr="SERUNYA PKL DI KANTOR DESA - Website Resmi Desa Argosari Kecamatan Ayah  Kabupaten Kebume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03"/>
          <a:stretch/>
        </p:blipFill>
        <p:spPr bwMode="auto">
          <a:xfrm>
            <a:off x="838200" y="1690688"/>
            <a:ext cx="5307106" cy="387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PEL PAGI : MEMPERTAHANKAN PRESTAS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245" y="1690688"/>
            <a:ext cx="5156963" cy="387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460020" y="5620870"/>
            <a:ext cx="5159188" cy="999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/>
              <a:t>Kegiatan Apel Rutin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726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0494" y="3060198"/>
            <a:ext cx="10515600" cy="1325563"/>
          </a:xfrm>
        </p:spPr>
        <p:txBody>
          <a:bodyPr/>
          <a:lstStyle/>
          <a:p>
            <a:pPr algn="ctr"/>
            <a:r>
              <a:rPr lang="id-ID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Selesai &amp; Terima kasih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72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Selama ini pendataan penduduk masih dilakukan secara manual....</a:t>
            </a:r>
          </a:p>
          <a:p>
            <a:endParaRPr lang="id-ID" sz="1400" dirty="0" smtClean="0"/>
          </a:p>
          <a:p>
            <a:r>
              <a:rPr lang="id-ID" dirty="0" smtClean="0"/>
              <a:t>Tujuan:</a:t>
            </a:r>
          </a:p>
          <a:p>
            <a:pPr marL="577850" indent="-241300">
              <a:buFont typeface="Calibri" panose="020F0502020204030204" pitchFamily="34" charset="0"/>
              <a:buChar char="⁻"/>
            </a:pPr>
            <a:r>
              <a:rPr lang="id-ID" dirty="0" smtClean="0"/>
              <a:t>Mudah</a:t>
            </a:r>
          </a:p>
          <a:p>
            <a:pPr marL="577850" indent="-241300">
              <a:buFont typeface="Calibri" panose="020F0502020204030204" pitchFamily="34" charset="0"/>
              <a:buChar char="⁻"/>
            </a:pPr>
            <a:r>
              <a:rPr lang="id-ID" dirty="0" smtClean="0"/>
              <a:t>Murah</a:t>
            </a:r>
          </a:p>
          <a:p>
            <a:pPr marL="577850" indent="-241300">
              <a:buFont typeface="Calibri" panose="020F0502020204030204" pitchFamily="34" charset="0"/>
              <a:buChar char="⁻"/>
            </a:pPr>
            <a:r>
              <a:rPr lang="id-ID" dirty="0" smtClean="0"/>
              <a:t>Efisien</a:t>
            </a:r>
          </a:p>
          <a:p>
            <a:pPr marL="577850" indent="-241300">
              <a:buFont typeface="Calibri" panose="020F0502020204030204" pitchFamily="34" charset="0"/>
              <a:buChar char="⁻"/>
            </a:pPr>
            <a:r>
              <a:rPr lang="id-ID" dirty="0" smtClean="0"/>
              <a:t>Efektif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75183" y="219982"/>
            <a:ext cx="7609114" cy="563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id-ID" b="1" dirty="0">
                <a:latin typeface="Arial" panose="020B0604020202020204" pitchFamily="34" charset="0"/>
                <a:cs typeface="Arial" panose="020B0604020202020204" pitchFamily="34" charset="0"/>
              </a:rPr>
              <a:t>Latar belakang judul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65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83" y="219982"/>
            <a:ext cx="7609114" cy="563789"/>
          </a:xfrm>
        </p:spPr>
        <p:txBody>
          <a:bodyPr>
            <a:normAutofit fontScale="90000"/>
          </a:bodyPr>
          <a:lstStyle/>
          <a:p>
            <a:r>
              <a:rPr lang="id-ID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Perancangan -&gt; a. ERD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8013326" y="-1458990"/>
            <a:ext cx="82508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529697"/>
              </p:ext>
            </p:extLst>
          </p:nvPr>
        </p:nvGraphicFramePr>
        <p:xfrm>
          <a:off x="1262743" y="1024725"/>
          <a:ext cx="4442812" cy="481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r:id="rId3" imgW="7286488" imgH="7915130" progId="Visio.Drawing.15">
                  <p:embed/>
                </p:oleObj>
              </mc:Choice>
              <mc:Fallback>
                <p:oleObj r:id="rId3" imgW="7286488" imgH="791513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743" y="1024725"/>
                        <a:ext cx="4442812" cy="48197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276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BANG MUSLIM\Downloads\WhatsApp Image 2023-03-10 at 10.06.27.jpe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111" y="1923143"/>
            <a:ext cx="2875689" cy="4027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Normalisasi-Database 1NF, 2NF, 3N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6137"/>
            <a:ext cx="7165977" cy="374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75183" y="219982"/>
            <a:ext cx="8841388" cy="563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Perancangan -&gt; b. Normalisasi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577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75183" y="219982"/>
            <a:ext cx="8841388" cy="563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Perancangan -&gt; c. ER-Table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4" y="1020872"/>
            <a:ext cx="11243129" cy="495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83" y="219982"/>
            <a:ext cx="7609114" cy="56378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id-ID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Alur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8013326" y="-1458990"/>
            <a:ext cx="82508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49679" y="1386839"/>
            <a:ext cx="198223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329648"/>
              </p:ext>
            </p:extLst>
          </p:nvPr>
        </p:nvGraphicFramePr>
        <p:xfrm>
          <a:off x="1249680" y="1386839"/>
          <a:ext cx="9585960" cy="492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Visio" r:id="rId3" imgW="8181866" imgH="4200354" progId="Visio.Drawing.15">
                  <p:embed/>
                </p:oleObj>
              </mc:Choice>
              <mc:Fallback>
                <p:oleObj name="Visio" r:id="rId3" imgW="8181866" imgH="420035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680" y="1386839"/>
                        <a:ext cx="9585960" cy="4924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460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15" y="147412"/>
            <a:ext cx="10515600" cy="708932"/>
          </a:xfrm>
        </p:spPr>
        <p:txBody>
          <a:bodyPr/>
          <a:lstStyle/>
          <a:p>
            <a:r>
              <a:rPr lang="id-ID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Perancangan -&gt; d. Migration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cara membuat tabel dengan migration - Malas Ngod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940" y="1303561"/>
            <a:ext cx="8591660" cy="468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47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542" y="219983"/>
            <a:ext cx="10515600" cy="607332"/>
          </a:xfrm>
        </p:spPr>
        <p:txBody>
          <a:bodyPr>
            <a:normAutofit fontScale="90000"/>
          </a:bodyPr>
          <a:lstStyle/>
          <a:p>
            <a:r>
              <a:rPr lang="id-ID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Tampilan -&gt; a. Login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95" y="1690688"/>
            <a:ext cx="10438415" cy="465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3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057" y="176440"/>
            <a:ext cx="10515600" cy="737961"/>
          </a:xfrm>
        </p:spPr>
        <p:txBody>
          <a:bodyPr/>
          <a:lstStyle/>
          <a:p>
            <a:r>
              <a:rPr lang="id-ID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Tampilan -&gt; b. Dashboard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697" y="1690688"/>
            <a:ext cx="10597219" cy="472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9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1030</TotalTime>
  <Words>170</Words>
  <Application>Microsoft Office PowerPoint</Application>
  <PresentationFormat>Widescreen</PresentationFormat>
  <Paragraphs>38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Microsoft Visio Drawing</vt:lpstr>
      <vt:lpstr>Aplikasi Pembuatan Di DisCapil Kota Langsa </vt:lpstr>
      <vt:lpstr>PowerPoint Presentation</vt:lpstr>
      <vt:lpstr>2. Perancangan -&gt; a. ERD</vt:lpstr>
      <vt:lpstr>PowerPoint Presentation</vt:lpstr>
      <vt:lpstr>PowerPoint Presentation</vt:lpstr>
      <vt:lpstr>3. Alur Pembuatan</vt:lpstr>
      <vt:lpstr>2. Perancangan -&gt; d. Migration</vt:lpstr>
      <vt:lpstr>3. Tampilan -&gt; a. Login</vt:lpstr>
      <vt:lpstr>3. Tampilan -&gt; b. Dashboard</vt:lpstr>
      <vt:lpstr>3. Tampilan -&gt; c. Tampil Admin</vt:lpstr>
      <vt:lpstr>3. Tampilan -&gt; c. Form Tambah Admin</vt:lpstr>
      <vt:lpstr>3. Tampilan -&gt; c. Tampil Customer</vt:lpstr>
      <vt:lpstr>4. Kegiatan PKL -&gt; a. Rencana Kegiatan</vt:lpstr>
      <vt:lpstr>4. Kegiatan PKL -&gt; b. Tugas Harian</vt:lpstr>
      <vt:lpstr>4. Kegiatan PKL -&gt; c. Masalah dan Evaluasi</vt:lpstr>
      <vt:lpstr>4. Kegiatan PKL -&gt; d. Foto-foto</vt:lpstr>
      <vt:lpstr>Selesai &amp; 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Pendataan Penduduk Di DisCapil Kota Langsa</dc:title>
  <dc:creator>MITA</dc:creator>
  <cp:lastModifiedBy>BANG MUSLIM</cp:lastModifiedBy>
  <cp:revision>10</cp:revision>
  <dcterms:created xsi:type="dcterms:W3CDTF">2024-01-17T03:37:04Z</dcterms:created>
  <dcterms:modified xsi:type="dcterms:W3CDTF">2024-06-07T02:35:03Z</dcterms:modified>
</cp:coreProperties>
</file>