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69"/>
  </p:normalViewPr>
  <p:slideViewPr>
    <p:cSldViewPr snapToGrid="0" snapToObjects="1">
      <p:cViewPr varScale="1">
        <p:scale>
          <a:sx n="89" d="100"/>
          <a:sy n="89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6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9012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53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46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6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60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36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3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4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7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3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3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2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23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9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5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631" y="2277374"/>
            <a:ext cx="8679915" cy="324745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it-IT" b="1" dirty="0">
                <a:solidFill>
                  <a:schemeClr val="tx1"/>
                </a:solidFill>
              </a:rPr>
              <a:t/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/>
            </a: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>IBM CAPSTONE PROJECT – </a:t>
            </a:r>
            <a:r>
              <a:rPr lang="en" sz="4000" b="1" dirty="0">
                <a:solidFill>
                  <a:schemeClr val="tx1"/>
                </a:solidFill>
              </a:rPr>
              <a:t>The Battle of Neighborhoods: </a:t>
            </a:r>
            <a:r>
              <a:rPr lang="en" b="1" dirty="0"/>
              <a:t/>
            </a:r>
            <a:br>
              <a:rPr lang="en" b="1" dirty="0"/>
            </a:br>
            <a:r>
              <a:rPr lang="en" sz="3600" b="1" dirty="0">
                <a:solidFill>
                  <a:schemeClr val="tx1"/>
                </a:solidFill>
              </a:rPr>
              <a:t>Cluster Analysis of London Real Estate Market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7494"/>
          </a:xfrm>
        </p:spPr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smtClean="0">
                <a:solidFill>
                  <a:schemeClr val="tx1"/>
                </a:solidFill>
              </a:rPr>
              <a:t>problem 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smtClean="0">
                <a:solidFill>
                  <a:schemeClr val="tx1"/>
                </a:solidFill>
              </a:rPr>
              <a:t>prolem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How could we provide support to homebuyers clientele in to purchase a suitable real estate in London in this uncertain economic and financial scenario?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>
                <a:solidFill>
                  <a:schemeClr val="tx1"/>
                </a:solidFill>
              </a:rPr>
              <a:t>m</a:t>
            </a:r>
            <a:r>
              <a:rPr lang="it-IT" b="1" dirty="0" smtClean="0">
                <a:solidFill>
                  <a:schemeClr val="tx1"/>
                </a:solidFill>
              </a:rPr>
              <a:t>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</a:t>
            </a:r>
            <a:r>
              <a:rPr lang="en" dirty="0" smtClean="0"/>
              <a:t>Four-Square </a:t>
            </a:r>
            <a:r>
              <a:rPr lang="en" dirty="0"/>
              <a:t>API interface.</a:t>
            </a:r>
          </a:p>
          <a:p>
            <a:r>
              <a:rPr lang="en" dirty="0" smtClean="0"/>
              <a:t>Methodology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071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 dirty="0"/>
              <a:t>K-Means clustering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488690" y="897144"/>
            <a:ext cx="9172896" cy="5003324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47" y="106217"/>
            <a:ext cx="8596668" cy="1006591"/>
          </a:xfrm>
        </p:spPr>
        <p:txBody>
          <a:bodyPr/>
          <a:lstStyle/>
          <a:p>
            <a:r>
              <a:rPr lang="it-IT" b="1" dirty="0" smtClean="0">
                <a:solidFill>
                  <a:schemeClr val="tx1"/>
                </a:solidFill>
              </a:rPr>
              <a:t>Out-come</a:t>
            </a:r>
            <a:r>
              <a:rPr lang="it-IT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047" y="1542995"/>
            <a:ext cx="9467330" cy="4547255"/>
          </a:xfrm>
        </p:spPr>
        <p:txBody>
          <a:bodyPr/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</a:t>
            </a:r>
            <a:r>
              <a:rPr lang="en" dirty="0" err="1"/>
              <a:t>Notting</a:t>
            </a:r>
            <a:r>
              <a:rPr lang="en" dirty="0"/>
              <a:t> Hill, Kensington, Chelsea, Marylebone) and North-West London (</a:t>
            </a:r>
            <a:r>
              <a:rPr lang="en" dirty="0" err="1"/>
              <a:t>Hampsted</a:t>
            </a:r>
            <a:r>
              <a:rPr lang="en" dirty="0"/>
              <a:t>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</a:t>
            </a:r>
            <a:r>
              <a:rPr lang="en" dirty="0" err="1"/>
              <a:t>Wandsworth</a:t>
            </a:r>
            <a:r>
              <a:rPr lang="en" dirty="0"/>
              <a:t>, Balham) and North-West London (</a:t>
            </a:r>
            <a:r>
              <a:rPr lang="en" dirty="0" err="1"/>
              <a:t>Isliington</a:t>
            </a:r>
            <a:r>
              <a:rPr lang="en" dirty="0"/>
              <a:t>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8660</TotalTime>
  <Words>208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  IBM CAPSTONE PROJECT – The Battle of Neighborhoods:  Cluster Analysis of London Real Estate Market</vt:lpstr>
      <vt:lpstr>Business problem section</vt:lpstr>
      <vt:lpstr>Business prolem</vt:lpstr>
      <vt:lpstr>Solution</vt:lpstr>
      <vt:lpstr>Data and methodology</vt:lpstr>
      <vt:lpstr>K-Means clustering</vt:lpstr>
      <vt:lpstr>Out-come: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PROJECT – The Battle of Neighborhoods:  Clustering Analysis of London Real Estate Market</dc:title>
  <dc:creator>Utente di Microsoft Office</dc:creator>
  <cp:lastModifiedBy>Windows User</cp:lastModifiedBy>
  <cp:revision>5</cp:revision>
  <dcterms:created xsi:type="dcterms:W3CDTF">2018-12-16T14:33:35Z</dcterms:created>
  <dcterms:modified xsi:type="dcterms:W3CDTF">2020-07-19T22:15:13Z</dcterms:modified>
</cp:coreProperties>
</file>