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2E45-EEC9-47C2-9BC3-1F798885E27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65A5-E17E-46F0-9F30-684884B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9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2E45-EEC9-47C2-9BC3-1F798885E27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65A5-E17E-46F0-9F30-684884B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2E45-EEC9-47C2-9BC3-1F798885E27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65A5-E17E-46F0-9F30-684884B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9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2E45-EEC9-47C2-9BC3-1F798885E27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65A5-E17E-46F0-9F30-684884B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3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2E45-EEC9-47C2-9BC3-1F798885E27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65A5-E17E-46F0-9F30-684884B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2E45-EEC9-47C2-9BC3-1F798885E27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65A5-E17E-46F0-9F30-684884B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2E45-EEC9-47C2-9BC3-1F798885E27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65A5-E17E-46F0-9F30-684884B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9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2E45-EEC9-47C2-9BC3-1F798885E27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65A5-E17E-46F0-9F30-684884B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2E45-EEC9-47C2-9BC3-1F798885E27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65A5-E17E-46F0-9F30-684884B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2E45-EEC9-47C2-9BC3-1F798885E27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65A5-E17E-46F0-9F30-684884B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2E45-EEC9-47C2-9BC3-1F798885E27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65A5-E17E-46F0-9F30-684884B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92E45-EEC9-47C2-9BC3-1F798885E27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65A5-E17E-46F0-9F30-684884B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Arabic text dialect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8462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need to get the ids into a pandas series. </a:t>
            </a:r>
          </a:p>
          <a:p>
            <a:r>
              <a:rPr lang="en-US" dirty="0" smtClean="0"/>
              <a:t>Then call the request API to fetch the data with POST way.</a:t>
            </a:r>
          </a:p>
          <a:p>
            <a:r>
              <a:rPr lang="en-US" dirty="0" smtClean="0"/>
              <a:t>Then fetch the data by 1k maximum because the server will not allow any number more than 1k </a:t>
            </a:r>
          </a:p>
          <a:p>
            <a:r>
              <a:rPr lang="en-US" dirty="0" smtClean="0"/>
              <a:t>When get the 1k rows use the </a:t>
            </a:r>
            <a:r>
              <a:rPr lang="en-US" dirty="0" err="1" smtClean="0"/>
              <a:t>Eval</a:t>
            </a:r>
            <a:r>
              <a:rPr lang="en-US" dirty="0" smtClean="0"/>
              <a:t> function to convert the </a:t>
            </a:r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 file into dictionary </a:t>
            </a:r>
          </a:p>
          <a:p>
            <a:r>
              <a:rPr lang="en-US" dirty="0" smtClean="0"/>
              <a:t>After that we need to go throw this </a:t>
            </a:r>
            <a:r>
              <a:rPr lang="en-US" dirty="0" err="1" smtClean="0"/>
              <a:t>dict</a:t>
            </a:r>
            <a:r>
              <a:rPr lang="en-US" dirty="0" smtClean="0"/>
              <a:t> to remove all commas(,)  and any space ( ). </a:t>
            </a:r>
          </a:p>
          <a:p>
            <a:r>
              <a:rPr lang="en-US" dirty="0" smtClean="0"/>
              <a:t>Then save the data into a txt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6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getData</a:t>
            </a:r>
            <a:r>
              <a:rPr lang="en-US" dirty="0" smtClean="0"/>
              <a:t>: this function get the data from any file. </a:t>
            </a:r>
            <a:endParaRPr lang="en-US" dirty="0"/>
          </a:p>
          <a:p>
            <a:r>
              <a:rPr lang="en-US" dirty="0" err="1" smtClean="0"/>
              <a:t>removing_http</a:t>
            </a:r>
            <a:r>
              <a:rPr lang="en-US" dirty="0" smtClean="0"/>
              <a:t>: remove any http from the text. </a:t>
            </a:r>
            <a:endParaRPr lang="en-US" dirty="0"/>
          </a:p>
          <a:p>
            <a:r>
              <a:rPr lang="en-US" dirty="0" err="1" smtClean="0"/>
              <a:t>removing_tag</a:t>
            </a:r>
            <a:r>
              <a:rPr lang="en-US" dirty="0" smtClean="0"/>
              <a:t>: remove tags from the text. </a:t>
            </a:r>
            <a:endParaRPr lang="en-US" dirty="0"/>
          </a:p>
          <a:p>
            <a:r>
              <a:rPr lang="en-US" dirty="0" smtClean="0"/>
              <a:t>Clean: remove any word that is not in the Arabic alphabet </a:t>
            </a:r>
          </a:p>
          <a:p>
            <a:r>
              <a:rPr lang="en-US" dirty="0" err="1" smtClean="0"/>
              <a:t>eliminate_single_char_words</a:t>
            </a:r>
            <a:r>
              <a:rPr lang="en-US" dirty="0" smtClean="0"/>
              <a:t>(text): remove any word that have Len=1 </a:t>
            </a:r>
            <a:endParaRPr lang="en-US" dirty="0"/>
          </a:p>
          <a:p>
            <a:r>
              <a:rPr lang="en-US" dirty="0" err="1" smtClean="0"/>
              <a:t>ReplaceThreeOrMore</a:t>
            </a:r>
            <a:r>
              <a:rPr lang="en-US" dirty="0" smtClean="0"/>
              <a:t>: remove any repeated letter more than 2 </a:t>
            </a:r>
            <a:endParaRPr lang="en-US" dirty="0"/>
          </a:p>
          <a:p>
            <a:r>
              <a:rPr lang="en-US" dirty="0" err="1" smtClean="0"/>
              <a:t>mergeData</a:t>
            </a:r>
            <a:r>
              <a:rPr lang="en-US" dirty="0" smtClean="0"/>
              <a:t>: the function merge the text with dialect on the ids </a:t>
            </a:r>
            <a:endParaRPr lang="en-US" dirty="0"/>
          </a:p>
          <a:p>
            <a:r>
              <a:rPr lang="en-US" dirty="0" err="1" smtClean="0"/>
              <a:t>balance_data</a:t>
            </a:r>
            <a:r>
              <a:rPr lang="en-US" dirty="0" smtClean="0"/>
              <a:t>: this </a:t>
            </a:r>
            <a:r>
              <a:rPr lang="en-US" dirty="0" err="1" smtClean="0"/>
              <a:t>fuchtion</a:t>
            </a:r>
            <a:r>
              <a:rPr lang="en-US" dirty="0" smtClean="0"/>
              <a:t> balance the data one the target numbers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remove_stopword</a:t>
            </a:r>
            <a:r>
              <a:rPr lang="en-US" dirty="0" smtClean="0"/>
              <a:t>: this function remove stop words from the text. </a:t>
            </a:r>
          </a:p>
          <a:p>
            <a:endParaRPr lang="en-US" dirty="0"/>
          </a:p>
          <a:p>
            <a:r>
              <a:rPr lang="en-US" dirty="0" err="1" smtClean="0"/>
              <a:t>normalize_searchtext</a:t>
            </a:r>
            <a:r>
              <a:rPr lang="en-US" dirty="0" smtClean="0"/>
              <a:t>: this function preform some Arabic cleaning or preprocessing such as removing </a:t>
            </a:r>
            <a:r>
              <a:rPr lang="en-US" dirty="0" err="1" smtClean="0"/>
              <a:t>tatweel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tashkeel</a:t>
            </a:r>
            <a:r>
              <a:rPr lang="en-US" dirty="0" smtClean="0"/>
              <a:t>, </a:t>
            </a:r>
            <a:r>
              <a:rPr lang="en-US" dirty="0" err="1" smtClean="0"/>
              <a:t>hamza</a:t>
            </a:r>
            <a:r>
              <a:rPr lang="en-US" dirty="0" smtClean="0"/>
              <a:t>, </a:t>
            </a:r>
            <a:r>
              <a:rPr lang="en-US" dirty="0" err="1"/>
              <a:t>spellerrors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5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Clean_preprocess_main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finalClean</a:t>
            </a:r>
            <a:r>
              <a:rPr lang="en-US" dirty="0" smtClean="0"/>
              <a:t>: this function get a series of text and return a clean series of text and this can be use of the input that we received from the user also.</a:t>
            </a:r>
            <a:endParaRPr lang="en-US" dirty="0"/>
          </a:p>
          <a:p>
            <a:r>
              <a:rPr lang="en-US" dirty="0" err="1" smtClean="0"/>
              <a:t>enhance_the_data:this</a:t>
            </a:r>
            <a:r>
              <a:rPr lang="en-US" dirty="0" smtClean="0"/>
              <a:t> function reads the clean data file and goes with the process tell saving the balanced data file.</a:t>
            </a:r>
            <a:endParaRPr lang="en-US" dirty="0"/>
          </a:p>
          <a:p>
            <a:r>
              <a:rPr lang="en-US" dirty="0" smtClean="0"/>
              <a:t>Run: works as function call for the </a:t>
            </a:r>
            <a:r>
              <a:rPr lang="en-US" dirty="0" err="1" smtClean="0"/>
              <a:t>finalClean</a:t>
            </a:r>
            <a:r>
              <a:rPr lang="en-US" dirty="0" smtClean="0"/>
              <a:t> and </a:t>
            </a:r>
            <a:r>
              <a:rPr lang="en-US" dirty="0" err="1" smtClean="0"/>
              <a:t>enhance_the_data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2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modelPreporcess</a:t>
            </a:r>
            <a:r>
              <a:rPr lang="en-US" dirty="0" smtClean="0"/>
              <a:t>: this function balance data and </a:t>
            </a:r>
            <a:r>
              <a:rPr lang="en-US" dirty="0"/>
              <a:t>return </a:t>
            </a:r>
            <a:r>
              <a:rPr lang="en-US" dirty="0" smtClean="0"/>
              <a:t>features, targets</a:t>
            </a:r>
            <a:endParaRPr lang="en-US" dirty="0"/>
          </a:p>
          <a:p>
            <a:r>
              <a:rPr lang="en-US" dirty="0" err="1" smtClean="0"/>
              <a:t>model_Split</a:t>
            </a:r>
            <a:r>
              <a:rPr lang="en-US" dirty="0" smtClean="0"/>
              <a:t>: this function split the data into train, </a:t>
            </a:r>
            <a:r>
              <a:rPr lang="en-US" dirty="0" err="1" smtClean="0"/>
              <a:t>val</a:t>
            </a:r>
            <a:r>
              <a:rPr lang="en-US" dirty="0" smtClean="0"/>
              <a:t>, test. </a:t>
            </a:r>
            <a:endParaRPr lang="en-US" dirty="0"/>
          </a:p>
          <a:p>
            <a:r>
              <a:rPr lang="en-US" dirty="0" err="1" smtClean="0"/>
              <a:t>data_fit_transform</a:t>
            </a:r>
            <a:r>
              <a:rPr lang="en-US" dirty="0" smtClean="0"/>
              <a:t>: this function preform </a:t>
            </a:r>
            <a:r>
              <a:rPr lang="en-US" dirty="0" err="1" smtClean="0"/>
              <a:t>fit_transform</a:t>
            </a:r>
            <a:r>
              <a:rPr lang="en-US" dirty="0" smtClean="0"/>
              <a:t> of </a:t>
            </a:r>
            <a:r>
              <a:rPr lang="en-US" dirty="0" err="1" smtClean="0"/>
              <a:t>tf-idf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data_trnsform</a:t>
            </a:r>
            <a:r>
              <a:rPr lang="en-US" dirty="0" smtClean="0"/>
              <a:t>: this function transform the data into a </a:t>
            </a:r>
            <a:r>
              <a:rPr lang="en-US" dirty="0" err="1" smtClean="0"/>
              <a:t>victorizer</a:t>
            </a:r>
            <a:r>
              <a:rPr lang="en-US" dirty="0" smtClean="0"/>
              <a:t> (</a:t>
            </a:r>
            <a:r>
              <a:rPr lang="en-US" dirty="0" err="1" smtClean="0"/>
              <a:t>tf-idf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err="1" smtClean="0"/>
              <a:t>trainModel</a:t>
            </a:r>
            <a:r>
              <a:rPr lang="en-US" dirty="0" smtClean="0"/>
              <a:t>: this is model training function</a:t>
            </a:r>
            <a:endParaRPr lang="en-US" dirty="0"/>
          </a:p>
          <a:p>
            <a:r>
              <a:rPr lang="en-US" dirty="0" err="1" smtClean="0"/>
              <a:t>testModel</a:t>
            </a:r>
            <a:r>
              <a:rPr lang="en-US" dirty="0" smtClean="0"/>
              <a:t> this is model testing function</a:t>
            </a:r>
            <a:endParaRPr lang="en-US" dirty="0"/>
          </a:p>
          <a:p>
            <a:r>
              <a:rPr lang="en-US" dirty="0" err="1" smtClean="0"/>
              <a:t>predictData</a:t>
            </a:r>
            <a:r>
              <a:rPr lang="en-US" dirty="0" smtClean="0"/>
              <a:t>: </a:t>
            </a:r>
            <a:r>
              <a:rPr lang="en-US" dirty="0" smtClean="0"/>
              <a:t>this is model predicting function</a:t>
            </a:r>
            <a:endParaRPr lang="en-US" dirty="0"/>
          </a:p>
          <a:p>
            <a:r>
              <a:rPr lang="en-US" dirty="0" err="1" smtClean="0"/>
              <a:t>saveModel</a:t>
            </a:r>
            <a:r>
              <a:rPr lang="en-US" dirty="0" smtClean="0"/>
              <a:t>: this function save the model with pickle </a:t>
            </a:r>
            <a:endParaRPr lang="en-US" dirty="0"/>
          </a:p>
          <a:p>
            <a:r>
              <a:rPr lang="en-US" dirty="0" err="1" smtClean="0"/>
              <a:t>saveVectorizer</a:t>
            </a:r>
            <a:r>
              <a:rPr lang="en-US" dirty="0" smtClean="0"/>
              <a:t>:</a:t>
            </a:r>
            <a:r>
              <a:rPr lang="en-US" dirty="0" smtClean="0"/>
              <a:t> this function save the </a:t>
            </a:r>
            <a:r>
              <a:rPr lang="en-US" dirty="0" err="1" smtClean="0"/>
              <a:t>victorizer</a:t>
            </a:r>
            <a:r>
              <a:rPr lang="en-US" dirty="0" smtClean="0"/>
              <a:t> with pickle  in </a:t>
            </a:r>
            <a:r>
              <a:rPr lang="en-US" dirty="0" err="1" smtClean="0"/>
              <a:t>pk</a:t>
            </a:r>
            <a:r>
              <a:rPr lang="en-US" dirty="0" smtClean="0"/>
              <a:t> file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0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model still has some  problem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2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and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4869371"/>
          </a:xfrm>
        </p:spPr>
        <p:txBody>
          <a:bodyPr>
            <a:normAutofit/>
          </a:bodyPr>
          <a:lstStyle/>
          <a:p>
            <a:r>
              <a:rPr lang="en-US" dirty="0" smtClean="0"/>
              <a:t>Main have function that do every thing from fetching tell model creation. </a:t>
            </a:r>
            <a:r>
              <a:rPr lang="en-US" dirty="0" err="1" smtClean="0"/>
              <a:t>fetech_clean_preprocess</a:t>
            </a:r>
            <a:r>
              <a:rPr lang="en-US" dirty="0" smtClean="0"/>
              <a:t>, then ML model that train and test the ML model, lastly DL which suppose to the same in the machine but it not working </a:t>
            </a:r>
            <a:r>
              <a:rPr lang="en-US" dirty="0" smtClean="0">
                <a:sym typeface="Wingdings" panose="05000000000000000000" pitchFamily="2" charset="2"/>
              </a:rPr>
              <a:t> </a:t>
            </a:r>
          </a:p>
          <a:p>
            <a:r>
              <a:rPr lang="en-US" dirty="0" err="1" smtClean="0"/>
              <a:t>predictTextValML</a:t>
            </a:r>
            <a:r>
              <a:rPr lang="en-US" dirty="0" smtClean="0"/>
              <a:t>: this function get a text and return dialect with ML model </a:t>
            </a:r>
            <a:endParaRPr lang="en-US" dirty="0"/>
          </a:p>
          <a:p>
            <a:r>
              <a:rPr lang="en-US" dirty="0" err="1" smtClean="0"/>
              <a:t>predictTextValDeepLearning:</a:t>
            </a:r>
            <a:r>
              <a:rPr lang="en-US" dirty="0" err="1" smtClean="0"/>
              <a:t>this</a:t>
            </a:r>
            <a:r>
              <a:rPr lang="en-US" dirty="0" smtClean="0"/>
              <a:t> function get a text and return dialect with DL model </a:t>
            </a:r>
          </a:p>
          <a:p>
            <a:r>
              <a:rPr lang="en-US" dirty="0" err="1" smtClean="0"/>
              <a:t>textCleanForModel</a:t>
            </a:r>
            <a:r>
              <a:rPr lang="en-US" dirty="0" smtClean="0"/>
              <a:t>: this function get text from the user then clean it. </a:t>
            </a:r>
            <a:endParaRPr lang="en-US" dirty="0"/>
          </a:p>
          <a:p>
            <a:r>
              <a:rPr lang="en-US" dirty="0" smtClean="0"/>
              <a:t>Lastly there is 3 function in the API one for home</a:t>
            </a:r>
            <a:r>
              <a:rPr lang="en-US" smtClean="0"/>
              <a:t>, calling ML, DL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2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463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Arabic text dialect</vt:lpstr>
      <vt:lpstr>Fetching the data</vt:lpstr>
      <vt:lpstr>Cleaning file </vt:lpstr>
      <vt:lpstr>Preprocessing </vt:lpstr>
      <vt:lpstr>Clean_preprocess_main</vt:lpstr>
      <vt:lpstr>Logistic regression </vt:lpstr>
      <vt:lpstr>BILSTM</vt:lpstr>
      <vt:lpstr>Main and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Arabic text dialect</dc:title>
  <dc:creator>AbanobMorgan</dc:creator>
  <cp:lastModifiedBy>AbanobMorgan</cp:lastModifiedBy>
  <cp:revision>6</cp:revision>
  <dcterms:created xsi:type="dcterms:W3CDTF">2022-03-14T18:43:02Z</dcterms:created>
  <dcterms:modified xsi:type="dcterms:W3CDTF">2022-03-14T19:53:46Z</dcterms:modified>
</cp:coreProperties>
</file>