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0427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Application learning for children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050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In this application</a:t>
            </a:r>
          </a:p>
          <a:p>
            <a:r>
              <a:rPr lang="en-US" dirty="0" smtClean="0"/>
              <a:t>You read information about some things then  you solve questions about it and you will obtain your grade.</a:t>
            </a:r>
          </a:p>
        </p:txBody>
      </p:sp>
    </p:spTree>
    <p:extLst>
      <p:ext uri="{BB962C8B-B14F-4D97-AF65-F5344CB8AC3E}">
        <p14:creationId xmlns:p14="http://schemas.microsoft.com/office/powerpoint/2010/main" val="362504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Quessportpage</a:t>
            </a:r>
            <a:endParaRPr lang="ar-E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219200" y="1828800"/>
            <a:ext cx="6400800" cy="129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Enter your name and</a:t>
            </a:r>
          </a:p>
          <a:p>
            <a:r>
              <a:rPr lang="en-US" smtClean="0"/>
              <a:t>Choose the correct answer</a:t>
            </a:r>
            <a:endParaRPr lang="ar-EG" smtClean="0"/>
          </a:p>
          <a:p>
            <a:endParaRPr lang="ar-EG" dirty="0"/>
          </a:p>
        </p:txBody>
      </p:sp>
      <p:pic>
        <p:nvPicPr>
          <p:cNvPr id="9218" name="Picture 2" descr="E:\questions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9" y="3124200"/>
            <a:ext cx="64770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8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resultsport.php</a:t>
            </a:r>
            <a:r>
              <a:rPr lang="en-US" dirty="0" smtClean="0"/>
              <a:t> page</a:t>
            </a:r>
            <a:endParaRPr lang="ar-E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219200" y="1752600"/>
            <a:ext cx="64008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Print Your grade </a:t>
            </a:r>
            <a:endParaRPr lang="ar-EG" dirty="0"/>
          </a:p>
        </p:txBody>
      </p:sp>
      <p:pic>
        <p:nvPicPr>
          <p:cNvPr id="4" name="Picture 2" descr="E:\resultana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5" y="2438400"/>
            <a:ext cx="7315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1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BasePage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9200"/>
            <a:ext cx="6400800" cy="1295400"/>
          </a:xfrm>
        </p:spPr>
        <p:txBody>
          <a:bodyPr/>
          <a:lstStyle/>
          <a:p>
            <a:r>
              <a:rPr lang="en-US" dirty="0"/>
              <a:t>You will find three links can choose one of this links</a:t>
            </a:r>
            <a:endParaRPr lang="ar-EG" dirty="0"/>
          </a:p>
        </p:txBody>
      </p:sp>
      <p:pic>
        <p:nvPicPr>
          <p:cNvPr id="5122" name="Picture 2" descr="E:\bas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94214"/>
            <a:ext cx="8153400" cy="36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57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Animalpage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/>
          <a:lstStyle/>
          <a:p>
            <a:r>
              <a:rPr lang="en-US" dirty="0" smtClean="0"/>
              <a:t>Contain information about some animals the end of it link of questions</a:t>
            </a:r>
          </a:p>
          <a:p>
            <a:r>
              <a:rPr lang="en-US" dirty="0" smtClean="0"/>
              <a:t>About this information </a:t>
            </a:r>
          </a:p>
          <a:p>
            <a:endParaRPr lang="ar-EG" dirty="0"/>
          </a:p>
        </p:txBody>
      </p:sp>
      <p:pic>
        <p:nvPicPr>
          <p:cNvPr id="4098" name="Picture 2" descr="E:\anamal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38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9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90599"/>
          </a:xfrm>
        </p:spPr>
        <p:txBody>
          <a:bodyPr/>
          <a:lstStyle/>
          <a:p>
            <a:r>
              <a:rPr lang="en-US" dirty="0" err="1"/>
              <a:t>Q</a:t>
            </a:r>
            <a:r>
              <a:rPr lang="en-US" dirty="0" err="1" smtClean="0"/>
              <a:t>uestionanimalpage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1752600"/>
          </a:xfrm>
        </p:spPr>
        <p:txBody>
          <a:bodyPr/>
          <a:lstStyle/>
          <a:p>
            <a:r>
              <a:rPr lang="en-US" dirty="0" smtClean="0"/>
              <a:t>Enter your name and</a:t>
            </a:r>
          </a:p>
          <a:p>
            <a:r>
              <a:rPr lang="en-US" dirty="0" smtClean="0"/>
              <a:t>Choose the correct answer</a:t>
            </a:r>
            <a:endParaRPr lang="ar-EG" dirty="0"/>
          </a:p>
        </p:txBody>
      </p:sp>
      <p:pic>
        <p:nvPicPr>
          <p:cNvPr id="3075" name="Picture 3" descr="E:\questionana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746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4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resultanmail.php</a:t>
            </a:r>
            <a:r>
              <a:rPr lang="en-US" dirty="0" smtClean="0"/>
              <a:t> page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400800" cy="762000"/>
          </a:xfrm>
        </p:spPr>
        <p:txBody>
          <a:bodyPr/>
          <a:lstStyle/>
          <a:p>
            <a:r>
              <a:rPr lang="en-US" dirty="0" smtClean="0"/>
              <a:t>Print Your grade </a:t>
            </a:r>
            <a:endParaRPr lang="ar-EG" dirty="0"/>
          </a:p>
        </p:txBody>
      </p:sp>
      <p:pic>
        <p:nvPicPr>
          <p:cNvPr id="2050" name="Picture 2" descr="E:\resultana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5" y="2438400"/>
            <a:ext cx="7315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90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3100"/>
            <a:ext cx="6400800" cy="1682296"/>
          </a:xfrm>
        </p:spPr>
        <p:txBody>
          <a:bodyPr/>
          <a:lstStyle/>
          <a:p>
            <a:r>
              <a:rPr lang="en-US" dirty="0"/>
              <a:t>Contain information about some </a:t>
            </a:r>
            <a:r>
              <a:rPr lang="en-US" dirty="0" smtClean="0"/>
              <a:t>math </a:t>
            </a:r>
            <a:r>
              <a:rPr lang="en-US" dirty="0"/>
              <a:t>the end of it link of questions</a:t>
            </a:r>
          </a:p>
          <a:p>
            <a:r>
              <a:rPr lang="en-US" dirty="0"/>
              <a:t>About this information </a:t>
            </a:r>
          </a:p>
          <a:p>
            <a:endParaRPr lang="ar-E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mathpage</a:t>
            </a:r>
            <a:endParaRPr lang="ar-E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00200" y="381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ar-EG" dirty="0"/>
          </a:p>
        </p:txBody>
      </p:sp>
      <p:pic>
        <p:nvPicPr>
          <p:cNvPr id="6146" name="Picture 2" descr="E:\math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838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8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Quesmathpage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828800"/>
            <a:ext cx="6400800" cy="1295400"/>
          </a:xfrm>
        </p:spPr>
        <p:txBody>
          <a:bodyPr/>
          <a:lstStyle/>
          <a:p>
            <a:r>
              <a:rPr lang="en-US" dirty="0"/>
              <a:t>Enter your name and</a:t>
            </a:r>
          </a:p>
          <a:p>
            <a:r>
              <a:rPr lang="en-US" dirty="0"/>
              <a:t>Choose the correct answer</a:t>
            </a:r>
            <a:endParaRPr lang="ar-EG" dirty="0"/>
          </a:p>
          <a:p>
            <a:endParaRPr lang="ar-EG" dirty="0"/>
          </a:p>
        </p:txBody>
      </p:sp>
      <p:pic>
        <p:nvPicPr>
          <p:cNvPr id="7170" name="Picture 2" descr="E:\questiom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62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9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286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resultmath.php</a:t>
            </a:r>
            <a:r>
              <a:rPr lang="en-US" dirty="0" smtClean="0"/>
              <a:t> page</a:t>
            </a:r>
            <a:endParaRPr lang="ar-E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219200" y="1752600"/>
            <a:ext cx="64008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Print Your grade </a:t>
            </a:r>
            <a:endParaRPr lang="ar-EG" dirty="0"/>
          </a:p>
        </p:txBody>
      </p:sp>
      <p:pic>
        <p:nvPicPr>
          <p:cNvPr id="4" name="Picture 2" descr="E:\resultana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5" y="2438400"/>
            <a:ext cx="7315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sport page</a:t>
            </a:r>
            <a:endParaRPr lang="ar-E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71600" y="1600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Contain information about some sport the end of it link of questions</a:t>
            </a:r>
          </a:p>
          <a:p>
            <a:r>
              <a:rPr lang="en-US" dirty="0" smtClean="0"/>
              <a:t>About this information </a:t>
            </a:r>
          </a:p>
          <a:p>
            <a:endParaRPr lang="ar-EG" dirty="0"/>
          </a:p>
        </p:txBody>
      </p:sp>
      <p:pic>
        <p:nvPicPr>
          <p:cNvPr id="8194" name="Picture 2" descr="E:\sport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868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133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Application learning for children</vt:lpstr>
      <vt:lpstr>The BasePage</vt:lpstr>
      <vt:lpstr>The Animalpage</vt:lpstr>
      <vt:lpstr>Questionanimalpage</vt:lpstr>
      <vt:lpstr>resultanmail.php page</vt:lpstr>
      <vt:lpstr>PowerPoint Presentation</vt:lpstr>
      <vt:lpstr>Quesmathpage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learning for children</dc:title>
  <dc:creator>Microsoft</dc:creator>
  <cp:lastModifiedBy>Microsoft</cp:lastModifiedBy>
  <cp:revision>11</cp:revision>
  <dcterms:created xsi:type="dcterms:W3CDTF">2006-08-16T00:00:00Z</dcterms:created>
  <dcterms:modified xsi:type="dcterms:W3CDTF">2018-11-29T09:57:30Z</dcterms:modified>
</cp:coreProperties>
</file>