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ar-EG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82" d="100"/>
          <a:sy n="82" d="100"/>
        </p:scale>
        <p:origin x="-85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D2456-6039-4D72-B40D-D8BE878D6FF9}" type="datetimeFigureOut">
              <a:rPr lang="ar-EG" smtClean="0"/>
              <a:t>01/03/1446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0F12-062B-4B9E-97E1-4C0ACBDDC48C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D2456-6039-4D72-B40D-D8BE878D6FF9}" type="datetimeFigureOut">
              <a:rPr lang="ar-EG" smtClean="0"/>
              <a:t>01/03/1446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0F12-062B-4B9E-97E1-4C0ACBDDC48C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D2456-6039-4D72-B40D-D8BE878D6FF9}" type="datetimeFigureOut">
              <a:rPr lang="ar-EG" smtClean="0"/>
              <a:t>01/03/1446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0F12-062B-4B9E-97E1-4C0ACBDDC48C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D2456-6039-4D72-B40D-D8BE878D6FF9}" type="datetimeFigureOut">
              <a:rPr lang="ar-EG" smtClean="0"/>
              <a:t>01/03/1446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0F12-062B-4B9E-97E1-4C0ACBDDC48C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D2456-6039-4D72-B40D-D8BE878D6FF9}" type="datetimeFigureOut">
              <a:rPr lang="ar-EG" smtClean="0"/>
              <a:t>01/03/1446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0F12-062B-4B9E-97E1-4C0ACBDDC48C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D2456-6039-4D72-B40D-D8BE878D6FF9}" type="datetimeFigureOut">
              <a:rPr lang="ar-EG" smtClean="0"/>
              <a:t>01/03/1446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0F12-062B-4B9E-97E1-4C0ACBDDC48C}" type="slidenum">
              <a:rPr lang="ar-EG" smtClean="0"/>
              <a:t>‹#›</a:t>
            </a:fld>
            <a:endParaRPr lang="ar-EG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D2456-6039-4D72-B40D-D8BE878D6FF9}" type="datetimeFigureOut">
              <a:rPr lang="ar-EG" smtClean="0"/>
              <a:t>01/03/1446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0F12-062B-4B9E-97E1-4C0ACBDDC48C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D2456-6039-4D72-B40D-D8BE878D6FF9}" type="datetimeFigureOut">
              <a:rPr lang="ar-EG" smtClean="0"/>
              <a:t>01/03/1446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0F12-062B-4B9E-97E1-4C0ACBDDC48C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D2456-6039-4D72-B40D-D8BE878D6FF9}" type="datetimeFigureOut">
              <a:rPr lang="ar-EG" smtClean="0"/>
              <a:t>01/03/1446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0F12-062B-4B9E-97E1-4C0ACBDDC48C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D2456-6039-4D72-B40D-D8BE878D6FF9}" type="datetimeFigureOut">
              <a:rPr lang="ar-EG" smtClean="0"/>
              <a:t>01/03/1446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600F12-062B-4B9E-97E1-4C0ACBDDC48C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D2456-6039-4D72-B40D-D8BE878D6FF9}" type="datetimeFigureOut">
              <a:rPr lang="ar-EG" smtClean="0"/>
              <a:t>01/03/1446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0F12-062B-4B9E-97E1-4C0ACBDDC48C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FFD2456-6039-4D72-B40D-D8BE878D6FF9}" type="datetimeFigureOut">
              <a:rPr lang="ar-EG" smtClean="0"/>
              <a:t>01/03/1446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99600F12-062B-4B9E-97E1-4C0ACBDDC48C}" type="slidenum">
              <a:rPr lang="ar-EG" smtClean="0"/>
              <a:t>‹#›</a:t>
            </a:fld>
            <a:endParaRPr lang="ar-E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1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r" defTabSz="914400" rtl="1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r" defTabSz="914400" rtl="1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r" defTabSz="914400" rtl="1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r" defTabSz="914400" rtl="1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r" defTabSz="914400" rtl="1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r" defTabSz="914400" rtl="1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r" defTabSz="914400" rtl="1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r" defTabSz="914400" rtl="1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29000" y="3429000"/>
            <a:ext cx="5638800" cy="280076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dirty="0" err="1">
                <a:latin typeface="Times New Roman" pitchFamily="18" charset="0"/>
                <a:cs typeface="Times New Roman" pitchFamily="18" charset="0"/>
              </a:rPr>
              <a:t>Grokking</a:t>
            </a:r>
            <a:r>
              <a:rPr lang="en-US" sz="9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</a:p>
          <a:p>
            <a:pPr algn="ctr"/>
            <a:r>
              <a:rPr lang="en-US" sz="8000" b="1" dirty="0">
                <a:latin typeface="Times New Roman" pitchFamily="18" charset="0"/>
                <a:cs typeface="Times New Roman" pitchFamily="18" charset="0"/>
              </a:rPr>
              <a:t>Algorithms</a:t>
            </a:r>
          </a:p>
        </p:txBody>
      </p:sp>
      <p:pic>
        <p:nvPicPr>
          <p:cNvPr id="1026" name="Picture 2" descr="C:\Users\dell\Desktop\COVE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17" b="20471"/>
          <a:stretch/>
        </p:blipFill>
        <p:spPr bwMode="auto">
          <a:xfrm>
            <a:off x="152400" y="228244"/>
            <a:ext cx="4572000" cy="2362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469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2514600"/>
            <a:ext cx="842557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0"/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Chapter 1</a:t>
            </a:r>
          </a:p>
          <a:p>
            <a:pPr algn="ctr" rtl="0"/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ntroduction To Algorithms</a:t>
            </a:r>
            <a:endParaRPr lang="en-US" sz="5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 descr="C:\Users\dell\Desktop\COVE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17" b="20471"/>
          <a:stretch/>
        </p:blipFill>
        <p:spPr bwMode="auto">
          <a:xfrm>
            <a:off x="152400" y="112426"/>
            <a:ext cx="3733800" cy="1929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978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3600" b="1" dirty="0" smtClean="0"/>
              <a:t>In THIS CHAPTER</a:t>
            </a:r>
            <a:endParaRPr lang="ar-EG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l" rtl="0"/>
            <a:r>
              <a:rPr lang="en-US" sz="2400" dirty="0" smtClean="0"/>
              <a:t>1- You get a foundation for the rest of the book</a:t>
            </a:r>
          </a:p>
          <a:p>
            <a:pPr marL="0" indent="0" algn="l" rtl="0"/>
            <a:r>
              <a:rPr lang="en-US" sz="2400" dirty="0" smtClean="0"/>
              <a:t>2- You write first search algorithm (binary search) </a:t>
            </a:r>
          </a:p>
          <a:p>
            <a:pPr marL="0" indent="0" algn="l" rtl="0"/>
            <a:r>
              <a:rPr lang="en-US" sz="2400" dirty="0" smtClean="0"/>
              <a:t>3- You learn how you talk about  the running time of an algorithm (big O notation)</a:t>
            </a:r>
          </a:p>
          <a:p>
            <a:pPr marL="0" indent="0" algn="l" rtl="0"/>
            <a:r>
              <a:rPr lang="en-US" sz="2400" dirty="0" smtClean="0"/>
              <a:t>4-You are introduced a common technique for designing algorithms (recursion)</a:t>
            </a:r>
            <a:endParaRPr lang="ar-EG" sz="2400" dirty="0"/>
          </a:p>
        </p:txBody>
      </p:sp>
    </p:spTree>
    <p:extLst>
      <p:ext uri="{BB962C8B-B14F-4D97-AF65-F5344CB8AC3E}">
        <p14:creationId xmlns:p14="http://schemas.microsoft.com/office/powerpoint/2010/main" val="276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400" dirty="0" smtClean="0"/>
              <a:t>An algorithm : is a set of instruction for accomplishing a </a:t>
            </a:r>
            <a:r>
              <a:rPr lang="ar-EG" sz="2400" dirty="0" smtClean="0"/>
              <a:t> </a:t>
            </a:r>
            <a:endParaRPr lang="ar-EG" sz="2400" dirty="0" smtClean="0"/>
          </a:p>
          <a:p>
            <a:pPr algn="l" rtl="0"/>
            <a:r>
              <a:rPr lang="ar-EG" sz="2400" dirty="0" smtClean="0"/>
              <a:t> </a:t>
            </a:r>
            <a:r>
              <a:rPr lang="en-US" sz="2400" dirty="0" smtClean="0"/>
              <a:t>task</a:t>
            </a:r>
          </a:p>
          <a:p>
            <a:pPr algn="l" rtl="0"/>
            <a:r>
              <a:rPr lang="en-US" sz="2400" dirty="0"/>
              <a:t>An algorithm is a procedure used for solving a problem or performing a computation. Algorithms act as an exact list of instructions that conduct specified actions step by step in either hardware- or software-based routines.</a:t>
            </a:r>
            <a:endParaRPr lang="ar-EG" sz="2400" dirty="0"/>
          </a:p>
        </p:txBody>
      </p:sp>
    </p:spTree>
    <p:extLst>
      <p:ext uri="{BB962C8B-B14F-4D97-AF65-F5344CB8AC3E}">
        <p14:creationId xmlns:p14="http://schemas.microsoft.com/office/powerpoint/2010/main" val="299827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76200"/>
            <a:ext cx="4495800" cy="4953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en-US" dirty="0" smtClean="0"/>
              <a:t>Binary </a:t>
            </a:r>
            <a:r>
              <a:rPr lang="en-US" dirty="0" err="1" smtClean="0"/>
              <a:t>Serarch</a:t>
            </a:r>
            <a:endParaRPr lang="ar-EG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22960" y="1100629"/>
            <a:ext cx="7520940" cy="1490172"/>
          </a:xfrm>
        </p:spPr>
        <p:txBody>
          <a:bodyPr>
            <a:normAutofit fontScale="77500" lnSpcReduction="20000"/>
          </a:bodyPr>
          <a:lstStyle/>
          <a:p>
            <a:pPr algn="l" rtl="0"/>
            <a:r>
              <a:rPr lang="en-US" sz="2000" dirty="0" smtClean="0"/>
              <a:t>Binary search is an algorithm </a:t>
            </a:r>
            <a:r>
              <a:rPr lang="en-US" sz="2000" dirty="0" smtClean="0"/>
              <a:t>,</a:t>
            </a:r>
          </a:p>
          <a:p>
            <a:pPr algn="l" rtl="0"/>
            <a:r>
              <a:rPr lang="en-US" sz="2000" dirty="0" smtClean="0"/>
              <a:t> </a:t>
            </a:r>
            <a:r>
              <a:rPr lang="en-US" sz="2000" dirty="0" smtClean="0"/>
              <a:t>its input is a Sorted List of elements </a:t>
            </a:r>
          </a:p>
          <a:p>
            <a:pPr algn="l" rtl="0"/>
            <a:r>
              <a:rPr lang="en-US" sz="2000" dirty="0" smtClean="0"/>
              <a:t>Binary  search returns the position </a:t>
            </a:r>
            <a:endParaRPr lang="en-US" sz="2000" dirty="0" smtClean="0"/>
          </a:p>
          <a:p>
            <a:pPr algn="l" rtl="0"/>
            <a:r>
              <a:rPr lang="en-US" sz="2000" dirty="0" smtClean="0"/>
              <a:t>where </a:t>
            </a:r>
            <a:r>
              <a:rPr lang="en-US" sz="2000" dirty="0" smtClean="0"/>
              <a:t>it Is located the element </a:t>
            </a:r>
          </a:p>
          <a:p>
            <a:pPr algn="l" rtl="0"/>
            <a:r>
              <a:rPr lang="en-US" sz="2000" dirty="0" smtClean="0"/>
              <a:t>Otherwise :binary search </a:t>
            </a:r>
            <a:r>
              <a:rPr lang="en-US" sz="2000" dirty="0" smtClean="0"/>
              <a:t>returns null </a:t>
            </a:r>
          </a:p>
          <a:p>
            <a:pPr algn="l" rtl="0"/>
            <a:endParaRPr lang="ar-EG" sz="2000" dirty="0"/>
          </a:p>
        </p:txBody>
      </p:sp>
    </p:spTree>
    <p:extLst>
      <p:ext uri="{BB962C8B-B14F-4D97-AF65-F5344CB8AC3E}">
        <p14:creationId xmlns:p14="http://schemas.microsoft.com/office/powerpoint/2010/main" val="229549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3400" y="2755641"/>
            <a:ext cx="762000" cy="7495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1</a:t>
            </a:r>
            <a:endParaRPr lang="ar-EG" dirty="0"/>
          </a:p>
        </p:txBody>
      </p:sp>
      <p:sp>
        <p:nvSpPr>
          <p:cNvPr id="15" name="Rectangle 14"/>
          <p:cNvSpPr/>
          <p:nvPr/>
        </p:nvSpPr>
        <p:spPr>
          <a:xfrm>
            <a:off x="1447800" y="2755641"/>
            <a:ext cx="762000" cy="7495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2</a:t>
            </a:r>
            <a:endParaRPr lang="ar-EG" dirty="0"/>
          </a:p>
        </p:txBody>
      </p:sp>
      <p:sp>
        <p:nvSpPr>
          <p:cNvPr id="16" name="Rectangle 15"/>
          <p:cNvSpPr/>
          <p:nvPr/>
        </p:nvSpPr>
        <p:spPr>
          <a:xfrm>
            <a:off x="3276600" y="2755641"/>
            <a:ext cx="762000" cy="7495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4</a:t>
            </a:r>
            <a:endParaRPr lang="ar-EG" dirty="0"/>
          </a:p>
        </p:txBody>
      </p:sp>
      <p:sp>
        <p:nvSpPr>
          <p:cNvPr id="17" name="Rectangle 16"/>
          <p:cNvSpPr/>
          <p:nvPr/>
        </p:nvSpPr>
        <p:spPr>
          <a:xfrm>
            <a:off x="2362200" y="2755641"/>
            <a:ext cx="762000" cy="7495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3</a:t>
            </a:r>
            <a:endParaRPr lang="ar-EG" dirty="0"/>
          </a:p>
        </p:txBody>
      </p:sp>
      <p:sp>
        <p:nvSpPr>
          <p:cNvPr id="18" name="Rectangle 17"/>
          <p:cNvSpPr/>
          <p:nvPr/>
        </p:nvSpPr>
        <p:spPr>
          <a:xfrm>
            <a:off x="4191000" y="2755640"/>
            <a:ext cx="762000" cy="7495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5</a:t>
            </a:r>
            <a:endParaRPr lang="ar-EG" dirty="0"/>
          </a:p>
        </p:txBody>
      </p:sp>
      <p:sp>
        <p:nvSpPr>
          <p:cNvPr id="19" name="Rectangle 18"/>
          <p:cNvSpPr/>
          <p:nvPr/>
        </p:nvSpPr>
        <p:spPr>
          <a:xfrm>
            <a:off x="5105400" y="2755640"/>
            <a:ext cx="762000" cy="7495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6</a:t>
            </a:r>
            <a:endParaRPr lang="ar-EG" dirty="0"/>
          </a:p>
        </p:txBody>
      </p:sp>
      <p:sp>
        <p:nvSpPr>
          <p:cNvPr id="20" name="Rectangle 19"/>
          <p:cNvSpPr/>
          <p:nvPr/>
        </p:nvSpPr>
        <p:spPr>
          <a:xfrm>
            <a:off x="6934200" y="2755640"/>
            <a:ext cx="762000" cy="7495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8</a:t>
            </a:r>
            <a:endParaRPr lang="ar-EG" dirty="0"/>
          </a:p>
        </p:txBody>
      </p:sp>
      <p:sp>
        <p:nvSpPr>
          <p:cNvPr id="21" name="Rectangle 20"/>
          <p:cNvSpPr/>
          <p:nvPr/>
        </p:nvSpPr>
        <p:spPr>
          <a:xfrm>
            <a:off x="6019800" y="2755640"/>
            <a:ext cx="762000" cy="7495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7</a:t>
            </a:r>
            <a:endParaRPr lang="ar-EG" dirty="0"/>
          </a:p>
        </p:txBody>
      </p:sp>
      <p:sp>
        <p:nvSpPr>
          <p:cNvPr id="22" name="Rectangle 21"/>
          <p:cNvSpPr/>
          <p:nvPr/>
        </p:nvSpPr>
        <p:spPr>
          <a:xfrm>
            <a:off x="7848600" y="2755641"/>
            <a:ext cx="762000" cy="7495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9</a:t>
            </a:r>
            <a:endParaRPr lang="ar-EG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ar-EG" dirty="0" smtClean="0"/>
              <a:t> (</a:t>
            </a:r>
            <a:r>
              <a:rPr lang="en-US" dirty="0" smtClean="0"/>
              <a:t>stupid search</a:t>
            </a:r>
            <a:r>
              <a:rPr lang="ar-EG" dirty="0" smtClean="0"/>
              <a:t>) </a:t>
            </a:r>
            <a:r>
              <a:rPr lang="en-US" dirty="0" smtClean="0"/>
              <a:t>Simple Search</a:t>
            </a:r>
            <a:endParaRPr lang="ar-EG" dirty="0"/>
          </a:p>
        </p:txBody>
      </p:sp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822960" y="990600"/>
            <a:ext cx="7520940" cy="1655012"/>
          </a:xfrm>
        </p:spPr>
        <p:txBody>
          <a:bodyPr>
            <a:normAutofit lnSpcReduction="10000"/>
          </a:bodyPr>
          <a:lstStyle/>
          <a:p>
            <a:pPr algn="l" rtl="0"/>
            <a:r>
              <a:rPr lang="en-US" sz="2400" dirty="0" smtClean="0"/>
              <a:t>To search about item in array of elements by  simple search you guess 9 elements by  compare each element with item i have to guess</a:t>
            </a:r>
          </a:p>
          <a:p>
            <a:pPr algn="l" rtl="0"/>
            <a:r>
              <a:rPr lang="en-US" sz="2400" dirty="0" smtClean="0"/>
              <a:t>If I was search of number 9 its takes 9 steps </a:t>
            </a:r>
            <a:endParaRPr lang="ar-EG" sz="2400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914400" y="3810000"/>
            <a:ext cx="0" cy="83820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itle 1"/>
          <p:cNvSpPr txBox="1">
            <a:spLocks/>
          </p:cNvSpPr>
          <p:nvPr/>
        </p:nvSpPr>
        <p:spPr>
          <a:xfrm>
            <a:off x="609600" y="4480560"/>
            <a:ext cx="777240" cy="701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1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no</a:t>
            </a:r>
            <a:endParaRPr lang="ar-EG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1855548" y="3810000"/>
            <a:ext cx="0" cy="83820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itle 1"/>
          <p:cNvSpPr txBox="1">
            <a:spLocks/>
          </p:cNvSpPr>
          <p:nvPr/>
        </p:nvSpPr>
        <p:spPr>
          <a:xfrm>
            <a:off x="1550748" y="4480560"/>
            <a:ext cx="777240" cy="701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1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no</a:t>
            </a:r>
            <a:endParaRPr lang="ar-EG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2743200" y="3810000"/>
            <a:ext cx="0" cy="83820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le 1"/>
          <p:cNvSpPr txBox="1">
            <a:spLocks/>
          </p:cNvSpPr>
          <p:nvPr/>
        </p:nvSpPr>
        <p:spPr>
          <a:xfrm>
            <a:off x="2438400" y="4480560"/>
            <a:ext cx="777240" cy="701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1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no</a:t>
            </a:r>
            <a:endParaRPr lang="ar-EG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3647958" y="3810000"/>
            <a:ext cx="0" cy="83820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itle 1"/>
          <p:cNvSpPr txBox="1">
            <a:spLocks/>
          </p:cNvSpPr>
          <p:nvPr/>
        </p:nvSpPr>
        <p:spPr>
          <a:xfrm>
            <a:off x="3343158" y="4480560"/>
            <a:ext cx="777240" cy="701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1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no</a:t>
            </a:r>
            <a:endParaRPr lang="ar-EG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4556760" y="3810000"/>
            <a:ext cx="0" cy="83820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itle 1"/>
          <p:cNvSpPr txBox="1">
            <a:spLocks/>
          </p:cNvSpPr>
          <p:nvPr/>
        </p:nvSpPr>
        <p:spPr>
          <a:xfrm>
            <a:off x="4251960" y="4480560"/>
            <a:ext cx="777240" cy="701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1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no</a:t>
            </a:r>
            <a:endParaRPr lang="ar-EG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5471160" y="3810000"/>
            <a:ext cx="0" cy="83820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itle 1"/>
          <p:cNvSpPr txBox="1">
            <a:spLocks/>
          </p:cNvSpPr>
          <p:nvPr/>
        </p:nvSpPr>
        <p:spPr>
          <a:xfrm>
            <a:off x="5166360" y="4480560"/>
            <a:ext cx="777240" cy="701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1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no</a:t>
            </a:r>
            <a:endParaRPr lang="ar-EG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6400800" y="3810000"/>
            <a:ext cx="0" cy="83820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itle 1"/>
          <p:cNvSpPr txBox="1">
            <a:spLocks/>
          </p:cNvSpPr>
          <p:nvPr/>
        </p:nvSpPr>
        <p:spPr>
          <a:xfrm>
            <a:off x="6096000" y="4480560"/>
            <a:ext cx="777240" cy="701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1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no</a:t>
            </a:r>
            <a:endParaRPr lang="ar-EG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7315200" y="3810000"/>
            <a:ext cx="0" cy="83820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itle 1"/>
          <p:cNvSpPr txBox="1">
            <a:spLocks/>
          </p:cNvSpPr>
          <p:nvPr/>
        </p:nvSpPr>
        <p:spPr>
          <a:xfrm>
            <a:off x="7010400" y="4480560"/>
            <a:ext cx="777240" cy="701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1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no</a:t>
            </a:r>
            <a:endParaRPr lang="ar-EG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8229600" y="3810000"/>
            <a:ext cx="0" cy="83820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itle 1"/>
          <p:cNvSpPr txBox="1">
            <a:spLocks/>
          </p:cNvSpPr>
          <p:nvPr/>
        </p:nvSpPr>
        <p:spPr>
          <a:xfrm>
            <a:off x="7848600" y="4480560"/>
            <a:ext cx="777240" cy="701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1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yes</a:t>
            </a:r>
            <a:endParaRPr lang="ar-E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952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8" grpId="0" build="p"/>
      <p:bldP spid="31" grpId="0"/>
      <p:bldP spid="34" grpId="0"/>
      <p:bldP spid="36" grpId="0"/>
      <p:bldP spid="38" grpId="0"/>
      <p:bldP spid="40" grpId="0"/>
      <p:bldP spid="42" grpId="0"/>
      <p:bldP spid="44" grpId="0"/>
      <p:bldP spid="46" grpId="0"/>
      <p:bldP spid="48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331</TotalTime>
  <Words>208</Words>
  <Application>Microsoft Office PowerPoint</Application>
  <PresentationFormat>On-screen Show (4:3)</PresentationFormat>
  <Paragraphs>40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Angles</vt:lpstr>
      <vt:lpstr>PowerPoint Presentation</vt:lpstr>
      <vt:lpstr>PowerPoint Presentation</vt:lpstr>
      <vt:lpstr>In THIS CHAPTER</vt:lpstr>
      <vt:lpstr>Introduction</vt:lpstr>
      <vt:lpstr>Binary Serarch</vt:lpstr>
      <vt:lpstr> (stupid search) Simple Search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14</cp:revision>
  <dcterms:created xsi:type="dcterms:W3CDTF">2024-09-01T10:09:09Z</dcterms:created>
  <dcterms:modified xsi:type="dcterms:W3CDTF">2024-09-04T18:01:15Z</dcterms:modified>
</cp:coreProperties>
</file>