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7BAE-C2CE-1921-D6FF-3F0FA1A37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49226-1949-3E78-80FF-9347E086E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7E45C-3041-5578-8CBF-9A93992D75D7}"/>
              </a:ext>
            </a:extLst>
          </p:cNvPr>
          <p:cNvSpPr/>
          <p:nvPr/>
        </p:nvSpPr>
        <p:spPr>
          <a:xfrm>
            <a:off x="603504" y="410547"/>
            <a:ext cx="11336693" cy="560769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" panose="020B0502040204020203" pitchFamily="34" charset="0"/>
              </a:rPr>
              <a:t>ERRORS I FACED IN JAVA</a:t>
            </a:r>
          </a:p>
          <a:p>
            <a:pPr algn="ctr"/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" panose="020B0502040204020203" pitchFamily="34" charset="0"/>
              </a:rPr>
              <a:t>By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" panose="020B0502040204020203" pitchFamily="34" charset="0"/>
              </a:rPr>
              <a:t>ABAnuSara</a:t>
            </a:r>
            <a:endParaRPr lang="en-IN" sz="6000" dirty="0">
              <a:solidFill>
                <a:schemeClr val="bg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endParaRPr>
          </a:p>
          <a:p>
            <a:pPr algn="ctr"/>
            <a:endParaRPr lang="en-IN" sz="66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7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21D1EF-B935-DB47-1FC5-81B59994C02B}"/>
              </a:ext>
            </a:extLst>
          </p:cNvPr>
          <p:cNvSpPr txBox="1"/>
          <p:nvPr/>
        </p:nvSpPr>
        <p:spPr>
          <a:xfrm flipH="1">
            <a:off x="1062755" y="429209"/>
            <a:ext cx="10275807" cy="175432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Error when I created a folder or file :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Error – you must remember variables. In file or folder creation, you create save file in  ‘ 1 java’ or ‘1java’ or ‘java 1’ or ’1kin.java’ or ‘1 kin.java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Solution – save the folder or file as ‘java1’ and file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classname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as ‘ kin1. java’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9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7D707-D7EA-38EB-563B-5E2C49FB8EEA}"/>
              </a:ext>
            </a:extLst>
          </p:cNvPr>
          <p:cNvSpPr txBox="1"/>
          <p:nvPr/>
        </p:nvSpPr>
        <p:spPr>
          <a:xfrm flipH="1">
            <a:off x="1118739" y="559837"/>
            <a:ext cx="10275807" cy="443839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'java_1' has no explicit encoding set: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: It showed because the program is not configured by the eclipse IDE folder.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: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1-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on the project in the Project Explorer.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2-Select "Properties" from the context menu.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3-In the Properties dialog, navigate to "Resource" &gt; "Text file encoding."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4-Choose the desired encoding, such as UTF-8.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5-Click "Apply" or "OK" to save the changes.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7D707-D7EA-38EB-563B-5E2C49FB8EEA}"/>
              </a:ext>
            </a:extLst>
          </p:cNvPr>
          <p:cNvSpPr txBox="1"/>
          <p:nvPr/>
        </p:nvSpPr>
        <p:spPr>
          <a:xfrm flipH="1">
            <a:off x="1118739" y="559837"/>
            <a:ext cx="10275807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30878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195</TotalTime>
  <Words>169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Bahnschrift SemiLight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ANUPRIYA B</dc:creator>
  <cp:lastModifiedBy>ANUPRIYA B</cp:lastModifiedBy>
  <cp:revision>2</cp:revision>
  <dcterms:created xsi:type="dcterms:W3CDTF">2023-06-25T10:42:36Z</dcterms:created>
  <dcterms:modified xsi:type="dcterms:W3CDTF">2023-06-25T13:57:40Z</dcterms:modified>
</cp:coreProperties>
</file>