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A3B8-E7B3-42E7-9FA2-8050F0EFE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F2D27-B112-0A23-7C51-2A6312159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BA3E-A2D4-CF5B-A27F-6FF8BEA9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E734-CC05-4868-9FB4-17931BA86592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F0D14-8C4B-6562-0799-A159A906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3725B-0145-2060-FAB7-A668DC57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811-BD56-45F9-99E7-023931E61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4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CB85-B45F-8D5E-ECEE-10236F46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3FAB3-6D63-C56F-260A-360E3277D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4890-3261-A9D3-CE66-FE513096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E734-CC05-4868-9FB4-17931BA86592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3DEE-97AA-1710-176A-3FE2830D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E2C61-524C-D6ED-1361-E7785013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811-BD56-45F9-99E7-023931E61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59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DC242-541A-86E8-A790-4A7B35DD9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5215B-2404-4C89-0997-F488A28D5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4C4CD-9BB0-B7F8-3497-EF0AC890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E734-CC05-4868-9FB4-17931BA86592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6E783-AE27-7552-5A90-5CE9E9B7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6A5C-7044-BC60-AA03-6DE6AE31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811-BD56-45F9-99E7-023931E61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20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2172-18E4-774E-19F5-23EE8EED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94FA-FBD3-EDE9-D8B1-FF53C810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5C3A-D29F-380A-C050-438DE0E7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E734-CC05-4868-9FB4-17931BA86592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670F-3411-3C56-9B52-C643BC5B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63E2E-16D9-54FA-0766-16EAF13F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811-BD56-45F9-99E7-023931E61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09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F9A-75E2-16DF-7381-A529B600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22F28-3001-7F23-AB93-8FD3961FD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DA3C-779D-FF63-2ED0-7FE29C0D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E734-CC05-4868-9FB4-17931BA86592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EE08-AAE5-9A32-D8CC-28243E5D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BDBDE-62B5-E7EA-A8F6-332F6737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811-BD56-45F9-99E7-023931E61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4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2006-041F-B3F7-0776-2C06C6B5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5338-20D2-1AFE-F95F-0B80CEC20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29281-7C21-3C68-05FA-2F6F0C7F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81746-CFF2-5DA9-54B5-6088D1F3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E734-CC05-4868-9FB4-17931BA86592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8B3CD-DB6B-E3A2-3118-4D36FD7C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2AF8B-C69E-5AF9-45D4-BC4FB8E7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811-BD56-45F9-99E7-023931E61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20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6CA2-6587-7066-DE5A-6EEE863D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0082-6BAB-50E4-DA24-766F87B65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F5189-1BC1-7E0E-16FB-785D4EAD6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E0A74-379F-71FB-68AA-C37D2F4C8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19785-94A6-7033-7A2F-2B4AEA140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24889-9531-BBDB-259F-C2C1C44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E734-CC05-4868-9FB4-17931BA86592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EDEBF-77BA-4357-8F37-6868F8F2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4686B-1A0E-6D51-011A-FB204A0B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811-BD56-45F9-99E7-023931E61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2B5B-BF1B-2141-A1DE-47721297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B0C6A-DD46-C445-2E38-EFC6A33C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E734-CC05-4868-9FB4-17931BA86592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F903-27D3-8E2B-8190-4E521993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3701E-A319-5082-2C54-9F7144EB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811-BD56-45F9-99E7-023931E61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5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83BF5-A91C-C6C1-7E2D-86D58255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E734-CC05-4868-9FB4-17931BA86592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2E81E-51B9-2F27-85A6-3D7C2FA9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CB343-6695-F65A-A115-190049C5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811-BD56-45F9-99E7-023931E61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25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4BC1-F690-CD78-8B2D-D216AAAE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8069-6C7D-29F1-83F6-432B097B8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67C48-1EEE-4F5D-0B60-DC8358E12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95F01-4112-03E1-75B2-CD89EB11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E734-CC05-4868-9FB4-17931BA86592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1B880-AE94-D255-71AA-AA196EB9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0DC03-9F9A-3C3B-58FB-6FFC0C76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811-BD56-45F9-99E7-023931E61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40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BB27-F26D-B6A8-DDCD-A389A56C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ECC5C-419F-1291-0355-FFAAA606E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98242-79DD-5914-5586-08FE8228D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FAFA1-9655-EB4C-73B4-509230A0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E734-CC05-4868-9FB4-17931BA86592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3E438-63DE-1627-4A9B-1A5B1725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CF20B-0662-C2C7-4C5B-04380EA5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811-BD56-45F9-99E7-023931E61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5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EC584-E6B0-B7FC-713C-06E8D407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94754-7075-157A-4432-104B9C357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2C0B6-1C01-4731-BEA9-DBF9889C0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E734-CC05-4868-9FB4-17931BA86592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A3CB-9A82-BB3C-551C-01C7B7C80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1494-65A6-9F56-ABF9-9E1B3EB2E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9811-BD56-45F9-99E7-023931E61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2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46AD-4833-4138-A852-5707D837F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T20 tweets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FB49B-C773-C817-DEA6-566309BE3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Anupriya</a:t>
            </a:r>
            <a:r>
              <a:rPr lang="en-US" dirty="0"/>
              <a:t> Balasubramanian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37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B02B-04CC-1A27-E929-C8E88632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of packages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519CA-D908-8C2D-B250-392463010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34" y="1825625"/>
            <a:ext cx="8182731" cy="4351338"/>
          </a:xfrm>
        </p:spPr>
      </p:pic>
    </p:spTree>
    <p:extLst>
      <p:ext uri="{BB962C8B-B14F-4D97-AF65-F5344CB8AC3E}">
        <p14:creationId xmlns:p14="http://schemas.microsoft.com/office/powerpoint/2010/main" val="376849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B02B-04CC-1A27-E929-C8E88632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view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519CA-D908-8C2D-B250-392463010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4634" y="1825625"/>
            <a:ext cx="8182731" cy="4351338"/>
          </a:xfrm>
        </p:spPr>
      </p:pic>
    </p:spTree>
    <p:extLst>
      <p:ext uri="{BB962C8B-B14F-4D97-AF65-F5344CB8AC3E}">
        <p14:creationId xmlns:p14="http://schemas.microsoft.com/office/powerpoint/2010/main" val="238950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B02B-04CC-1A27-E929-C8E88632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 of Source column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519CA-D908-8C2D-B250-392463010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4634" y="1825625"/>
            <a:ext cx="8182731" cy="4351338"/>
          </a:xfrm>
        </p:spPr>
      </p:pic>
    </p:spTree>
    <p:extLst>
      <p:ext uri="{BB962C8B-B14F-4D97-AF65-F5344CB8AC3E}">
        <p14:creationId xmlns:p14="http://schemas.microsoft.com/office/powerpoint/2010/main" val="318294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B02B-04CC-1A27-E929-C8E88632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Adjusting the Source Column view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519CA-D908-8C2D-B250-392463010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4634" y="1825625"/>
            <a:ext cx="8182731" cy="4351338"/>
          </a:xfrm>
        </p:spPr>
      </p:pic>
    </p:spTree>
    <p:extLst>
      <p:ext uri="{BB962C8B-B14F-4D97-AF65-F5344CB8AC3E}">
        <p14:creationId xmlns:p14="http://schemas.microsoft.com/office/powerpoint/2010/main" val="359304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B02B-04CC-1A27-E929-C8E88632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of the Source names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519CA-D908-8C2D-B250-392463010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4634" y="1825625"/>
            <a:ext cx="8182731" cy="4351338"/>
          </a:xfrm>
        </p:spPr>
      </p:pic>
    </p:spTree>
    <p:extLst>
      <p:ext uri="{BB962C8B-B14F-4D97-AF65-F5344CB8AC3E}">
        <p14:creationId xmlns:p14="http://schemas.microsoft.com/office/powerpoint/2010/main" val="253674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B02B-04CC-1A27-E929-C8E88632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Bar chart of the Source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519CA-D908-8C2D-B250-392463010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4634" y="1825625"/>
            <a:ext cx="8182731" cy="4351338"/>
          </a:xfrm>
        </p:spPr>
      </p:pic>
    </p:spTree>
    <p:extLst>
      <p:ext uri="{BB962C8B-B14F-4D97-AF65-F5344CB8AC3E}">
        <p14:creationId xmlns:p14="http://schemas.microsoft.com/office/powerpoint/2010/main" val="56981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F0C2DF-6720-D33D-465F-6875B91D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7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T20 tweets</vt:lpstr>
      <vt:lpstr>Import of packages</vt:lpstr>
      <vt:lpstr>Table view</vt:lpstr>
      <vt:lpstr>Count of Source column</vt:lpstr>
      <vt:lpstr>Adjusting the Source Column view</vt:lpstr>
      <vt:lpstr>View of the Source names</vt:lpstr>
      <vt:lpstr>Bar chart of the Source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T20 tweets</dc:title>
  <dc:creator>Anu Sara</dc:creator>
  <cp:lastModifiedBy>Anu Sara</cp:lastModifiedBy>
  <cp:revision>2</cp:revision>
  <dcterms:created xsi:type="dcterms:W3CDTF">2023-11-12T07:31:40Z</dcterms:created>
  <dcterms:modified xsi:type="dcterms:W3CDTF">2023-11-12T07:35:58Z</dcterms:modified>
</cp:coreProperties>
</file>