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PWFNR+ArialMT" panose="020B0604020202020204"/>
      <p:regular r:id="rId13"/>
    </p:embeddedFont>
    <p:embeddedFont>
      <p:font typeface="UQQCLD+TimesNewRomanPS-BoldMT" panose="020B0604020202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anusara99/mentorness/tree/main/isre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06487" y="1795360"/>
            <a:ext cx="6965447" cy="889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703"/>
              </a:lnSpc>
              <a:spcBef>
                <a:spcPts val="0"/>
              </a:spcBef>
              <a:spcAft>
                <a:spcPts val="0"/>
              </a:spcAft>
            </a:pPr>
            <a:r>
              <a:rPr sz="6000" dirty="0">
                <a:solidFill>
                  <a:srgbClr val="202124"/>
                </a:solidFill>
                <a:latin typeface="MPWFNR+ArialMT"/>
                <a:cs typeface="MPWFNR+ArialMT"/>
              </a:rPr>
              <a:t>Israel</a:t>
            </a:r>
            <a:r>
              <a:rPr sz="6000" spc="162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6000" dirty="0">
                <a:solidFill>
                  <a:srgbClr val="202124"/>
                </a:solidFill>
                <a:latin typeface="MPWFNR+ArialMT"/>
                <a:cs typeface="MPWFNR+ArialMT"/>
              </a:rPr>
              <a:t>Palestine</a:t>
            </a:r>
            <a:r>
              <a:rPr sz="6000" spc="162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6000" dirty="0">
                <a:solidFill>
                  <a:srgbClr val="202124"/>
                </a:solidFill>
                <a:latin typeface="MPWFNR+ArialMT"/>
                <a:cs typeface="MPWFNR+ArialMT"/>
              </a:rPr>
              <a:t>War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76775" y="2618320"/>
            <a:ext cx="2989808" cy="889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703"/>
              </a:lnSpc>
              <a:spcBef>
                <a:spcPts val="0"/>
              </a:spcBef>
              <a:spcAft>
                <a:spcPts val="0"/>
              </a:spcAft>
            </a:pPr>
            <a:r>
              <a:rPr sz="6000" dirty="0">
                <a:solidFill>
                  <a:srgbClr val="202124"/>
                </a:solidFill>
                <a:latin typeface="MPWFNR+ArialMT"/>
                <a:cs typeface="MPWFNR+ArialMT"/>
              </a:rPr>
              <a:t>Analysis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36144" y="3675921"/>
            <a:ext cx="348093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Anupriya Balasubramanian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5B1EB7D-A51B-D14B-9E07-F603982D8D24}"/>
              </a:ext>
            </a:extLst>
          </p:cNvPr>
          <p:cNvSpPr txBox="1"/>
          <p:nvPr/>
        </p:nvSpPr>
        <p:spPr>
          <a:xfrm>
            <a:off x="1775520" y="4195775"/>
            <a:ext cx="9649072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GitHub- 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  <a:hlinkClick r:id="rId3"/>
              </a:rPr>
              <a:t>https://github.com/abanusara99/mentorness/tree/main/isreal</a:t>
            </a:r>
            <a:endParaRPr sz="2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40525" y="790667"/>
            <a:ext cx="8089448" cy="431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000000"/>
                </a:solidFill>
                <a:latin typeface="UQQCLD+TimesNewRomanPS-BoldMT"/>
                <a:cs typeface="UQQCLD+TimesNewRomanPS-BoldMT"/>
              </a:rPr>
              <a:t>Import libraries, read, info, and display the columns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40525" y="790667"/>
            <a:ext cx="4131976" cy="431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000000"/>
                </a:solidFill>
                <a:latin typeface="UQQCLD+TimesNewRomanPS-BoldMT"/>
                <a:cs typeface="UQQCLD+TimesNewRomanPS-BoldMT"/>
              </a:rPr>
              <a:t>5*112 display the columns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40525" y="790667"/>
            <a:ext cx="4693414" cy="431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000000"/>
                </a:solidFill>
                <a:latin typeface="UQQCLD+TimesNewRomanPS-BoldMT"/>
                <a:cs typeface="UQQCLD+TimesNewRomanPS-BoldMT"/>
              </a:rPr>
              <a:t>View value count of subreddit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40525" y="790667"/>
            <a:ext cx="3646528" cy="431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000000"/>
                </a:solidFill>
                <a:latin typeface="UQQCLD+TimesNewRomanPS-BoldMT"/>
                <a:cs typeface="UQQCLD+TimesNewRomanPS-BoldMT"/>
              </a:rPr>
              <a:t>Bar chart of</a:t>
            </a:r>
            <a:r>
              <a:rPr sz="2800" b="1" spc="700" dirty="0">
                <a:solidFill>
                  <a:srgbClr val="000000"/>
                </a:solidFill>
                <a:latin typeface="UQQCLD+TimesNewRomanPS-BoldMT"/>
                <a:cs typeface="UQQCLD+TimesNewRomanPS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UQQCLD+TimesNewRomanPS-BoldMT"/>
                <a:cs typeface="UQQCLD+TimesNewRomanPS-BoldMT"/>
              </a:rPr>
              <a:t>subreddit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40525" y="790667"/>
            <a:ext cx="4564687" cy="431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000000"/>
                </a:solidFill>
                <a:latin typeface="UQQCLD+TimesNewRomanPS-BoldMT"/>
                <a:cs typeface="UQQCLD+TimesNewRomanPS-BoldMT"/>
              </a:rPr>
              <a:t>Color bar chart of</a:t>
            </a:r>
            <a:r>
              <a:rPr sz="2800" b="1" spc="700" dirty="0">
                <a:solidFill>
                  <a:srgbClr val="000000"/>
                </a:solidFill>
                <a:latin typeface="UQQCLD+TimesNewRomanPS-BoldMT"/>
                <a:cs typeface="UQQCLD+TimesNewRomanPS-BoldMT"/>
              </a:rPr>
              <a:t> </a:t>
            </a:r>
            <a:r>
              <a:rPr sz="2800" b="1" dirty="0">
                <a:solidFill>
                  <a:srgbClr val="000000"/>
                </a:solidFill>
                <a:latin typeface="UQQCLD+TimesNewRomanPS-BoldMT"/>
                <a:cs typeface="UQQCLD+TimesNewRomanPS-BoldMT"/>
              </a:rPr>
              <a:t>subreddit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73586" y="3034755"/>
            <a:ext cx="7009063" cy="1275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745"/>
              </a:lnSpc>
              <a:spcBef>
                <a:spcPts val="0"/>
              </a:spcBef>
              <a:spcAft>
                <a:spcPts val="0"/>
              </a:spcAft>
            </a:pPr>
            <a:r>
              <a:rPr sz="8800" b="1" dirty="0">
                <a:solidFill>
                  <a:srgbClr val="000000"/>
                </a:solidFill>
                <a:latin typeface="UQQCLD+TimesNewRomanPS-BoldMT"/>
                <a:cs typeface="UQQCLD+TimesNewRomanPS-BoldMT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53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MPWFNR+ArialMT</vt:lpstr>
      <vt:lpstr>UQQCLD+TimesNewRomanPS-BoldMT</vt:lpstr>
      <vt:lpstr>Times New Roman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Anu Sara</cp:lastModifiedBy>
  <cp:revision>2</cp:revision>
  <dcterms:modified xsi:type="dcterms:W3CDTF">2023-11-21T05:40:49Z</dcterms:modified>
</cp:coreProperties>
</file>