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54"/>
  </p:normalViewPr>
  <p:slideViewPr>
    <p:cSldViewPr snapToGrid="0" snapToObjects="1">
      <p:cViewPr varScale="1">
        <p:scale>
          <a:sx n="99" d="100"/>
          <a:sy n="99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3917-DC4C-D940-B4C1-02B7A3F3A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47F70-9754-3B46-AD13-1FD267343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A9324-458D-E047-B091-FD54C22AC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07CB-704E-E043-AAB1-425B570BC4B8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68326-CF3C-8241-9896-9D12A4BF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74AC7-9322-1B4D-B534-671766D6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B506-BF31-4B4D-8B2A-95457B0C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9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2DA8-66D0-C24C-B02C-BEEF732FF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4B0D0-2A3D-3244-B710-04413260D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DAACA-E0E3-9F4A-BAD5-F1053856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07CB-704E-E043-AAB1-425B570BC4B8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9124F-FDD4-3C44-BF25-7B6268F6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CEDE2-067F-BE4B-BCD8-20400CD0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B506-BF31-4B4D-8B2A-95457B0C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5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AB4B7-E5DD-C647-8605-456B3EF53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C3850-B837-1F44-96CB-EC31B7DAD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C1B6B-62E1-A741-A0CF-0DDB22FA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07CB-704E-E043-AAB1-425B570BC4B8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39858-DF59-004E-8425-07F98D7C4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692A7-FF5C-A44E-A03B-134D13A1D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B506-BF31-4B4D-8B2A-95457B0C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5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6D96-6BD9-D94C-BA72-523DA858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2F020-57CF-844A-A030-1DBD3725F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23C94-6C09-8C47-934E-210F450E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07CB-704E-E043-AAB1-425B570BC4B8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561A5-7DC5-674F-95F9-B39BF3E47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38999-52E8-CF4C-A72B-C662F314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B506-BF31-4B4D-8B2A-95457B0C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5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30E4-43A2-3144-93F1-E4D03B3D9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86554-1B95-764D-AFD7-D457520B2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1E3ED-477F-9245-8D82-ED64CB057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07CB-704E-E043-AAB1-425B570BC4B8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28DD1-D347-3540-AFF7-9C43E9FE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69E91-11C4-704C-A56A-87279A6E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B506-BF31-4B4D-8B2A-95457B0C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8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F004E-016F-BD49-B6A6-6956AD2A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8E012-1441-7747-863C-CE79138CD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8AFF5-E824-CF42-A1E6-217F4612F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6EB60-863A-3346-A37A-DD6D0EE9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07CB-704E-E043-AAB1-425B570BC4B8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20881-1087-6042-A81F-4078C2F8E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FDD72-9E32-BB46-9401-4919AD68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B506-BF31-4B4D-8B2A-95457B0C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8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0C68-3F3F-E448-BC65-C98BD526A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869C3-DEC9-3149-9618-6582E095A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AA5B5-13D6-FC45-9B3F-CAFC016CE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457805-6A6A-E64A-8BEB-A76FFDCDF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939D8-C6B4-6A4F-934A-6C1750B4D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3FFBAA-1FE4-5B43-B42F-0FDB4320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07CB-704E-E043-AAB1-425B570BC4B8}" type="datetimeFigureOut">
              <a:rPr lang="en-US" smtClean="0"/>
              <a:t>3/30/21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D30B6-EA45-3B4E-B8C0-5D5BAD1A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D435BE-554A-2849-98BC-D10DBE59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B506-BF31-4B4D-8B2A-95457B0C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AFFC8-D29B-AC4A-AFA4-C2BE8071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DE173-09A7-E844-8CAB-BB2D873BA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07CB-704E-E043-AAB1-425B570BC4B8}" type="datetimeFigureOut">
              <a:rPr lang="en-US" smtClean="0"/>
              <a:t>3/30/21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56CC1-D6A6-6F44-938F-24138CFB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BD6BF-E2E8-0E4E-8268-99C65E68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B506-BF31-4B4D-8B2A-95457B0C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2939AF-ECF4-9B46-8166-D10879DF1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07CB-704E-E043-AAB1-425B570BC4B8}" type="datetimeFigureOut">
              <a:rPr lang="en-US" smtClean="0"/>
              <a:t>3/30/21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83811-AE7E-7346-829E-572E9A65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8A69A-BBBC-F84E-92BE-0F008449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B506-BF31-4B4D-8B2A-95457B0C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0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799D-0C13-DF44-86FD-1B8EEC15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29E3-0F63-444F-A25F-CD95CD34A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52264-9C6A-B345-89E1-17F5F4271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C893A-8D88-AA49-87E7-5238297D0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07CB-704E-E043-AAB1-425B570BC4B8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2EFDE-259E-6F4D-B730-F75A0DFC6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128C8-F06A-AB42-9187-96100DBE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B506-BF31-4B4D-8B2A-95457B0C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0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0F9AC-4578-514F-88E8-FB7F2E035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88822-AA02-0248-A2FD-C935F2DBA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B120D-F5F4-0945-98AA-5E912616B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32F68-CC15-DF40-A9D6-5426EE5C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07CB-704E-E043-AAB1-425B570BC4B8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615FD-2361-2044-AC8D-13DFBC3E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EAD6D-D039-EB45-A60B-6BC7E94F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B506-BF31-4B4D-8B2A-95457B0C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0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3740D1-681B-E740-AEB4-7FD6FD42D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F305B-A61A-314C-BD83-3B83D3883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C788E-0158-A847-8706-E175B14AA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E07CB-704E-E043-AAB1-425B570BC4B8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FF08E-133E-EF44-A101-C965ADDF8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4F0C8-B511-1F42-9F20-382C30AA0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5B506-BF31-4B4D-8B2A-95457B0C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0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136D2-5666-E246-B8BB-4794C38A7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BCCEB-303F-F349-A88E-15E9EA9D9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資工111 </a:t>
            </a:r>
            <a:r>
              <a:rPr lang="zh-TW" altLang="en-US" dirty="0"/>
              <a:t> </a:t>
            </a:r>
            <a:r>
              <a:rPr lang="en-US" dirty="0"/>
              <a:t>F74066420</a:t>
            </a:r>
            <a:r>
              <a:rPr lang="zh-TW" altLang="en-US" dirty="0"/>
              <a:t>  </a:t>
            </a:r>
            <a:r>
              <a:rPr lang="en-US" dirty="0" err="1"/>
              <a:t>李彥儒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BC7CF-A21F-6B44-840F-FD73A973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執行過程</a:t>
            </a:r>
            <a:endParaRPr lang="en-US" dirty="0"/>
          </a:p>
        </p:txBody>
      </p:sp>
      <p:pic>
        <p:nvPicPr>
          <p:cNvPr id="5" name="Picture 4" descr="Chart, text, treemap chart&#10;&#10;Description automatically generated">
            <a:extLst>
              <a:ext uri="{FF2B5EF4-FFF2-40B4-BE49-F238E27FC236}">
                <a16:creationId xmlns:a16="http://schemas.microsoft.com/office/drawing/2014/main" id="{77A47443-18C4-184E-A925-AD02C1C18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1690688"/>
            <a:ext cx="11264900" cy="41434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D26C1E-AF17-7940-B8B7-A03F42F40085}"/>
              </a:ext>
            </a:extLst>
          </p:cNvPr>
          <p:cNvSpPr txBox="1"/>
          <p:nvPr/>
        </p:nvSpPr>
        <p:spPr>
          <a:xfrm>
            <a:off x="3168203" y="2511380"/>
            <a:ext cx="173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tcp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AD6E4-73F6-284C-8F37-C7CAD6557BF0}"/>
              </a:ext>
            </a:extLst>
          </p:cNvPr>
          <p:cNvSpPr txBox="1"/>
          <p:nvPr/>
        </p:nvSpPr>
        <p:spPr>
          <a:xfrm>
            <a:off x="3168203" y="4505458"/>
            <a:ext cx="173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udp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416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Lab1</vt:lpstr>
      <vt:lpstr>執行過程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</dc:title>
  <dc:creator>許盛雯</dc:creator>
  <cp:lastModifiedBy>許盛雯</cp:lastModifiedBy>
  <cp:revision>2</cp:revision>
  <dcterms:created xsi:type="dcterms:W3CDTF">2021-03-30T15:34:42Z</dcterms:created>
  <dcterms:modified xsi:type="dcterms:W3CDTF">2021-03-30T15:51:17Z</dcterms:modified>
</cp:coreProperties>
</file>