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71" r:id="rId5"/>
    <p:sldId id="272" r:id="rId6"/>
    <p:sldId id="273" r:id="rId7"/>
    <p:sldId id="274" r:id="rId8"/>
    <p:sldId id="276" r:id="rId9"/>
    <p:sldId id="277" r:id="rId10"/>
    <p:sldId id="278" r:id="rId11"/>
    <p:sldId id="279" r:id="rId12"/>
    <p:sldId id="280" r:id="rId13"/>
    <p:sldId id="282" r:id="rId14"/>
    <p:sldId id="285" r:id="rId15"/>
    <p:sldId id="284" r:id="rId16"/>
    <p:sldId id="283" r:id="rId17"/>
    <p:sldId id="281" r:id="rId18"/>
    <p:sldId id="287" r:id="rId19"/>
    <p:sldId id="288" r:id="rId20"/>
    <p:sldId id="289" r:id="rId21"/>
    <p:sldId id="290" r:id="rId22"/>
    <p:sldId id="292" r:id="rId23"/>
    <p:sldId id="291" r:id="rId24"/>
    <p:sldId id="293" r:id="rId25"/>
    <p:sldId id="275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C47206-B704-448C-BC92-8EAFA8749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512622-5686-4A82-97DE-ED604C13D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6498F2-572E-409C-8684-380F04B1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E987-E22E-42A6-A843-11A5EAEC8B27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4EE501-7370-43C2-8FD6-9066A846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09D2CC-975C-4524-AFBC-9BD1AD91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0D29-61D6-4DC1-A13D-609021D73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12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17CFC-EDFF-4477-86A1-26892DCD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3C8778-521F-457E-B1AD-C28D48C29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67B72C-8006-48A5-A0A8-6D425F7D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E987-E22E-42A6-A843-11A5EAEC8B27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A34A7B-42A1-4EDC-8351-C0A9B713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C6325C-1180-4DE3-AEE7-C55EC9F1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0D29-61D6-4DC1-A13D-609021D73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84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AAC3977-CB78-402A-8BD1-F0B00E80C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425EB29-92AC-4A06-95CD-27F0362F7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9695E4-33F7-408A-84E6-3979D1CE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E987-E22E-42A6-A843-11A5EAEC8B27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350F0C-3705-4623-B513-961476CFB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F4EA9E-995A-44DA-B580-195D318F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0D29-61D6-4DC1-A13D-609021D73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38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547F-FA4B-4A8F-B227-AF96335F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zh-TW" altLang="en-US" sz="4400" b="0" i="0" u="none" strike="noStrike" kern="1200" dirty="0">
                <a:solidFill>
                  <a:srgbClr val="1F3D5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360EC8-6E17-410C-8C3E-05B9B6C58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56EB72-FE68-475A-9949-A475AC99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E987-E22E-42A6-A843-11A5EAEC8B27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6254A0-B65E-4C0D-ADC3-3CD0A452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BF46BB-5827-4A6E-8AD0-5C9B6C37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0D29-61D6-4DC1-A13D-609021D73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77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3C1B54-566B-42A4-BF55-A332A2D11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F7709A-2972-401E-B6B1-BD0E8F6A0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1F5A81-EE26-4B32-9FAD-07BEDED1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E987-E22E-42A6-A843-11A5EAEC8B27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1D0E65-96EA-4948-816B-20B8BB3F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B2AE67-4969-47F6-A8B1-C3EF146B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0D29-61D6-4DC1-A13D-609021D73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97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CAAACD-EC38-46AE-A84A-F79C8FDA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DE6BE9-F2D7-4692-B659-A3E13E29C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F238F1-E85C-44D8-B3E9-15AA6C69C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32641B-DBBA-42D4-AA37-E5B42103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E987-E22E-42A6-A843-11A5EAEC8B27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39ADAF-C9A5-4A76-9221-FBDB71C3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14294F-6BB5-4B3A-9240-EFDCBCEB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0D29-61D6-4DC1-A13D-609021D73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9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B5595F-BF1E-429D-BBEA-276645CB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5DD39D-8828-4DDB-BC17-D1F884C43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FB2AEED-9C54-479F-9716-02797CC2D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A535E31-D58C-42D8-8969-356C71596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B12B8E8-A6B3-4314-A237-98A113C16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8E67C69-1F54-4833-A29E-9C8AF1414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E987-E22E-42A6-A843-11A5EAEC8B27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68583DB-BF23-42A2-915C-C4E58293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B8DDB70-2ED6-4496-83BF-1FA62088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0D29-61D6-4DC1-A13D-609021D73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38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DABFAB-F01A-4639-A498-793523C5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D96472A-DB1E-4C3E-8B3F-ABB717E3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E987-E22E-42A6-A843-11A5EAEC8B27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6F0327-CF6A-425B-AF43-26A91EA8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8F860D0-46BA-4799-9E31-4A376EFC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0D29-61D6-4DC1-A13D-609021D73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32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8CA1CB0-3F88-4D0E-A62F-4CBBAF51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E987-E22E-42A6-A843-11A5EAEC8B27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AFFE80A-844D-4704-A3C0-1F99D386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7D34D8-33AE-4D3D-84EA-DEC0FA7C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0D29-61D6-4DC1-A13D-609021D73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80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E91071-C47B-42CB-993E-58A7EA67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709050-94B0-4657-AB22-D2BFEB3C9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532BE6-9040-4993-B857-21D1F4747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F26AEB-CD9E-4F02-8908-E8AE9783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E987-E22E-42A6-A843-11A5EAEC8B27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152DAF-2AF4-41FB-93CE-56779A97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70C628-2CCB-4C9C-BBF9-8F727C51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0D29-61D6-4DC1-A13D-609021D73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69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66C29E-69A6-43DF-A90D-0D91C2F6E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F0BE9BA-547B-43BE-AD3E-761ECB182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AF11EF-1D80-4B97-82D1-0A918C217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A34BC6-00E9-4824-8360-CA5AF127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E987-E22E-42A6-A843-11A5EAEC8B27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847B38-BBC8-491A-A39D-B5003509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6226E7-9B65-45DA-97E7-9CA50F36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0D29-61D6-4DC1-A13D-609021D73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38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DB31A0E-8267-42E9-92E3-390DA47D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E0F9F2-766F-4809-83C5-C436B0097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B22F0F-10A0-474D-B89B-8122A51AA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5E987-E22E-42A6-A843-11A5EAEC8B27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CFF509-32AA-43BC-8667-2F6D6BC6F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F36A7F-3EA1-4BA2-BE47-9196A6ED5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B0D29-61D6-4DC1-A13D-609021D73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25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9F%9F%E5%90%8D%E7%B3%BB%E7%BB%9F" TargetMode="External"/><Relationship Id="rId2" Type="http://schemas.openxmlformats.org/officeDocument/2006/relationships/hyperlink" Target="https://zh.wikipedia.org/wiki/Ipconfi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ws.amazon.com/tw/route53/what-is-dns/" TargetMode="External"/><Relationship Id="rId4" Type="http://schemas.openxmlformats.org/officeDocument/2006/relationships/hyperlink" Target="https://ithelp.ithome.com.tw/articles/1021048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B3F7E-4AEE-4584-8581-8D44E40C4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Lab3 introduction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07FE89-98AB-485A-8FF5-DBF15F3A9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664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DD6519-9ADC-4491-AC77-8761BD66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 err="1"/>
              <a:t>pathping</a:t>
            </a:r>
            <a:r>
              <a:rPr lang="en-US" altLang="zh-TW" dirty="0"/>
              <a:t> </a:t>
            </a:r>
            <a:r>
              <a:rPr lang="zh-TW" altLang="en-US" dirty="0"/>
              <a:t>追蹤網路連接</a:t>
            </a:r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4092F96C-9FC7-4BE2-90C8-407D185E0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68" y="2259461"/>
            <a:ext cx="4245642" cy="4046627"/>
          </a:xfr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AFDF8509-635A-416B-8989-9846B32E4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55" y="2259461"/>
            <a:ext cx="6001588" cy="4420217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4696FC1-B495-44C2-994E-789A4A76AB85}"/>
              </a:ext>
            </a:extLst>
          </p:cNvPr>
          <p:cNvSpPr txBox="1"/>
          <p:nvPr/>
        </p:nvSpPr>
        <p:spPr>
          <a:xfrm>
            <a:off x="838200" y="1605742"/>
            <a:ext cx="988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pathping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會追蹤路徑並提供路徑中每個路由器和連結的網路延遲和封包遺失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759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55487-C5C2-4E2D-86D7-7A4120BE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WireShark</a:t>
            </a:r>
            <a:r>
              <a:rPr lang="en-US" altLang="zh-TW" dirty="0"/>
              <a:t> </a:t>
            </a:r>
            <a:r>
              <a:rPr lang="zh-TW" altLang="en-US" dirty="0"/>
              <a:t>安裝教學</a:t>
            </a:r>
            <a:r>
              <a:rPr lang="en-US" altLang="zh-TW" dirty="0"/>
              <a:t>-1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4EB0E8A-0B89-4988-BC63-C27660C2A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3944" y="2118777"/>
            <a:ext cx="4744112" cy="3677163"/>
          </a:xfrm>
        </p:spPr>
      </p:pic>
    </p:spTree>
    <p:extLst>
      <p:ext uri="{BB962C8B-B14F-4D97-AF65-F5344CB8AC3E}">
        <p14:creationId xmlns:p14="http://schemas.microsoft.com/office/powerpoint/2010/main" val="2989338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55487-C5C2-4E2D-86D7-7A4120BE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WireShark</a:t>
            </a:r>
            <a:r>
              <a:rPr lang="en-US" altLang="zh-TW" dirty="0"/>
              <a:t> </a:t>
            </a:r>
            <a:r>
              <a:rPr lang="zh-TW" altLang="en-US" dirty="0"/>
              <a:t>安裝教學</a:t>
            </a:r>
            <a:r>
              <a:rPr lang="en-US" altLang="zh-TW" dirty="0"/>
              <a:t>-2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E51889C-329B-4B06-A0EE-851C14D70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470" y="2172238"/>
            <a:ext cx="4725059" cy="3658111"/>
          </a:xfrm>
        </p:spPr>
      </p:pic>
    </p:spTree>
    <p:extLst>
      <p:ext uri="{BB962C8B-B14F-4D97-AF65-F5344CB8AC3E}">
        <p14:creationId xmlns:p14="http://schemas.microsoft.com/office/powerpoint/2010/main" val="477655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55487-C5C2-4E2D-86D7-7A4120BE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WireShark</a:t>
            </a:r>
            <a:r>
              <a:rPr lang="en-US" altLang="zh-TW" dirty="0"/>
              <a:t> </a:t>
            </a:r>
            <a:r>
              <a:rPr lang="zh-TW" altLang="en-US" dirty="0"/>
              <a:t>安裝教學</a:t>
            </a:r>
            <a:r>
              <a:rPr lang="en-US" altLang="zh-TW" dirty="0"/>
              <a:t>-3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BA6D794-7A29-4241-B313-3ACB79BE9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470" y="2167475"/>
            <a:ext cx="4725059" cy="3667637"/>
          </a:xfrm>
        </p:spPr>
      </p:pic>
    </p:spTree>
    <p:extLst>
      <p:ext uri="{BB962C8B-B14F-4D97-AF65-F5344CB8AC3E}">
        <p14:creationId xmlns:p14="http://schemas.microsoft.com/office/powerpoint/2010/main" val="396872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55487-C5C2-4E2D-86D7-7A4120BE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WireShark</a:t>
            </a:r>
            <a:r>
              <a:rPr lang="en-US" altLang="zh-TW" dirty="0"/>
              <a:t> </a:t>
            </a:r>
            <a:r>
              <a:rPr lang="zh-TW" altLang="en-US" dirty="0"/>
              <a:t>安裝教學</a:t>
            </a:r>
            <a:r>
              <a:rPr lang="en-US" altLang="zh-TW" dirty="0"/>
              <a:t>-4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4E837F6-47C4-418D-9977-031350FEA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8707" y="2162712"/>
            <a:ext cx="4734586" cy="3677163"/>
          </a:xfrm>
        </p:spPr>
      </p:pic>
    </p:spTree>
    <p:extLst>
      <p:ext uri="{BB962C8B-B14F-4D97-AF65-F5344CB8AC3E}">
        <p14:creationId xmlns:p14="http://schemas.microsoft.com/office/powerpoint/2010/main" val="3907080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55487-C5C2-4E2D-86D7-7A4120BE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WireShark</a:t>
            </a:r>
            <a:r>
              <a:rPr lang="en-US" altLang="zh-TW" dirty="0"/>
              <a:t> </a:t>
            </a:r>
            <a:r>
              <a:rPr lang="zh-TW" altLang="en-US" dirty="0"/>
              <a:t>安裝教學</a:t>
            </a:r>
            <a:r>
              <a:rPr lang="en-US" altLang="zh-TW" dirty="0"/>
              <a:t>-5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31BB837-92DF-4653-93AE-04D5E1B68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8233" y="2157949"/>
            <a:ext cx="4715533" cy="3686689"/>
          </a:xfrm>
        </p:spPr>
      </p:pic>
    </p:spTree>
    <p:extLst>
      <p:ext uri="{BB962C8B-B14F-4D97-AF65-F5344CB8AC3E}">
        <p14:creationId xmlns:p14="http://schemas.microsoft.com/office/powerpoint/2010/main" val="383102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55487-C5C2-4E2D-86D7-7A4120BE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WireShark</a:t>
            </a:r>
            <a:r>
              <a:rPr lang="en-US" altLang="zh-TW" dirty="0"/>
              <a:t> </a:t>
            </a:r>
            <a:r>
              <a:rPr lang="zh-TW" altLang="en-US" dirty="0"/>
              <a:t>安裝教學</a:t>
            </a:r>
            <a:r>
              <a:rPr lang="en-US" altLang="zh-TW" dirty="0"/>
              <a:t>-6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AD3E0E0-05CE-4761-AFD9-826BFD8C1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8233" y="2172238"/>
            <a:ext cx="4715533" cy="3658111"/>
          </a:xfrm>
        </p:spPr>
      </p:pic>
    </p:spTree>
    <p:extLst>
      <p:ext uri="{BB962C8B-B14F-4D97-AF65-F5344CB8AC3E}">
        <p14:creationId xmlns:p14="http://schemas.microsoft.com/office/powerpoint/2010/main" val="1443833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55487-C5C2-4E2D-86D7-7A4120BE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WireShark</a:t>
            </a:r>
            <a:r>
              <a:rPr lang="en-US" altLang="zh-TW" dirty="0"/>
              <a:t> </a:t>
            </a:r>
            <a:r>
              <a:rPr lang="zh-TW" altLang="en-US" dirty="0"/>
              <a:t>安裝教學</a:t>
            </a:r>
            <a:r>
              <a:rPr lang="en-US" altLang="zh-TW" dirty="0"/>
              <a:t>-7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CE80399-A74B-4642-9D95-5C5B58522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3944" y="2157949"/>
            <a:ext cx="4744112" cy="3686689"/>
          </a:xfrm>
        </p:spPr>
      </p:pic>
    </p:spTree>
    <p:extLst>
      <p:ext uri="{BB962C8B-B14F-4D97-AF65-F5344CB8AC3E}">
        <p14:creationId xmlns:p14="http://schemas.microsoft.com/office/powerpoint/2010/main" val="137046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55487-C5C2-4E2D-86D7-7A4120BE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WireShark</a:t>
            </a:r>
            <a:r>
              <a:rPr lang="en-US" altLang="zh-TW" dirty="0"/>
              <a:t> </a:t>
            </a:r>
            <a:r>
              <a:rPr lang="zh-TW" altLang="en-US" dirty="0"/>
              <a:t>安裝教學</a:t>
            </a:r>
            <a:r>
              <a:rPr lang="en-US" altLang="zh-TW" dirty="0"/>
              <a:t>-8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C6DD1163-4C5D-4B02-8393-43DEA170B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8707" y="2157949"/>
            <a:ext cx="4734586" cy="3686689"/>
          </a:xfrm>
        </p:spPr>
      </p:pic>
    </p:spTree>
    <p:extLst>
      <p:ext uri="{BB962C8B-B14F-4D97-AF65-F5344CB8AC3E}">
        <p14:creationId xmlns:p14="http://schemas.microsoft.com/office/powerpoint/2010/main" val="2271394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55487-C5C2-4E2D-86D7-7A4120BE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WireShark</a:t>
            </a:r>
            <a:r>
              <a:rPr lang="en-US" altLang="zh-TW" dirty="0"/>
              <a:t> </a:t>
            </a:r>
            <a:r>
              <a:rPr lang="zh-TW" altLang="en-US" dirty="0"/>
              <a:t>操作說明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4D689F4-2422-4382-A4B4-60BDA3170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768" y="1825625"/>
            <a:ext cx="8330463" cy="4351338"/>
          </a:xfrm>
        </p:spPr>
      </p:pic>
    </p:spTree>
    <p:extLst>
      <p:ext uri="{BB962C8B-B14F-4D97-AF65-F5344CB8AC3E}">
        <p14:creationId xmlns:p14="http://schemas.microsoft.com/office/powerpoint/2010/main" val="189484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7CA36-A584-425F-B3AE-67C333721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u="none" strike="noStrike" dirty="0">
                <a:solidFill>
                  <a:srgbClr val="1F3D5C"/>
                </a:solidFill>
                <a:effectLst/>
                <a:latin typeface="Helvetica" panose="020B0604020202020204" pitchFamily="34" charset="0"/>
              </a:rPr>
              <a:t>Domain Name </a:t>
            </a:r>
            <a:r>
              <a:rPr lang="en-US" altLang="zh-TW" dirty="0">
                <a:solidFill>
                  <a:srgbClr val="1F3D5C"/>
                </a:solidFill>
                <a:latin typeface="Helvetica" panose="020B0604020202020204" pitchFamily="34" charset="0"/>
              </a:rPr>
              <a:t>Server (</a:t>
            </a:r>
            <a:r>
              <a:rPr lang="en-US" altLang="zh-TW" b="0" i="0" u="none" strike="noStrike" dirty="0">
                <a:solidFill>
                  <a:srgbClr val="1F3D5C"/>
                </a:solidFill>
                <a:effectLst/>
                <a:latin typeface="Helvetica" panose="020B0604020202020204" pitchFamily="34" charset="0"/>
              </a:rPr>
              <a:t>DNS) </a:t>
            </a:r>
            <a:r>
              <a:rPr lang="zh-TW" altLang="en-US" b="0" i="0" u="none" strike="noStrike" dirty="0">
                <a:solidFill>
                  <a:srgbClr val="1F3D5C"/>
                </a:solidFill>
                <a:effectLst/>
                <a:latin typeface="Helvetica" panose="020B0604020202020204" pitchFamily="34" charset="0"/>
              </a:rPr>
              <a:t>架構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B7E710E-8450-436F-ABDE-3BD79E90C673}"/>
              </a:ext>
            </a:extLst>
          </p:cNvPr>
          <p:cNvSpPr txBox="1"/>
          <p:nvPr/>
        </p:nvSpPr>
        <p:spPr>
          <a:xfrm>
            <a:off x="602336" y="2592280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Root DNS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4827B05-2D3F-4D0A-97A9-04CDF1B529CF}"/>
              </a:ext>
            </a:extLst>
          </p:cNvPr>
          <p:cNvSpPr txBox="1"/>
          <p:nvPr/>
        </p:nvSpPr>
        <p:spPr>
          <a:xfrm>
            <a:off x="600990" y="3711723"/>
            <a:ext cx="118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Top Level DNS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0642BB4-D342-4E03-B07D-9BB423567494}"/>
              </a:ext>
            </a:extLst>
          </p:cNvPr>
          <p:cNvSpPr txBox="1"/>
          <p:nvPr/>
        </p:nvSpPr>
        <p:spPr>
          <a:xfrm>
            <a:off x="600990" y="4937464"/>
            <a:ext cx="144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Authoritative DNS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CFDC898-CF09-49B3-8ADC-E0DB7CF9A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148" y="2411693"/>
            <a:ext cx="8395952" cy="3278893"/>
          </a:xfrm>
        </p:spPr>
      </p:pic>
    </p:spTree>
    <p:extLst>
      <p:ext uri="{BB962C8B-B14F-4D97-AF65-F5344CB8AC3E}">
        <p14:creationId xmlns:p14="http://schemas.microsoft.com/office/powerpoint/2010/main" val="3466150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55487-C5C2-4E2D-86D7-7A4120BE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WireShark</a:t>
            </a:r>
            <a:r>
              <a:rPr lang="en-US" altLang="zh-TW" dirty="0"/>
              <a:t> </a:t>
            </a:r>
            <a:r>
              <a:rPr lang="zh-TW" altLang="en-US" dirty="0"/>
              <a:t>操作說明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42E0CBD-7FC9-4657-A7C0-415566941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658" y="1825625"/>
            <a:ext cx="8440683" cy="4351338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5799539-18AC-43F4-8425-4011552378E7}"/>
              </a:ext>
            </a:extLst>
          </p:cNvPr>
          <p:cNvSpPr txBox="1"/>
          <p:nvPr/>
        </p:nvSpPr>
        <p:spPr>
          <a:xfrm>
            <a:off x="643813" y="2032262"/>
            <a:ext cx="64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Start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EE9EF27-0982-482E-82B6-AABBA69744B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287263" y="2181552"/>
            <a:ext cx="588395" cy="3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50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9E19F0-45EF-4DE0-85EE-35F85F58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WireShark</a:t>
            </a:r>
            <a:r>
              <a:rPr lang="en-US" altLang="zh-TW" dirty="0"/>
              <a:t> </a:t>
            </a:r>
            <a:r>
              <a:rPr lang="zh-TW" altLang="en-US" dirty="0"/>
              <a:t>範例</a:t>
            </a:r>
            <a:r>
              <a:rPr lang="en-US" altLang="zh-TW" dirty="0"/>
              <a:t>-1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98ACA24-3909-4528-9C3D-CEC2879B5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3200" y="1927095"/>
            <a:ext cx="4025599" cy="1501905"/>
          </a:xfr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A2B9FEA-BB4A-41AB-8CFC-86E3E5EE7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47" y="4430181"/>
            <a:ext cx="11356305" cy="171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17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內容版面配置區 16">
            <a:extLst>
              <a:ext uri="{FF2B5EF4-FFF2-40B4-BE49-F238E27FC236}">
                <a16:creationId xmlns:a16="http://schemas.microsoft.com/office/drawing/2014/main" id="{7D0C8F70-3AF5-4AA9-A371-FB17F3832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583" y="1997739"/>
            <a:ext cx="5268060" cy="265784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89E19F0-45EF-4DE0-85EE-35F85F58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WireShark</a:t>
            </a:r>
            <a:r>
              <a:rPr lang="en-US" altLang="zh-TW" dirty="0"/>
              <a:t> </a:t>
            </a:r>
            <a:r>
              <a:rPr lang="zh-TW" altLang="en-US" dirty="0"/>
              <a:t>範例</a:t>
            </a:r>
            <a:r>
              <a:rPr lang="en-US" altLang="zh-TW" dirty="0"/>
              <a:t>-1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EF1DC75-7122-4918-AFF0-49ACE2838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500" y="1919524"/>
            <a:ext cx="4728370" cy="198976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2F288E5-19DB-45E6-8544-67E9C7F3C7B5}"/>
              </a:ext>
            </a:extLst>
          </p:cNvPr>
          <p:cNvSpPr/>
          <p:nvPr/>
        </p:nvSpPr>
        <p:spPr>
          <a:xfrm>
            <a:off x="6381247" y="3408070"/>
            <a:ext cx="3572718" cy="588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6F4DD7A-2413-488F-96E1-B599B83FD6B4}"/>
              </a:ext>
            </a:extLst>
          </p:cNvPr>
          <p:cNvSpPr/>
          <p:nvPr/>
        </p:nvSpPr>
        <p:spPr>
          <a:xfrm>
            <a:off x="2756233" y="1919524"/>
            <a:ext cx="3012410" cy="370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716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8C8DD-316E-4A0F-926B-758C206E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WireShark</a:t>
            </a:r>
            <a:r>
              <a:rPr lang="en-US" altLang="zh-TW" dirty="0"/>
              <a:t> </a:t>
            </a:r>
            <a:r>
              <a:rPr lang="zh-TW" altLang="en-US" dirty="0"/>
              <a:t>範例</a:t>
            </a:r>
            <a:r>
              <a:rPr lang="en-US" altLang="zh-TW" dirty="0"/>
              <a:t>-2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B6802A7-0939-4823-B8FE-D1D8230ACCD3}"/>
              </a:ext>
            </a:extLst>
          </p:cNvPr>
          <p:cNvCxnSpPr>
            <a:cxnSpLocks/>
          </p:cNvCxnSpPr>
          <p:nvPr/>
        </p:nvCxnSpPr>
        <p:spPr>
          <a:xfrm>
            <a:off x="2514834" y="2534168"/>
            <a:ext cx="0" cy="40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14BB0F88-1D74-4140-A71C-B130E657A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6336"/>
            <a:ext cx="5839640" cy="600159"/>
          </a:xfr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2791985-764A-43A3-9096-6F45C1A22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70" y="3145069"/>
            <a:ext cx="10183646" cy="200053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6B954DB2-92B6-46C9-BBA8-9FDA2EDCB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67" y="3512879"/>
            <a:ext cx="8183117" cy="200053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81AFAD37-3F3F-482D-8498-26A998E07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2756" y="4197030"/>
            <a:ext cx="7516274" cy="2295845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BBF218B5-7E6C-41BB-8D50-F2985F2A82E0}"/>
              </a:ext>
            </a:extLst>
          </p:cNvPr>
          <p:cNvSpPr/>
          <p:nvPr/>
        </p:nvSpPr>
        <p:spPr>
          <a:xfrm>
            <a:off x="2270885" y="4394048"/>
            <a:ext cx="696710" cy="2578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133EC27-91F1-4A2E-B506-C04738FE458B}"/>
              </a:ext>
            </a:extLst>
          </p:cNvPr>
          <p:cNvSpPr/>
          <p:nvPr/>
        </p:nvSpPr>
        <p:spPr>
          <a:xfrm>
            <a:off x="2270884" y="4719992"/>
            <a:ext cx="7228145" cy="2578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53B1CF8-DEFB-4D4B-9132-83BC34C64825}"/>
              </a:ext>
            </a:extLst>
          </p:cNvPr>
          <p:cNvSpPr txBox="1"/>
          <p:nvPr/>
        </p:nvSpPr>
        <p:spPr>
          <a:xfrm>
            <a:off x="568171" y="4282568"/>
            <a:ext cx="141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HTTP version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116DC73-C207-486A-9FCF-56CB3E043069}"/>
              </a:ext>
            </a:extLst>
          </p:cNvPr>
          <p:cNvSpPr txBox="1"/>
          <p:nvPr/>
        </p:nvSpPr>
        <p:spPr>
          <a:xfrm>
            <a:off x="568171" y="4664252"/>
            <a:ext cx="134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Server state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15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8C8DD-316E-4A0F-926B-758C206E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WireShark</a:t>
            </a:r>
            <a:r>
              <a:rPr lang="en-US" altLang="zh-TW" dirty="0"/>
              <a:t> </a:t>
            </a:r>
            <a:r>
              <a:rPr lang="zh-TW" altLang="en-US" dirty="0"/>
              <a:t>範例</a:t>
            </a:r>
            <a:r>
              <a:rPr lang="en-US" altLang="zh-TW" dirty="0"/>
              <a:t>-2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B6802A7-0939-4823-B8FE-D1D8230ACCD3}"/>
              </a:ext>
            </a:extLst>
          </p:cNvPr>
          <p:cNvCxnSpPr>
            <a:cxnSpLocks/>
          </p:cNvCxnSpPr>
          <p:nvPr/>
        </p:nvCxnSpPr>
        <p:spPr>
          <a:xfrm>
            <a:off x="2514834" y="2534168"/>
            <a:ext cx="0" cy="40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14BB0F88-1D74-4140-A71C-B130E657A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6336"/>
            <a:ext cx="5839640" cy="600159"/>
          </a:xfr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FEB8256-B637-4F91-A180-F3FC8D8D8786}"/>
              </a:ext>
            </a:extLst>
          </p:cNvPr>
          <p:cNvSpPr txBox="1"/>
          <p:nvPr/>
        </p:nvSpPr>
        <p:spPr>
          <a:xfrm>
            <a:off x="2716567" y="2534168"/>
            <a:ext cx="40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F5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6D91544-B528-4554-8F9C-EC8237C5C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30" y="3252763"/>
            <a:ext cx="10164594" cy="352474"/>
          </a:xfrm>
          <a:prstGeom prst="rect">
            <a:avLst/>
          </a:prstGeom>
        </p:spPr>
      </p:pic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4FA40F4-EE01-48B3-98D4-5DF4A1872F6E}"/>
              </a:ext>
            </a:extLst>
          </p:cNvPr>
          <p:cNvCxnSpPr>
            <a:cxnSpLocks/>
          </p:cNvCxnSpPr>
          <p:nvPr/>
        </p:nvCxnSpPr>
        <p:spPr>
          <a:xfrm>
            <a:off x="2514834" y="4009341"/>
            <a:ext cx="0" cy="40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C4069FAC-7D00-4F0F-83B9-0D852AF08079}"/>
              </a:ext>
            </a:extLst>
          </p:cNvPr>
          <p:cNvSpPr txBox="1"/>
          <p:nvPr/>
        </p:nvSpPr>
        <p:spPr>
          <a:xfrm>
            <a:off x="603681" y="4705647"/>
            <a:ext cx="8780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Client </a:t>
            </a:r>
            <a:r>
              <a:rPr lang="zh-TW" altLang="en-US" dirty="0"/>
              <a:t>因已有</a:t>
            </a:r>
            <a:r>
              <a:rPr lang="en-US" altLang="zh-TW" dirty="0"/>
              <a:t>cache </a:t>
            </a:r>
            <a:r>
              <a:rPr lang="zh-TW" altLang="en-US" dirty="0"/>
              <a:t>上一筆</a:t>
            </a:r>
            <a:r>
              <a:rPr lang="en-US" altLang="zh-TW" dirty="0"/>
              <a:t>request</a:t>
            </a:r>
            <a:r>
              <a:rPr lang="zh-TW" altLang="en-US" dirty="0"/>
              <a:t>，所以會在這次的</a:t>
            </a:r>
            <a:r>
              <a:rPr lang="en-US" altLang="zh-TW" dirty="0"/>
              <a:t>request</a:t>
            </a:r>
            <a:r>
              <a:rPr lang="zh-TW" altLang="en-US" dirty="0"/>
              <a:t>附上上次的傳送時間，若 </a:t>
            </a:r>
            <a:r>
              <a:rPr lang="en-US" altLang="zh-TW" dirty="0"/>
              <a:t>server </a:t>
            </a:r>
            <a:r>
              <a:rPr lang="zh-TW" altLang="en-US" dirty="0"/>
              <a:t>在期間內未做修改，則不會回傳檔案給</a:t>
            </a:r>
            <a:r>
              <a:rPr lang="en-US" altLang="zh-TW" dirty="0"/>
              <a:t>client</a:t>
            </a:r>
            <a:r>
              <a:rPr lang="zh-TW" altLang="en-US" dirty="0"/>
              <a:t>，</a:t>
            </a:r>
            <a:r>
              <a:rPr lang="en-US" altLang="zh-TW" dirty="0"/>
              <a:t>client</a:t>
            </a:r>
            <a:r>
              <a:rPr lang="zh-TW" altLang="en-US" dirty="0"/>
              <a:t>收到</a:t>
            </a:r>
            <a:r>
              <a:rPr lang="en-US" altLang="zh-TW" dirty="0"/>
              <a:t>304</a:t>
            </a:r>
            <a:r>
              <a:rPr lang="zh-TW" altLang="en-US" dirty="0"/>
              <a:t> </a:t>
            </a:r>
            <a:r>
              <a:rPr lang="en-US" altLang="zh-TW" dirty="0"/>
              <a:t>Not Modified </a:t>
            </a:r>
            <a:r>
              <a:rPr lang="zh-TW" altLang="en-US" dirty="0"/>
              <a:t>後則使用上一筆</a:t>
            </a:r>
            <a:r>
              <a:rPr lang="en-US" altLang="zh-TW" dirty="0"/>
              <a:t>cache</a:t>
            </a:r>
            <a:r>
              <a:rPr lang="zh-TW" altLang="en-US" dirty="0"/>
              <a:t>的資料為請求資料。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忽略</a:t>
            </a:r>
            <a:r>
              <a:rPr lang="en-US" altLang="zh-TW" dirty="0"/>
              <a:t>cache </a:t>
            </a:r>
            <a:r>
              <a:rPr lang="zh-TW" altLang="en-US" dirty="0"/>
              <a:t>的方法 </a:t>
            </a:r>
            <a:r>
              <a:rPr lang="en-US" altLang="zh-TW" dirty="0"/>
              <a:t>(ctrl + f5)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8896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CA2D5E-F8AC-4B1B-B754-700F42C3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B6D40F-EB2D-4C03-9B45-5E256DB22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https://zh.wikipedia.org/wiki/Ipconfig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https://zh.wikipedia.org/wiki/%E5%9F%9F%E5%90%8D%E7%B3%BB%E7%BB%9F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https://ithelp.ithome.com.tw/articles/10210481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https://aws.amazon.com/tw/route53/what-is-dns/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016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7CA36-A584-425F-B3AE-67C333721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u="none" strike="noStrike" dirty="0">
                <a:solidFill>
                  <a:srgbClr val="1F3D5C"/>
                </a:solidFill>
                <a:effectLst/>
                <a:latin typeface="Helvetica" panose="020B0604020202020204" pitchFamily="34" charset="0"/>
              </a:rPr>
              <a:t>DNS </a:t>
            </a:r>
            <a:r>
              <a:rPr lang="zh-TW" altLang="en-US" b="0" i="0" u="none" strike="noStrike" dirty="0">
                <a:solidFill>
                  <a:srgbClr val="1F3D5C"/>
                </a:solidFill>
                <a:effectLst/>
                <a:latin typeface="Helvetica" panose="020B0604020202020204" pitchFamily="34" charset="0"/>
              </a:rPr>
              <a:t>如何將流量路由到 </a:t>
            </a:r>
            <a:r>
              <a:rPr lang="en-US" altLang="zh-TW" b="0" i="0" u="none" strike="noStrike" dirty="0">
                <a:solidFill>
                  <a:srgbClr val="1F3D5C"/>
                </a:solidFill>
                <a:effectLst/>
                <a:latin typeface="Helvetica" panose="020B0604020202020204" pitchFamily="34" charset="0"/>
              </a:rPr>
              <a:t>Web </a:t>
            </a:r>
            <a:r>
              <a:rPr lang="zh-TW" altLang="en-US" b="0" i="0" u="none" strike="noStrike" dirty="0">
                <a:solidFill>
                  <a:srgbClr val="1F3D5C"/>
                </a:solidFill>
                <a:effectLst/>
                <a:latin typeface="Helvetica" panose="020B0604020202020204" pitchFamily="34" charset="0"/>
              </a:rPr>
              <a:t>應用程式？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C713DCE-846B-41CA-B42A-B82DE6D6B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1158" y="1836141"/>
            <a:ext cx="6837040" cy="4450705"/>
          </a:xfrm>
        </p:spPr>
      </p:pic>
    </p:spTree>
    <p:extLst>
      <p:ext uri="{BB962C8B-B14F-4D97-AF65-F5344CB8AC3E}">
        <p14:creationId xmlns:p14="http://schemas.microsoft.com/office/powerpoint/2010/main" val="52282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D23A9D-BC41-4C7C-AADF-60EFBA0C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u="none" strike="noStrike" dirty="0">
                <a:solidFill>
                  <a:srgbClr val="1F3D5C"/>
                </a:solidFill>
                <a:effectLst/>
                <a:latin typeface="Helvetica" panose="020B0604020202020204" pitchFamily="34" charset="0"/>
              </a:rPr>
              <a:t>利用 </a:t>
            </a:r>
            <a:r>
              <a:rPr lang="en-US" altLang="zh-TW" b="0" i="0" u="none" strike="noStrike" dirty="0" err="1">
                <a:solidFill>
                  <a:srgbClr val="1F3D5C"/>
                </a:solidFill>
                <a:effectLst/>
                <a:latin typeface="Helvetica" panose="020B0604020202020204" pitchFamily="34" charset="0"/>
              </a:rPr>
              <a:t>nslookup</a:t>
            </a:r>
            <a:r>
              <a:rPr lang="en-US" altLang="zh-TW" b="0" i="0" u="none" strike="noStrike" dirty="0">
                <a:solidFill>
                  <a:srgbClr val="1F3D5C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zh-TW" altLang="en-US" b="0" i="0" u="none" strike="noStrike" dirty="0">
                <a:solidFill>
                  <a:srgbClr val="1F3D5C"/>
                </a:solidFill>
                <a:effectLst/>
                <a:latin typeface="Helvetica" panose="020B0604020202020204" pitchFamily="34" charset="0"/>
              </a:rPr>
              <a:t>查詢 </a:t>
            </a:r>
            <a:r>
              <a:rPr lang="en-US" altLang="zh-TW" b="0" i="0" u="none" strike="noStrike" dirty="0">
                <a:solidFill>
                  <a:srgbClr val="1F3D5C"/>
                </a:solidFill>
                <a:effectLst/>
                <a:latin typeface="Helvetica" panose="020B0604020202020204" pitchFamily="34" charset="0"/>
              </a:rPr>
              <a:t>DNS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E3D7D16-E438-4255-A6C7-ADED01FC5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4942" y="2818178"/>
            <a:ext cx="6102116" cy="2057285"/>
          </a:xfrm>
        </p:spPr>
      </p:pic>
    </p:spTree>
    <p:extLst>
      <p:ext uri="{BB962C8B-B14F-4D97-AF65-F5344CB8AC3E}">
        <p14:creationId xmlns:p14="http://schemas.microsoft.com/office/powerpoint/2010/main" val="138499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9AE5D-A81D-4AC4-9483-A5C56299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DNS Record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AE9938-F528-492E-9A51-B699FF1AB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941684"/>
          </a:xfrm>
        </p:spPr>
        <p:txBody>
          <a:bodyPr>
            <a:normAutofit/>
          </a:bodyPr>
          <a:lstStyle/>
          <a:p>
            <a:r>
              <a:rPr lang="en-US" altLang="zh-TW" dirty="0"/>
              <a:t>Type A : </a:t>
            </a:r>
            <a:r>
              <a:rPr lang="zh-TW" altLang="en-US" dirty="0"/>
              <a:t>給定</a:t>
            </a:r>
            <a:r>
              <a:rPr lang="en-US" altLang="zh-TW" dirty="0"/>
              <a:t>Domain Name</a:t>
            </a:r>
            <a:r>
              <a:rPr lang="zh-TW" altLang="en-US" dirty="0"/>
              <a:t>，回傳</a:t>
            </a:r>
            <a:r>
              <a:rPr lang="en-US" altLang="zh-TW" dirty="0"/>
              <a:t> </a:t>
            </a:r>
            <a:r>
              <a:rPr lang="en-US" altLang="zh-TW" dirty="0" err="1"/>
              <a:t>ip</a:t>
            </a:r>
            <a:r>
              <a:rPr lang="en-US" altLang="zh-TW" dirty="0"/>
              <a:t> address</a:t>
            </a:r>
          </a:p>
          <a:p>
            <a:endParaRPr lang="en-US" altLang="zh-TW" dirty="0"/>
          </a:p>
          <a:p>
            <a:r>
              <a:rPr lang="en-US" altLang="zh-TW" dirty="0"/>
              <a:t>Type NS : </a:t>
            </a:r>
            <a:r>
              <a:rPr lang="zh-TW" altLang="en-US" dirty="0"/>
              <a:t>回傳 </a:t>
            </a:r>
            <a:r>
              <a:rPr lang="en-US" altLang="zh-TW" dirty="0"/>
              <a:t>authoritative server</a:t>
            </a:r>
            <a:r>
              <a:rPr lang="zh-TW" altLang="en-US" dirty="0"/>
              <a:t>資訊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Type MX :</a:t>
            </a:r>
            <a:r>
              <a:rPr lang="zh-TW" altLang="en-US" dirty="0"/>
              <a:t> 找到</a:t>
            </a:r>
            <a:r>
              <a:rPr lang="en-US" altLang="zh-TW" dirty="0"/>
              <a:t>Domain Name </a:t>
            </a:r>
            <a:r>
              <a:rPr lang="zh-TW" altLang="en-US" dirty="0"/>
              <a:t>所對應的 </a:t>
            </a:r>
            <a:r>
              <a:rPr lang="en-US" altLang="zh-TW" dirty="0"/>
              <a:t>mail server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B10E19-1273-4E96-9920-60ACFEBF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17" y="4472848"/>
            <a:ext cx="4953166" cy="217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1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BBA067-06F6-4392-AE0E-6C43B701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Specify a DNS server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D62AEB2-55EA-49C7-B2DC-233869D1E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5961" y="2649894"/>
            <a:ext cx="6160077" cy="2373742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58D229D-AD0D-4032-B370-474DBCE8F6B9}"/>
              </a:ext>
            </a:extLst>
          </p:cNvPr>
          <p:cNvSpPr txBox="1"/>
          <p:nvPr/>
        </p:nvSpPr>
        <p:spPr>
          <a:xfrm>
            <a:off x="894961" y="1690688"/>
            <a:ext cx="10402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Google DNS : 8.8.8.8</a:t>
            </a:r>
          </a:p>
        </p:txBody>
      </p:sp>
    </p:spTree>
    <p:extLst>
      <p:ext uri="{BB962C8B-B14F-4D97-AF65-F5344CB8AC3E}">
        <p14:creationId xmlns:p14="http://schemas.microsoft.com/office/powerpoint/2010/main" val="210985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A203A1-E1CF-452E-8F97-CB941F41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to know your DNS server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D6365-F368-45F7-BD80-2DD9534B5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26437" cy="51793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`ipconfig /all`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5776CA-2919-48ED-A38B-F10DD9A06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896" y="2343564"/>
            <a:ext cx="6906208" cy="428760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96751F1-EEA3-41C8-AF5E-5FCB3D6C7711}"/>
              </a:ext>
            </a:extLst>
          </p:cNvPr>
          <p:cNvSpPr/>
          <p:nvPr/>
        </p:nvSpPr>
        <p:spPr>
          <a:xfrm>
            <a:off x="2781429" y="6119381"/>
            <a:ext cx="3881534" cy="385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9B85AF-4417-4A72-AD14-811E007F0E9D}"/>
              </a:ext>
            </a:extLst>
          </p:cNvPr>
          <p:cNvSpPr/>
          <p:nvPr/>
        </p:nvSpPr>
        <p:spPr>
          <a:xfrm>
            <a:off x="2781429" y="4776186"/>
            <a:ext cx="4640304" cy="2308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7498925-06F2-407D-B140-3BED9ADC63E7}"/>
              </a:ext>
            </a:extLst>
          </p:cNvPr>
          <p:cNvSpPr txBox="1"/>
          <p:nvPr/>
        </p:nvSpPr>
        <p:spPr>
          <a:xfrm>
            <a:off x="914399" y="4682062"/>
            <a:ext cx="16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Your </a:t>
            </a:r>
            <a:r>
              <a:rPr lang="en-US" altLang="zh-TW" dirty="0" err="1">
                <a:solidFill>
                  <a:srgbClr val="FF0000"/>
                </a:solidFill>
              </a:rPr>
              <a:t>ip</a:t>
            </a:r>
            <a:r>
              <a:rPr lang="en-US" altLang="zh-TW" dirty="0">
                <a:solidFill>
                  <a:srgbClr val="FF0000"/>
                </a:solidFill>
              </a:rPr>
              <a:t> address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AE55873-2389-4B4B-AF45-D27CFEB50E0A}"/>
              </a:ext>
            </a:extLst>
          </p:cNvPr>
          <p:cNvSpPr txBox="1"/>
          <p:nvPr/>
        </p:nvSpPr>
        <p:spPr>
          <a:xfrm>
            <a:off x="914400" y="6119381"/>
            <a:ext cx="17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DNS server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5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1F5D9-B274-4912-8C3D-A56552B5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如何註冊</a:t>
            </a:r>
            <a:r>
              <a:rPr lang="en-US" altLang="zh-TW" dirty="0"/>
              <a:t>Domain Name (</a:t>
            </a:r>
            <a:r>
              <a:rPr lang="en-US" altLang="zh-TW" dirty="0" err="1"/>
              <a:t>HiNet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B8B1839-CAA7-4D32-8566-2B8DA3DC8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304" y="1825625"/>
            <a:ext cx="8135391" cy="4351338"/>
          </a:xfrm>
        </p:spPr>
      </p:pic>
    </p:spTree>
    <p:extLst>
      <p:ext uri="{BB962C8B-B14F-4D97-AF65-F5344CB8AC3E}">
        <p14:creationId xmlns:p14="http://schemas.microsoft.com/office/powerpoint/2010/main" val="2229703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6FEC86-7159-4ABF-9B98-0C2E21E2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簡易測試網路環境 </a:t>
            </a:r>
            <a:r>
              <a:rPr lang="en-US" altLang="zh-TW" dirty="0"/>
              <a:t>(ping)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6FC1D9D-0BDE-4412-8AF7-013C4BBF0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216" y="3199125"/>
            <a:ext cx="4986540" cy="227359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7AEB5A5-FDDC-404A-A7A7-4B52B54D7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676" y="3199125"/>
            <a:ext cx="4591691" cy="171473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2E0217C-54C3-453D-A52D-310A09D4E56F}"/>
              </a:ext>
            </a:extLst>
          </p:cNvPr>
          <p:cNvSpPr txBox="1"/>
          <p:nvPr/>
        </p:nvSpPr>
        <p:spPr>
          <a:xfrm>
            <a:off x="956828" y="2183296"/>
            <a:ext cx="4417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可傳送封包至 </a:t>
            </a:r>
            <a:r>
              <a:rPr lang="en-US" altLang="zh-TW" sz="2800" dirty="0"/>
              <a:t>Google DNS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2D7C3C8-33E5-43FA-BE24-F0EEA640917F}"/>
              </a:ext>
            </a:extLst>
          </p:cNvPr>
          <p:cNvSpPr txBox="1"/>
          <p:nvPr/>
        </p:nvSpPr>
        <p:spPr>
          <a:xfrm>
            <a:off x="6580676" y="2200441"/>
            <a:ext cx="5068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對方開啟防火牆</a:t>
            </a:r>
            <a:r>
              <a:rPr lang="en-US" altLang="zh-TW" sz="2800" dirty="0"/>
              <a:t> or </a:t>
            </a:r>
            <a:r>
              <a:rPr lang="zh-TW" altLang="en-US" sz="2800" dirty="0"/>
              <a:t>網路不暢通</a:t>
            </a:r>
          </a:p>
        </p:txBody>
      </p:sp>
    </p:spTree>
    <p:extLst>
      <p:ext uri="{BB962C8B-B14F-4D97-AF65-F5344CB8AC3E}">
        <p14:creationId xmlns:p14="http://schemas.microsoft.com/office/powerpoint/2010/main" val="1003995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342</Words>
  <Application>Microsoft Office PowerPoint</Application>
  <PresentationFormat>寬螢幕</PresentationFormat>
  <Paragraphs>51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微軟正黑體</vt:lpstr>
      <vt:lpstr>Arial</vt:lpstr>
      <vt:lpstr>Calibri</vt:lpstr>
      <vt:lpstr>Calibri Light</vt:lpstr>
      <vt:lpstr>Helvetica</vt:lpstr>
      <vt:lpstr>Segoe UI</vt:lpstr>
      <vt:lpstr>Office 佈景主題</vt:lpstr>
      <vt:lpstr>Lab3 introduction</vt:lpstr>
      <vt:lpstr>Domain Name Server (DNS) 架構</vt:lpstr>
      <vt:lpstr>DNS 如何將流量路由到 Web 應用程式？</vt:lpstr>
      <vt:lpstr>利用 nslookup 查詢 DNS</vt:lpstr>
      <vt:lpstr>Types of DNS Record</vt:lpstr>
      <vt:lpstr>Specify a DNS server</vt:lpstr>
      <vt:lpstr>How to know your DNS server</vt:lpstr>
      <vt:lpstr>如何註冊Domain Name (HiNet)</vt:lpstr>
      <vt:lpstr>簡易測試網路環境 (ping)</vt:lpstr>
      <vt:lpstr>使用 pathping 追蹤網路連接</vt:lpstr>
      <vt:lpstr>WireShark 安裝教學-1</vt:lpstr>
      <vt:lpstr>WireShark 安裝教學-2</vt:lpstr>
      <vt:lpstr>WireShark 安裝教學-3</vt:lpstr>
      <vt:lpstr>WireShark 安裝教學-4</vt:lpstr>
      <vt:lpstr>WireShark 安裝教學-5</vt:lpstr>
      <vt:lpstr>WireShark 安裝教學-6</vt:lpstr>
      <vt:lpstr>WireShark 安裝教學-7</vt:lpstr>
      <vt:lpstr>WireShark 安裝教學-8</vt:lpstr>
      <vt:lpstr>WireShark 操作說明</vt:lpstr>
      <vt:lpstr>WireShark 操作說明</vt:lpstr>
      <vt:lpstr>WireShark 範例-1</vt:lpstr>
      <vt:lpstr>WireShark 範例-1</vt:lpstr>
      <vt:lpstr>WireShark 範例-2</vt:lpstr>
      <vt:lpstr>WireShark 範例-2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Lab3 introduction</dc:title>
  <dc:creator>謝佳翰</dc:creator>
  <cp:lastModifiedBy>謝佳翰</cp:lastModifiedBy>
  <cp:revision>27</cp:revision>
  <dcterms:created xsi:type="dcterms:W3CDTF">2021-04-30T05:56:12Z</dcterms:created>
  <dcterms:modified xsi:type="dcterms:W3CDTF">2021-04-30T10:23:39Z</dcterms:modified>
</cp:coreProperties>
</file>