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1"/>
    <p:restoredTop sz="94721"/>
  </p:normalViewPr>
  <p:slideViewPr>
    <p:cSldViewPr snapToGrid="0">
      <p:cViewPr varScale="1">
        <p:scale>
          <a:sx n="135" d="100"/>
          <a:sy n="135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23B9B-2DA7-C64F-B639-A39A9E6022A8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C00C-D837-B64F-A583-808A828223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93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5F462-A59B-322C-3BA6-96A7F801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0350D8-0D45-1292-8B1F-F65358B5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3C9BF-E90B-00CA-C956-8AACB6DF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E2E07-0046-C205-B1CC-96A6112F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D0A30-E546-DA2F-5604-2B75858F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684BB-5195-8768-8E0D-5E8F526F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7318F0-F5C3-AA22-58A0-952B2F0DE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ABDED-8FA2-CB86-CFDC-5537C7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AF02B8-9F7B-186A-F89E-60DAAA1F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FB320-91AF-E693-CED7-1FAC5BB4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94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C7488A-88F8-B331-D11B-2A6049BA5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07207-8411-BD82-6ED8-8AC89975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D0F41-9075-2F5A-26FB-9BDFC956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F62A1-8F4D-EE26-9861-A43ABBA74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19868-6DE9-7ED1-68AE-2C244024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8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3FC63-35B5-22F1-4AC3-22D1B3EA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ADE45-CAA2-FA6F-63AF-D13F093B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56AA6-F0FB-028E-6BB9-6C00C040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3A1B1-074F-84C2-89F3-93EFA642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D1941-6196-F63D-5220-90018718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7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E14F2-0AB6-8101-25AA-7C017B8A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BCD81-056F-70C6-2659-7CFFA6A7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E483B2-E14D-0FBF-FCE9-A63E507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C2E17-D53B-875C-7A87-A3D0D64B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0B317-C37A-4FF4-9996-FDF59A2F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64347-B59A-E06A-B117-9F8217B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C297D-1D6E-7A65-BD91-76B816B6F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EAA756-FB87-F0D4-78BA-25065EFA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E51951-1645-06A7-3D27-469927F7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662FD-653E-B8A3-65AB-BF578CEE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564779-B8F6-5A4E-455F-280CCCC9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87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03DB3-541A-95C5-5FC8-CD8F30B8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0F8E6-7751-994B-5991-6750C8A3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9EE51B-6BBB-FAB5-4D6A-592334C52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711379-7915-885C-13DD-521132ED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6DE30B-3977-7FF3-506D-8CAC7CBCB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386DB9-B039-12CE-FB2E-1F859C51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B1ED5A-1710-6274-C66E-D6C2D313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90A7784-B176-F705-21AA-8B35108B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CA9C8-B509-9F82-EC86-7434FF01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1D4946-99C1-8923-42F6-E752F684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87970-D6FA-C1ED-E224-B4E0152A5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39ED52-4346-7DCA-FE9B-AC4987B8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4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AE4755-8560-2FFD-E0D8-2ABAA42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7FA890-E28A-E08F-1D22-5EFE2E3E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94E46-B59C-1BFE-B87B-B3CB5C4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5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67DFFA-6D27-E436-5B96-1BD8678B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2580AE-00CF-4F39-33BA-0104682B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00B72-955C-B648-1ED2-F3092D652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5FE29B-A6DA-E809-C3F4-BE47C30D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9211B-DC4A-987B-66D8-A1FF59CC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69CCD5-715F-860D-7F8B-818D35D9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9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7C3E4-AE28-AD05-B622-A0DF05CF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342AC4-3DB8-EB9F-874F-3764D8B0B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7B76C-4F80-7508-68C8-92723E824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D0A13-7B4C-C8EE-1282-7D203311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73014-DD01-2508-C65D-AF86161F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12AB4-8098-B755-8521-336776C7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4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6C610-43A6-7068-C55C-60AF31FF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41DF9-D3BC-F4C2-3CE8-F7E709A9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DFDDC-415A-2BF2-CF87-C5B892206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4DA28-3C97-A34E-AF28-CE5FA71B75DE}" type="datetimeFigureOut">
              <a:rPr lang="de-DE" smtClean="0"/>
              <a:t>16.02.25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98F4C-7D22-F93C-7EEE-194DA40A4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15E2A-421C-674B-1358-00B2C2D7C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81FD0-77AB-8245-B916-214A7AADCD8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01CD698-3FEB-80A9-BA87-8F70F588D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22" y="1134481"/>
            <a:ext cx="1174360" cy="1009650"/>
          </a:xfrm>
          <a:prstGeom prst="rect">
            <a:avLst/>
          </a:prstGeom>
        </p:spPr>
      </p:pic>
      <p:pic>
        <p:nvPicPr>
          <p:cNvPr id="2" name="Grafik 1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6F7557EB-0F62-E0F3-6CD7-E9821F9AD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925" y="3728726"/>
            <a:ext cx="2529215" cy="229157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796BB1A-F0D7-86D4-9E7B-43D310785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942" y="2630963"/>
            <a:ext cx="1429394" cy="10096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590AB3-FAD3-B126-A202-98375A867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271" y="2531438"/>
            <a:ext cx="1426851" cy="1009650"/>
          </a:xfrm>
          <a:prstGeom prst="rect">
            <a:avLst/>
          </a:prstGeom>
        </p:spPr>
      </p:pic>
      <p:pic>
        <p:nvPicPr>
          <p:cNvPr id="6" name="Grafik 5" descr="Ein Bild, das Grafiken, Clipart, Zeichnung, Darstellung enthält.&#10;&#10;Automatisch generierte Beschreibung">
            <a:extLst>
              <a:ext uri="{FF2B5EF4-FFF2-40B4-BE49-F238E27FC236}">
                <a16:creationId xmlns:a16="http://schemas.microsoft.com/office/drawing/2014/main" id="{DAD080AA-80C5-76F8-1864-1E3E869E33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094" b="76758" l="8301" r="92969">
                        <a14:foregroundMark x1="69336" y1="24414" x2="69336" y2="24414"/>
                        <a14:foregroundMark x1="65820" y1="24414" x2="65820" y2="24414"/>
                        <a14:foregroundMark x1="86816" y1="31934" x2="86816" y2="31934"/>
                        <a14:foregroundMark x1="88086" y1="31934" x2="88086" y2="31934"/>
                        <a14:foregroundMark x1="89160" y1="33789" x2="89160" y2="33789"/>
                        <a14:foregroundMark x1="89160" y1="33789" x2="89160" y2="33789"/>
                        <a14:foregroundMark x1="88672" y1="33789" x2="92969" y2="42676"/>
                        <a14:foregroundMark x1="92969" y1="42383" x2="92969" y2="42383"/>
                        <a14:foregroundMark x1="92969" y1="51855" x2="89551" y2="40137"/>
                        <a14:foregroundMark x1="89551" y1="40137" x2="86230" y2="35938"/>
                        <a14:foregroundMark x1="85449" y1="28223" x2="75879" y2="22461"/>
                        <a14:foregroundMark x1="75879" y1="22461" x2="64844" y2="21191"/>
                        <a14:foregroundMark x1="64844" y1="21191" x2="56641" y2="25000"/>
                        <a14:foregroundMark x1="53418" y1="32520" x2="55371" y2="43457"/>
                        <a14:foregroundMark x1="55371" y1="43457" x2="52051" y2="53320"/>
                        <a14:foregroundMark x1="52051" y1="53320" x2="42480" y2="23633"/>
                        <a14:foregroundMark x1="14258" y1="28418" x2="14746" y2="61523"/>
                        <a14:foregroundMark x1="14746" y1="61523" x2="23340" y2="66309"/>
                        <a14:foregroundMark x1="86230" y1="74414" x2="19727" y2="74219"/>
                        <a14:foregroundMark x1="19727" y1="74219" x2="21191" y2="70117"/>
                        <a14:foregroundMark x1="79297" y1="76758" x2="27441" y2="75195"/>
                        <a14:foregroundMark x1="8301" y1="73828" x2="8301" y2="73828"/>
                        <a14:foregroundMark x1="41113" y1="30859" x2="42188" y2="51270"/>
                        <a14:foregroundMark x1="43750" y1="39746" x2="45703" y2="56348"/>
                        <a14:foregroundMark x1="41406" y1="31641" x2="37305" y2="29492"/>
                        <a14:foregroundMark x1="41895" y1="22266" x2="41895" y2="22266"/>
                        <a14:foregroundMark x1="27637" y1="55859" x2="23340" y2="70313"/>
                        <a14:foregroundMark x1="24219" y1="53418" x2="21191" y2="56152"/>
                        <a14:foregroundMark x1="19922" y1="72461" x2="24219" y2="73340"/>
                        <a14:foregroundMark x1="57227" y1="70898" x2="62305" y2="71387"/>
                        <a14:foregroundMark x1="74707" y1="73828" x2="71973" y2="73047"/>
                        <a14:foregroundMark x1="86523" y1="55273" x2="87305" y2="61719"/>
                        <a14:backgroundMark x1="81934" y1="14453" x2="81934" y2="14453"/>
                        <a14:backgroundMark x1="88672" y1="20898" x2="88672" y2="2089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610" t="18787" r="4902" b="21854"/>
          <a:stretch/>
        </p:blipFill>
        <p:spPr>
          <a:xfrm>
            <a:off x="8133179" y="1554121"/>
            <a:ext cx="1214313" cy="8334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AF739F-B7CA-2DF7-70D0-71D8B6D7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71" y="3393908"/>
            <a:ext cx="1174360" cy="1009650"/>
          </a:xfrm>
          <a:prstGeom prst="rect">
            <a:avLst/>
          </a:prstGeom>
        </p:spPr>
      </p:pic>
      <p:pic>
        <p:nvPicPr>
          <p:cNvPr id="10" name="Grafik 9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FB1CC68B-2C6A-E20C-DBF7-E5A62CDFB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3136" y="2531438"/>
            <a:ext cx="764274" cy="6924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47AA82-C242-C35C-5A90-CD9B8B0AD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462" y="3269076"/>
            <a:ext cx="1429394" cy="10096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20B98B1-20A1-5DE2-6A55-3CE5076F6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972" y="1719882"/>
            <a:ext cx="1426851" cy="1009650"/>
          </a:xfrm>
          <a:prstGeom prst="rect">
            <a:avLst/>
          </a:prstGeom>
        </p:spPr>
      </p:pic>
      <p:pic>
        <p:nvPicPr>
          <p:cNvPr id="14" name="Grafik 13" descr="Ein Bild, das Grafiken, Clipart, Zeichnung, Darstellung enthält.&#10;&#10;Automatisch generierte Beschreibung">
            <a:extLst>
              <a:ext uri="{FF2B5EF4-FFF2-40B4-BE49-F238E27FC236}">
                <a16:creationId xmlns:a16="http://schemas.microsoft.com/office/drawing/2014/main" id="{98D20601-AD50-A78A-5EFF-B51CDE604FE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094" b="76758" l="8301" r="92969">
                        <a14:foregroundMark x1="69336" y1="24414" x2="69336" y2="24414"/>
                        <a14:foregroundMark x1="65820" y1="24414" x2="65820" y2="24414"/>
                        <a14:foregroundMark x1="86816" y1="31934" x2="86816" y2="31934"/>
                        <a14:foregroundMark x1="88086" y1="31934" x2="88086" y2="31934"/>
                        <a14:foregroundMark x1="89160" y1="33789" x2="89160" y2="33789"/>
                        <a14:foregroundMark x1="89160" y1="33789" x2="89160" y2="33789"/>
                        <a14:foregroundMark x1="88672" y1="33789" x2="92969" y2="42676"/>
                        <a14:foregroundMark x1="92969" y1="42383" x2="92969" y2="42383"/>
                        <a14:foregroundMark x1="92969" y1="51855" x2="89551" y2="40137"/>
                        <a14:foregroundMark x1="89551" y1="40137" x2="86230" y2="35938"/>
                        <a14:foregroundMark x1="85449" y1="28223" x2="75879" y2="22461"/>
                        <a14:foregroundMark x1="75879" y1="22461" x2="64844" y2="21191"/>
                        <a14:foregroundMark x1="64844" y1="21191" x2="56641" y2="25000"/>
                        <a14:foregroundMark x1="53418" y1="32520" x2="55371" y2="43457"/>
                        <a14:foregroundMark x1="55371" y1="43457" x2="52051" y2="53320"/>
                        <a14:foregroundMark x1="52051" y1="53320" x2="42480" y2="23633"/>
                        <a14:foregroundMark x1="14258" y1="28418" x2="14746" y2="61523"/>
                        <a14:foregroundMark x1="14746" y1="61523" x2="23340" y2="66309"/>
                        <a14:foregroundMark x1="86230" y1="74414" x2="19727" y2="74219"/>
                        <a14:foregroundMark x1="19727" y1="74219" x2="21191" y2="70117"/>
                        <a14:foregroundMark x1="79297" y1="76758" x2="27441" y2="75195"/>
                        <a14:foregroundMark x1="8301" y1="73828" x2="8301" y2="73828"/>
                        <a14:foregroundMark x1="41113" y1="30859" x2="42188" y2="51270"/>
                        <a14:foregroundMark x1="43750" y1="39746" x2="45703" y2="56348"/>
                        <a14:foregroundMark x1="41406" y1="31641" x2="37305" y2="29492"/>
                        <a14:foregroundMark x1="41895" y1="22266" x2="41895" y2="22266"/>
                        <a14:foregroundMark x1="27637" y1="55859" x2="23340" y2="70313"/>
                        <a14:foregroundMark x1="24219" y1="53418" x2="21191" y2="56152"/>
                        <a14:foregroundMark x1="19922" y1="72461" x2="24219" y2="73340"/>
                        <a14:foregroundMark x1="57227" y1="70898" x2="62305" y2="71387"/>
                        <a14:foregroundMark x1="74707" y1="73828" x2="71973" y2="73047"/>
                        <a14:foregroundMark x1="86523" y1="55273" x2="87305" y2="61719"/>
                        <a14:backgroundMark x1="81934" y1="14453" x2="81934" y2="14453"/>
                        <a14:backgroundMark x1="88672" y1="20898" x2="88672" y2="2089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8610" t="18787" r="4902" b="21854"/>
          <a:stretch/>
        </p:blipFill>
        <p:spPr>
          <a:xfrm>
            <a:off x="4169573" y="1391281"/>
            <a:ext cx="1214313" cy="833426"/>
          </a:xfrm>
          <a:prstGeom prst="rect">
            <a:avLst/>
          </a:prstGeom>
        </p:spPr>
      </p:pic>
      <p:pic>
        <p:nvPicPr>
          <p:cNvPr id="16" name="Grafik 15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CCAB347B-6C6D-0FCC-A1AB-3D8492714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601" y="2592809"/>
            <a:ext cx="764274" cy="692463"/>
          </a:xfrm>
          <a:prstGeom prst="rect">
            <a:avLst/>
          </a:prstGeom>
        </p:spPr>
      </p:pic>
      <p:pic>
        <p:nvPicPr>
          <p:cNvPr id="18" name="Grafik 17" descr="Ein Bild, das Schrift, Logo, Grafiken, Kreis enthält.&#10;&#10;Automatisch generierte Beschreibung">
            <a:extLst>
              <a:ext uri="{FF2B5EF4-FFF2-40B4-BE49-F238E27FC236}">
                <a16:creationId xmlns:a16="http://schemas.microsoft.com/office/drawing/2014/main" id="{23351408-34AC-D3FF-0FA0-F60B0502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3" b="95190" l="7544" r="93210">
                        <a14:foregroundMark x1="51635" y1="6938" x2="51635" y2="6938"/>
                        <a14:foregroundMark x1="53395" y1="2775" x2="53395" y2="2775"/>
                        <a14:foregroundMark x1="93378" y1="46623" x2="93378" y2="46623"/>
                        <a14:foregroundMark x1="49288" y1="95282" x2="49288" y2="95282"/>
                        <a14:foregroundMark x1="7544" y1="48844" x2="7544" y2="48844"/>
                        <a14:foregroundMark x1="26739" y1="44126" x2="26739" y2="44126"/>
                        <a14:foregroundMark x1="29925" y1="43478" x2="29925" y2="43478"/>
                        <a14:foregroundMark x1="29925" y1="42183" x2="30763" y2="41536"/>
                        <a14:foregroundMark x1="30511" y1="51156" x2="72674" y2="38945"/>
                        <a14:foregroundMark x1="72674" y1="38945" x2="41995" y2="73821"/>
                        <a14:foregroundMark x1="41995" y1="73821" x2="30260" y2="26735"/>
                        <a14:foregroundMark x1="30260" y1="26735" x2="66974" y2="31267"/>
                        <a14:foregroundMark x1="65214" y1="30990" x2="72506" y2="31637"/>
                        <a14:foregroundMark x1="72506" y1="31267" x2="49036" y2="71878"/>
                        <a14:foregroundMark x1="49036" y1="71878" x2="40905" y2="56522"/>
                        <a14:foregroundMark x1="42330" y1="60037" x2="48449" y2="74191"/>
                        <a14:foregroundMark x1="46102" y1="71878" x2="49623" y2="71878"/>
                        <a14:foregroundMark x1="54568" y1="71230" x2="54568" y2="71230"/>
                        <a14:foregroundMark x1="53060" y1="68733" x2="51635" y2="71878"/>
                        <a14:foregroundMark x1="52221" y1="60685" x2="52221" y2="60685"/>
                        <a14:foregroundMark x1="51886" y1="59482" x2="51886" y2="59482"/>
                        <a14:foregroundMark x1="52221" y1="57169" x2="52221" y2="57169"/>
                        <a14:foregroundMark x1="53646" y1="57169" x2="53646" y2="57169"/>
                        <a14:foregroundMark x1="35122" y1="61702" x2="35122" y2="61702"/>
                        <a14:foregroundMark x1="35122" y1="63922" x2="35122" y2="63922"/>
                        <a14:foregroundMark x1="35122" y1="63922" x2="31601" y2="70028"/>
                        <a14:foregroundMark x1="34199" y1="66512" x2="34199" y2="66512"/>
                        <a14:foregroundMark x1="35708" y1="62627" x2="35708" y2="62627"/>
                        <a14:foregroundMark x1="32775" y1="58464" x2="32775" y2="58464"/>
                        <a14:foregroundMark x1="71333" y1="29695" x2="71333" y2="29695"/>
                        <a14:foregroundMark x1="72171" y1="29325" x2="72171" y2="29325"/>
                        <a14:foregroundMark x1="72171" y1="29325" x2="72171" y2="29325"/>
                        <a14:foregroundMark x1="72171" y1="29325" x2="72171" y2="29325"/>
                        <a14:foregroundMark x1="69573" y1="29047" x2="64124" y2="31267"/>
                        <a14:foregroundMark x1="66723" y1="30342" x2="72171" y2="38298"/>
                        <a14:foregroundMark x1="71333" y1="27752" x2="71333" y2="27752"/>
                        <a14:foregroundMark x1="66136" y1="28122" x2="66136" y2="28122"/>
                        <a14:foregroundMark x1="67561" y1="28400" x2="69573" y2="29325"/>
                        <a14:foregroundMark x1="70746" y1="29047" x2="70746" y2="29047"/>
                        <a14:foregroundMark x1="70746" y1="29047" x2="70746" y2="29047"/>
                        <a14:foregroundMark x1="70746" y1="29047" x2="70746" y2="29047"/>
                        <a14:foregroundMark x1="74267" y1="30342" x2="74267" y2="30342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4853" y1="30620" x2="74853" y2="30620"/>
                        <a14:foregroundMark x1="72171" y1="30342" x2="72171" y2="30342"/>
                        <a14:foregroundMark x1="72171" y1="29325" x2="72171" y2="29325"/>
                        <a14:foregroundMark x1="72758" y1="29325" x2="72758" y2="29325"/>
                        <a14:foregroundMark x1="72758" y1="29325" x2="72758" y2="29325"/>
                        <a14:foregroundMark x1="72758" y1="29325" x2="72758" y2="29325"/>
                        <a14:foregroundMark x1="58256" y1="35430" x2="58256" y2="35430"/>
                        <a14:foregroundMark x1="58592" y1="38945" x2="58592" y2="3894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8843" y1="36725" x2="58843" y2="36725"/>
                        <a14:foregroundMark x1="55658" y1="39315" x2="55658" y2="39315"/>
                        <a14:foregroundMark x1="55658" y1="39315" x2="55658" y2="39315"/>
                        <a14:foregroundMark x1="55658" y1="39315" x2="55658" y2="39315"/>
                        <a14:foregroundMark x1="58005" y1="35800" x2="58005" y2="35800"/>
                        <a14:foregroundMark x1="55071" y1="35800" x2="55071" y2="35800"/>
                        <a14:foregroundMark x1="55071" y1="35800" x2="55071" y2="35800"/>
                        <a14:foregroundMark x1="54568" y1="37373" x2="54568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3982" y1="37373" x2="53982" y2="37373"/>
                        <a14:foregroundMark x1="56245" y1="36725" x2="56245" y2="36725"/>
                        <a14:foregroundMark x1="58005" y1="34783" x2="58005" y2="34783"/>
                        <a14:foregroundMark x1="58005" y1="34783" x2="58005" y2="34783"/>
                        <a14:foregroundMark x1="58005" y1="34135" x2="58005" y2="34135"/>
                        <a14:foregroundMark x1="58005" y1="34135" x2="58005" y2="34135"/>
                        <a14:foregroundMark x1="58005" y1="34135" x2="58005" y2="34135"/>
                        <a14:foregroundMark x1="59179" y1="39593" x2="59179" y2="39593"/>
                        <a14:foregroundMark x1="59430" y1="39593" x2="59430" y2="39593"/>
                        <a14:foregroundMark x1="56580" y1="41813" x2="56580" y2="41813"/>
                        <a14:foregroundMark x1="56580" y1="41813" x2="56580" y2="41813"/>
                        <a14:foregroundMark x1="45264" y1="39593" x2="45264" y2="39593"/>
                        <a14:foregroundMark x1="45264" y1="39593" x2="45264" y2="39593"/>
                        <a14:foregroundMark x1="40654" y1="41166" x2="40654" y2="41166"/>
                        <a14:foregroundMark x1="40654" y1="41166" x2="40654" y2="41166"/>
                        <a14:foregroundMark x1="43504" y1="43478" x2="43504" y2="43478"/>
                        <a14:foregroundMark x1="43504" y1="43478" x2="43504" y2="43478"/>
                        <a14:foregroundMark x1="43504" y1="43478" x2="43504" y2="43478"/>
                        <a14:foregroundMark x1="44426" y1="43108" x2="44426" y2="43108"/>
                        <a14:foregroundMark x1="44426" y1="42831" x2="44426" y2="42831"/>
                        <a14:foregroundMark x1="44426" y1="42831" x2="44426" y2="42831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4426" y1="41536" x2="44426" y2="41536"/>
                        <a14:foregroundMark x1="43839" y1="37003" x2="43839" y2="37003"/>
                        <a14:foregroundMark x1="43504" y1="37003" x2="43504" y2="37003"/>
                        <a14:foregroundMark x1="43504" y1="37003" x2="43504" y2="37003"/>
                        <a14:foregroundMark x1="40654" y1="33210" x2="45264" y2="36078"/>
                        <a14:foregroundMark x1="45264" y1="36078" x2="45264" y2="36078"/>
                        <a14:foregroundMark x1="45264" y1="37650" x2="45264" y2="37650"/>
                        <a14:foregroundMark x1="45264" y1="39593" x2="45264" y2="39593"/>
                        <a14:foregroundMark x1="45264" y1="39593" x2="45264" y2="39593"/>
                        <a14:foregroundMark x1="34786" y1="30620" x2="36882" y2="39963"/>
                        <a14:foregroundMark x1="27578" y1="36448" x2="29925" y2="47271"/>
                        <a14:foregroundMark x1="30176" y1="37003" x2="30511" y2="48196"/>
                        <a14:foregroundMark x1="25231" y1="37650" x2="25231" y2="44126"/>
                        <a14:foregroundMark x1="22632" y1="42461" x2="27829" y2="47271"/>
                        <a14:foregroundMark x1="37469" y1="62627" x2="29003" y2="76411"/>
                        <a14:foregroundMark x1="31014" y1="76411" x2="41157" y2="75116"/>
                        <a14:foregroundMark x1="38894" y1="73543" x2="29003" y2="73821"/>
                        <a14:foregroundMark x1="26739" y1="64570" x2="32188" y2="54672"/>
                        <a14:foregroundMark x1="58843" y1="52729" x2="62951" y2="70305"/>
                        <a14:foregroundMark x1="67309" y1="50139" x2="71333" y2="69010"/>
                        <a14:foregroundMark x1="68734" y1="51156" x2="70746" y2="66142"/>
                        <a14:foregroundMark x1="67309" y1="52729" x2="79464" y2="53006"/>
                        <a14:foregroundMark x1="66723" y1="59112" x2="79464" y2="61332"/>
                        <a14:foregroundMark x1="78290" y1="60037" x2="69908" y2="703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93352" y="3036263"/>
            <a:ext cx="764274" cy="692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15C894-A76E-42E6-B238-6299C748C681}"/>
              </a:ext>
            </a:extLst>
          </p:cNvPr>
          <p:cNvSpPr/>
          <p:nvPr/>
        </p:nvSpPr>
        <p:spPr>
          <a:xfrm rot="21005400">
            <a:off x="8310115" y="4073664"/>
            <a:ext cx="2227902" cy="2249333"/>
          </a:xfrm>
          <a:prstGeom prst="ellipse">
            <a:avLst/>
          </a:prstGeom>
          <a:solidFill>
            <a:srgbClr val="E32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5200" b="1" dirty="0">
                <a:latin typeface="+mj-lt"/>
              </a:rPr>
              <a:t>abap2UI5</a:t>
            </a:r>
          </a:p>
        </p:txBody>
      </p:sp>
    </p:spTree>
    <p:extLst>
      <p:ext uri="{BB962C8B-B14F-4D97-AF65-F5344CB8AC3E}">
        <p14:creationId xmlns:p14="http://schemas.microsoft.com/office/powerpoint/2010/main" val="13980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683E-E7A3-41E4-9EBE-BC8A4F4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2E97AA-F64A-C6EB-9A7D-065E6501E51A}"/>
              </a:ext>
            </a:extLst>
          </p:cNvPr>
          <p:cNvSpPr/>
          <p:nvPr/>
        </p:nvSpPr>
        <p:spPr>
          <a:xfrm rot="21005400">
            <a:off x="2926080" y="2801619"/>
            <a:ext cx="2227902" cy="2249333"/>
          </a:xfrm>
          <a:prstGeom prst="ellipse">
            <a:avLst/>
          </a:prstGeom>
          <a:solidFill>
            <a:srgbClr val="E32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>
            <a:noAutofit/>
          </a:bodyPr>
          <a:lstStyle/>
          <a:p>
            <a:pPr algn="ctr"/>
            <a:r>
              <a:rPr lang="en-US" sz="4800" b="1" dirty="0"/>
              <a:t>cap</a:t>
            </a:r>
            <a:br>
              <a:rPr lang="en-US" sz="4800" b="1" dirty="0"/>
            </a:br>
            <a:r>
              <a:rPr lang="en-US" sz="4800" b="1" dirty="0"/>
              <a:t>2UI5</a:t>
            </a:r>
          </a:p>
        </p:txBody>
      </p:sp>
    </p:spTree>
    <p:extLst>
      <p:ext uri="{BB962C8B-B14F-4D97-AF65-F5344CB8AC3E}">
        <p14:creationId xmlns:p14="http://schemas.microsoft.com/office/powerpoint/2010/main" val="82449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21546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Kaldewey</dc:creator>
  <cp:lastModifiedBy>Lars Kaldewey</cp:lastModifiedBy>
  <cp:revision>9</cp:revision>
  <dcterms:created xsi:type="dcterms:W3CDTF">2024-03-02T10:31:53Z</dcterms:created>
  <dcterms:modified xsi:type="dcterms:W3CDTF">2025-03-03T20:03:28Z</dcterms:modified>
</cp:coreProperties>
</file>