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5A5A4F-153C-4C82-8107-E98F64AF469A}">
          <p14:sldIdLst>
            <p14:sldId id="256"/>
          </p14:sldIdLst>
        </p14:section>
        <p14:section name="Untitled Section" id="{1EC81AEB-4446-4505-97A6-341F50504FBF}">
          <p14:sldIdLst>
            <p14:sldId id="25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94F49-C47F-4F62-A19C-662CC79C7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C7B43-D02F-4CBE-A54C-C6C2730A85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43CCF-76E3-41F3-9FE9-1F9441FA6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9F29-9902-4A3D-A860-0CB12C656B93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079C5-373C-4A53-873A-96FD7B81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DA140-CE9B-4304-8A75-5864ECDEF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DCCC-698E-4CF6-B0FC-E4074903F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87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E8486-161F-4A9C-88DB-D2EA37870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E2594-59F5-4523-BCEC-43E06B114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C6AAA-6B56-491C-BEB8-17C61A593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9F29-9902-4A3D-A860-0CB12C656B93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D7F28-AC34-4369-9D9B-8D516A6E5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6284-821C-4342-A2DE-FF121E1A5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DCCC-698E-4CF6-B0FC-E4074903F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78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C2E2C5-E1B0-4DAE-A8C9-E9747853A8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28615D-AED1-4D0B-945E-249E2EF7B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BA812-3299-4682-8AF5-0E2CE8AF2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9F29-9902-4A3D-A860-0CB12C656B93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473C2-892F-4259-B6DD-16EC242D8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81F21-6BC5-435C-9A85-9348C5ADE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DCCC-698E-4CF6-B0FC-E4074903F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71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7370-A90A-4470-AB85-DB973D339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43553-615B-49B2-8764-4DB0BCB13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BD227-7CA1-471D-922D-921D746EF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9F29-9902-4A3D-A860-0CB12C656B93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00A3A-0288-464C-92D4-A6AE08BB6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2AF7D-1788-4B23-8769-64FD93CAE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DCCC-698E-4CF6-B0FC-E4074903F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35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2C061-DFED-4311-A9C0-E486F66FB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D372C-26B8-440B-88A5-B33EACA44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CFABB-5FD2-4028-BBD3-85AB22A14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9F29-9902-4A3D-A860-0CB12C656B93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746CD-0C61-4E1F-AC57-6DE270AE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0CA32-1346-427E-B7EB-A6A2657D1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DCCC-698E-4CF6-B0FC-E4074903F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2DEE4-AFF6-4BC5-81DC-3BE4D9392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811D8-C272-4ED5-A815-140F945B2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F3B478-3833-4C23-81BC-19A60E23B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3FE40-1FE8-4CC1-94D3-F4BE41A2F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9F29-9902-4A3D-A860-0CB12C656B93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9FA02-7F92-423B-978A-7B5CEE730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1F992-4E31-4493-8A63-CCECF909C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DCCC-698E-4CF6-B0FC-E4074903F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4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F984F-6AAF-4B87-AC23-4C96ED737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EF23A-B881-4ED4-8229-07D88FDFF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CF4BB-9EEF-42C0-BA06-0486B7FAE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EFA00C-0DF6-404B-993A-6750AC4DB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4C7305-5A7E-40FF-BAF0-098F88139C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89C47A-7E0E-4CD6-BC7C-B95D4DB35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9F29-9902-4A3D-A860-0CB12C656B93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E4C9A7-97E1-419B-9EA4-C79EEBB87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6357EF-1418-4064-836E-9F4F45AB0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DCCC-698E-4CF6-B0FC-E4074903F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49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C24AB-E43A-4EA3-9F23-3AECF6E5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76AE2D-FB04-452E-AB21-B17E7FE33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9F29-9902-4A3D-A860-0CB12C656B93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783025-749B-4D18-BABE-0D6D5E397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C4E688-EC2F-4DC8-9028-23B5AAC3E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DCCC-698E-4CF6-B0FC-E4074903F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00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134D5C-93CC-4572-B777-F2D0CBC4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9F29-9902-4A3D-A860-0CB12C656B93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4CA1C-05D2-4627-AA31-7905CE90C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4B6ECC-BC27-4C1E-ADF7-9BB83E4EF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DCCC-698E-4CF6-B0FC-E4074903F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9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109A3-F7D2-4EAB-A37C-6AD74FDA3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260F0-51D4-4575-998F-4B0851C0B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EBE687-884E-40CF-BF6D-993769A5B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3B95B-EDEC-4067-87B3-03C5A1EB3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9F29-9902-4A3D-A860-0CB12C656B93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0A11C-5426-4F64-A447-43370A1C8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7B6A-08D3-4C4E-96CD-F6B9E33BD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DCCC-698E-4CF6-B0FC-E4074903F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5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30089-5FCD-4F78-B692-10D186629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1C881A-1E5A-49E4-8DA2-47C326DEBE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EEF68-A957-4768-B5DA-E856B9398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560E3-3C12-4054-B382-20529A8B9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9F29-9902-4A3D-A860-0CB12C656B93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A1D91-6F24-47BA-8C78-7FC0B7DAC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698B4-0D0F-4D70-BA17-DD916AC0D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DCCC-698E-4CF6-B0FC-E4074903F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85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8772E6-FA1C-46B2-AB80-A31DD573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A2E26-53AD-4D78-B51D-0CD09C4B3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1D75E-68CB-4C69-A808-19F16CC722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09F29-9902-4A3D-A860-0CB12C656B93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435F6-DE00-4330-B250-14FE4E57D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DB3EB-9333-4B9A-852E-D12E69DFCD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DDCCC-698E-4CF6-B0FC-E4074903F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82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BB006C76-A550-45BD-A7CD-7F781801CECA}"/>
              </a:ext>
            </a:extLst>
          </p:cNvPr>
          <p:cNvGrpSpPr/>
          <p:nvPr/>
        </p:nvGrpSpPr>
        <p:grpSpPr>
          <a:xfrm>
            <a:off x="2696040" y="2355283"/>
            <a:ext cx="5153230" cy="3253948"/>
            <a:chOff x="1390302" y="948242"/>
            <a:chExt cx="7498005" cy="4734529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B2027F3-E8CA-4D52-BD12-4BB20E23FD11}"/>
                </a:ext>
              </a:extLst>
            </p:cNvPr>
            <p:cNvSpPr/>
            <p:nvPr/>
          </p:nvSpPr>
          <p:spPr>
            <a:xfrm>
              <a:off x="4302933" y="4351535"/>
              <a:ext cx="2106961" cy="3693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ED4FADD-B51F-40C8-92B7-FE4C21345A09}"/>
                </a:ext>
              </a:extLst>
            </p:cNvPr>
            <p:cNvSpPr/>
            <p:nvPr/>
          </p:nvSpPr>
          <p:spPr>
            <a:xfrm>
              <a:off x="7310651" y="2913078"/>
              <a:ext cx="1451206" cy="3693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733854D-F08C-4BBE-9FE9-6174C78AE169}"/>
                </a:ext>
              </a:extLst>
            </p:cNvPr>
            <p:cNvSpPr/>
            <p:nvPr/>
          </p:nvSpPr>
          <p:spPr>
            <a:xfrm>
              <a:off x="7310651" y="1964435"/>
              <a:ext cx="1451206" cy="3693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6EF41AA-389C-4F09-92A0-9D0A5B8E6D99}"/>
                </a:ext>
              </a:extLst>
            </p:cNvPr>
            <p:cNvSpPr/>
            <p:nvPr/>
          </p:nvSpPr>
          <p:spPr>
            <a:xfrm>
              <a:off x="1978924" y="2913078"/>
              <a:ext cx="1479168" cy="3693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2D821FD-4229-4E40-B5D5-72819E321DFB}"/>
                </a:ext>
              </a:extLst>
            </p:cNvPr>
            <p:cNvSpPr/>
            <p:nvPr/>
          </p:nvSpPr>
          <p:spPr>
            <a:xfrm>
              <a:off x="1978924" y="1964435"/>
              <a:ext cx="1479168" cy="3693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D8376E4-B0D2-4280-8343-4B3E1751BB2B}"/>
                </a:ext>
              </a:extLst>
            </p:cNvPr>
            <p:cNvCxnSpPr/>
            <p:nvPr/>
          </p:nvCxnSpPr>
          <p:spPr>
            <a:xfrm flipV="1">
              <a:off x="1978925" y="1050878"/>
              <a:ext cx="0" cy="4012441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2655219-2B59-4DA9-AA9D-19F032C6F375}"/>
                </a:ext>
              </a:extLst>
            </p:cNvPr>
            <p:cNvCxnSpPr>
              <a:cxnSpLocks/>
            </p:cNvCxnSpPr>
            <p:nvPr/>
          </p:nvCxnSpPr>
          <p:spPr>
            <a:xfrm>
              <a:off x="1978925" y="5063319"/>
              <a:ext cx="678293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965A71D-2A67-4F68-9884-921E2ADD6AF3}"/>
                </a:ext>
              </a:extLst>
            </p:cNvPr>
            <p:cNvCxnSpPr>
              <a:cxnSpLocks/>
            </p:cNvCxnSpPr>
            <p:nvPr/>
          </p:nvCxnSpPr>
          <p:spPr>
            <a:xfrm>
              <a:off x="1978925" y="2593075"/>
              <a:ext cx="6782937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CF229BE-F76E-43E4-9B60-3B8BF7C4E989}"/>
                </a:ext>
              </a:extLst>
            </p:cNvPr>
            <p:cNvCxnSpPr/>
            <p:nvPr/>
          </p:nvCxnSpPr>
          <p:spPr>
            <a:xfrm flipV="1">
              <a:off x="3435343" y="1050878"/>
              <a:ext cx="0" cy="401244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24EBBC1-646A-4EE6-AFFE-3E0D160FAAFD}"/>
                </a:ext>
              </a:extLst>
            </p:cNvPr>
            <p:cNvCxnSpPr/>
            <p:nvPr/>
          </p:nvCxnSpPr>
          <p:spPr>
            <a:xfrm flipV="1">
              <a:off x="6409899" y="1050878"/>
              <a:ext cx="0" cy="401244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DB7BB9C-7E90-4B62-8216-301E82F9DB34}"/>
                </a:ext>
              </a:extLst>
            </p:cNvPr>
            <p:cNvCxnSpPr/>
            <p:nvPr/>
          </p:nvCxnSpPr>
          <p:spPr>
            <a:xfrm flipV="1">
              <a:off x="4304250" y="1050878"/>
              <a:ext cx="0" cy="401244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F7265B5-71ED-4246-8753-71752CB6DEA9}"/>
                </a:ext>
              </a:extLst>
            </p:cNvPr>
            <p:cNvCxnSpPr/>
            <p:nvPr/>
          </p:nvCxnSpPr>
          <p:spPr>
            <a:xfrm flipV="1">
              <a:off x="7310651" y="1050878"/>
              <a:ext cx="0" cy="401244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2B509D00-9103-4906-A3C7-ABF085BD409A}"/>
                    </a:ext>
                  </a:extLst>
                </p:cNvPr>
                <p:cNvSpPr/>
                <p:nvPr/>
              </p:nvSpPr>
              <p:spPr>
                <a:xfrm>
                  <a:off x="8516859" y="5137960"/>
                  <a:ext cx="371448" cy="3811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2B509D00-9103-4906-A3C7-ABF085BD40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6859" y="5137960"/>
                  <a:ext cx="371448" cy="381130"/>
                </a:xfrm>
                <a:prstGeom prst="rect">
                  <a:avLst/>
                </a:prstGeom>
                <a:blipFill>
                  <a:blip r:embed="rId2"/>
                  <a:stretch>
                    <a:fillRect r="-2381" b="-441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625910E-EBBD-4B73-B0A9-801FB7B66074}"/>
                </a:ext>
              </a:extLst>
            </p:cNvPr>
            <p:cNvCxnSpPr/>
            <p:nvPr/>
          </p:nvCxnSpPr>
          <p:spPr>
            <a:xfrm flipV="1">
              <a:off x="8761862" y="1050878"/>
              <a:ext cx="0" cy="4012441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76B3E47-FD48-4373-AAAB-994E85DDC1A5}"/>
                </a:ext>
              </a:extLst>
            </p:cNvPr>
            <p:cNvCxnSpPr/>
            <p:nvPr/>
          </p:nvCxnSpPr>
          <p:spPr>
            <a:xfrm flipV="1">
              <a:off x="3881170" y="1050878"/>
              <a:ext cx="0" cy="4012441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D0E2FBB-2CD9-42FE-86C8-38510BEF7ABF}"/>
                </a:ext>
              </a:extLst>
            </p:cNvPr>
            <p:cNvCxnSpPr/>
            <p:nvPr/>
          </p:nvCxnSpPr>
          <p:spPr>
            <a:xfrm flipV="1">
              <a:off x="6870029" y="1050878"/>
              <a:ext cx="0" cy="4012441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8E3D906-1914-463D-8F83-F1C698EAAC04}"/>
                </a:ext>
              </a:extLst>
            </p:cNvPr>
            <p:cNvCxnSpPr>
              <a:cxnSpLocks/>
            </p:cNvCxnSpPr>
            <p:nvPr/>
          </p:nvCxnSpPr>
          <p:spPr>
            <a:xfrm>
              <a:off x="1978925" y="2333767"/>
              <a:ext cx="678293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BF5E935-80C0-4AA1-8080-5A278DEBB6F5}"/>
                </a:ext>
              </a:extLst>
            </p:cNvPr>
            <p:cNvCxnSpPr>
              <a:cxnSpLocks/>
            </p:cNvCxnSpPr>
            <p:nvPr/>
          </p:nvCxnSpPr>
          <p:spPr>
            <a:xfrm>
              <a:off x="1978925" y="2906973"/>
              <a:ext cx="678293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CAF3521-F73E-42F5-BB65-54B6DD6F891C}"/>
                </a:ext>
              </a:extLst>
            </p:cNvPr>
            <p:cNvCxnSpPr>
              <a:cxnSpLocks/>
            </p:cNvCxnSpPr>
            <p:nvPr/>
          </p:nvCxnSpPr>
          <p:spPr>
            <a:xfrm>
              <a:off x="1978925" y="4353635"/>
              <a:ext cx="6782937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AC42F092-51F4-4B71-952E-22ECFCC1D255}"/>
                    </a:ext>
                  </a:extLst>
                </p:cNvPr>
                <p:cNvSpPr/>
                <p:nvPr/>
              </p:nvSpPr>
              <p:spPr>
                <a:xfrm>
                  <a:off x="1613119" y="5137960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AC42F092-51F4-4B71-952E-22ECFCC1D2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3119" y="5137960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 r="-10811" b="-2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BDB0CDE1-7E2C-4CAF-BA59-73B82B7C9C62}"/>
                    </a:ext>
                  </a:extLst>
                </p:cNvPr>
                <p:cNvSpPr/>
                <p:nvPr/>
              </p:nvSpPr>
              <p:spPr>
                <a:xfrm>
                  <a:off x="3636167" y="5088912"/>
                  <a:ext cx="50308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BDB0CDE1-7E2C-4CAF-BA59-73B82B7C9C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6167" y="5088912"/>
                  <a:ext cx="503086" cy="307777"/>
                </a:xfrm>
                <a:prstGeom prst="rect">
                  <a:avLst/>
                </a:prstGeom>
                <a:blipFill>
                  <a:blip r:embed="rId4"/>
                  <a:stretch>
                    <a:fillRect r="-15789" b="-3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02083DAB-F6D2-4E3E-B649-784FA5A95757}"/>
                    </a:ext>
                  </a:extLst>
                </p:cNvPr>
                <p:cNvSpPr/>
                <p:nvPr/>
              </p:nvSpPr>
              <p:spPr>
                <a:xfrm>
                  <a:off x="3190340" y="5137960"/>
                  <a:ext cx="448584" cy="27462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02083DAB-F6D2-4E3E-B649-784FA5A957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0340" y="5137960"/>
                  <a:ext cx="448584" cy="274627"/>
                </a:xfrm>
                <a:prstGeom prst="rect">
                  <a:avLst/>
                </a:prstGeom>
                <a:blipFill>
                  <a:blip r:embed="rId5"/>
                  <a:stretch>
                    <a:fillRect r="-19608" b="-451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6998B1E2-5E0B-4DED-9AAD-5A32193C80EE}"/>
                    </a:ext>
                  </a:extLst>
                </p:cNvPr>
                <p:cNvSpPr/>
                <p:nvPr/>
              </p:nvSpPr>
              <p:spPr>
                <a:xfrm>
                  <a:off x="4059247" y="5137960"/>
                  <a:ext cx="448584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6998B1E2-5E0B-4DED-9AAD-5A32193C80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9247" y="5137960"/>
                  <a:ext cx="448584" cy="261610"/>
                </a:xfrm>
                <a:prstGeom prst="rect">
                  <a:avLst/>
                </a:prstGeom>
                <a:blipFill>
                  <a:blip r:embed="rId6"/>
                  <a:stretch>
                    <a:fillRect r="-15686" b="-379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67B988FC-323D-4DC8-9756-359DB45A0A53}"/>
                    </a:ext>
                  </a:extLst>
                </p:cNvPr>
                <p:cNvSpPr/>
                <p:nvPr/>
              </p:nvSpPr>
              <p:spPr>
                <a:xfrm>
                  <a:off x="6165552" y="5137960"/>
                  <a:ext cx="448584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67B988FC-323D-4DC8-9756-359DB45A0A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5552" y="5137960"/>
                  <a:ext cx="448584" cy="261610"/>
                </a:xfrm>
                <a:prstGeom prst="rect">
                  <a:avLst/>
                </a:prstGeom>
                <a:blipFill>
                  <a:blip r:embed="rId7"/>
                  <a:stretch>
                    <a:fillRect r="-18000" b="-379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1EFC5D6E-5E50-439F-B42D-CBC9CACA5365}"/>
                    </a:ext>
                  </a:extLst>
                </p:cNvPr>
                <p:cNvSpPr/>
                <p:nvPr/>
              </p:nvSpPr>
              <p:spPr>
                <a:xfrm>
                  <a:off x="6625026" y="5088912"/>
                  <a:ext cx="50308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1EFC5D6E-5E50-439F-B42D-CBC9CACA53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5026" y="5088912"/>
                  <a:ext cx="503086" cy="307777"/>
                </a:xfrm>
                <a:prstGeom prst="rect">
                  <a:avLst/>
                </a:prstGeom>
                <a:blipFill>
                  <a:blip r:embed="rId8"/>
                  <a:stretch>
                    <a:fillRect r="-15789" b="-3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DC54B2B5-8208-4937-ADBF-8C5E17BD0009}"/>
                    </a:ext>
                  </a:extLst>
                </p:cNvPr>
                <p:cNvSpPr/>
                <p:nvPr/>
              </p:nvSpPr>
              <p:spPr>
                <a:xfrm>
                  <a:off x="7065648" y="5137960"/>
                  <a:ext cx="448584" cy="27462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DC54B2B5-8208-4937-ADBF-8C5E17BD00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5648" y="5137960"/>
                  <a:ext cx="448584" cy="274627"/>
                </a:xfrm>
                <a:prstGeom prst="rect">
                  <a:avLst/>
                </a:prstGeom>
                <a:blipFill>
                  <a:blip r:embed="rId9"/>
                  <a:stretch>
                    <a:fillRect r="-19608" b="-451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BF58CDE-8A85-4739-B387-213F69B6F1E7}"/>
                </a:ext>
              </a:extLst>
            </p:cNvPr>
            <p:cNvSpPr/>
            <p:nvPr/>
          </p:nvSpPr>
          <p:spPr>
            <a:xfrm>
              <a:off x="1613119" y="2408408"/>
              <a:ext cx="2760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DAB9529-2383-459C-9B2C-0D2D937C6828}"/>
                </a:ext>
              </a:extLst>
            </p:cNvPr>
            <p:cNvSpPr/>
            <p:nvPr/>
          </p:nvSpPr>
          <p:spPr>
            <a:xfrm>
              <a:off x="1390302" y="2149101"/>
              <a:ext cx="44916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1+</a:t>
              </a:r>
              <a:r>
                <a:rPr lang="el-GR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δ</a:t>
              </a:r>
              <a:endParaRPr lang="en-US" sz="1400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7CC4C91-E873-44A5-82EF-7F5165AE1DF0}"/>
                </a:ext>
              </a:extLst>
            </p:cNvPr>
            <p:cNvSpPr/>
            <p:nvPr/>
          </p:nvSpPr>
          <p:spPr>
            <a:xfrm>
              <a:off x="1473659" y="2708522"/>
              <a:ext cx="47320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400" dirty="0"/>
                <a:t>1-</a:t>
              </a:r>
              <a:r>
                <a:rPr lang="el-GR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δ</a:t>
              </a:r>
              <a:endParaRPr lang="en-US" sz="1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F6DA08B8-1EC8-41D7-8A7A-EDD05BDFAA0C}"/>
                    </a:ext>
                  </a:extLst>
                </p:cNvPr>
                <p:cNvSpPr/>
                <p:nvPr/>
              </p:nvSpPr>
              <p:spPr>
                <a:xfrm>
                  <a:off x="1515914" y="4168286"/>
                  <a:ext cx="430951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F6DA08B8-1EC8-41D7-8A7A-EDD05BDFAA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5914" y="4168286"/>
                  <a:ext cx="430951" cy="307777"/>
                </a:xfrm>
                <a:prstGeom prst="rect">
                  <a:avLst/>
                </a:prstGeom>
                <a:blipFill>
                  <a:blip r:embed="rId10"/>
                  <a:stretch>
                    <a:fillRect r="-6122" b="-3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B7AF5685-3915-41F8-B2A1-0625AD4022E1}"/>
                    </a:ext>
                  </a:extLst>
                </p:cNvPr>
                <p:cNvSpPr/>
                <p:nvPr/>
              </p:nvSpPr>
              <p:spPr>
                <a:xfrm>
                  <a:off x="4661614" y="5405772"/>
                  <a:ext cx="1463286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𝑓𝑟𝑒𝑞𝑢𝑒𝑛𝑐𝑦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𝑟𝑎𝑑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r>
                    <a:rPr lang="en-US" sz="1200" dirty="0"/>
                    <a:t>)</a:t>
                  </a:r>
                </a:p>
              </p:txBody>
            </p:sp>
          </mc:Choice>
          <mc:Fallback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B7AF5685-3915-41F8-B2A1-0625AD4022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1614" y="5405772"/>
                  <a:ext cx="1463286" cy="276999"/>
                </a:xfrm>
                <a:prstGeom prst="rect">
                  <a:avLst/>
                </a:prstGeom>
                <a:blipFill>
                  <a:blip r:embed="rId11"/>
                  <a:stretch>
                    <a:fillRect t="-3226" r="-44848" b="-709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49E1C18F-41E2-4269-B2E6-0DA51BD0272B}"/>
                    </a:ext>
                  </a:extLst>
                </p:cNvPr>
                <p:cNvSpPr/>
                <p:nvPr/>
              </p:nvSpPr>
              <p:spPr>
                <a:xfrm rot="16200000">
                  <a:off x="1432398" y="1079720"/>
                  <a:ext cx="53995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𝐺𝑎𝑖𝑛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49E1C18F-41E2-4269-B2E6-0DA51BD027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432398" y="1079720"/>
                  <a:ext cx="539955" cy="276999"/>
                </a:xfrm>
                <a:prstGeom prst="rect">
                  <a:avLst/>
                </a:prstGeom>
                <a:blipFill>
                  <a:blip r:embed="rId12"/>
                  <a:stretch>
                    <a:fillRect t="-24590" r="-258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78029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46227031-A770-4702-A4C9-2ABFDC061D4B}"/>
              </a:ext>
            </a:extLst>
          </p:cNvPr>
          <p:cNvGrpSpPr/>
          <p:nvPr/>
        </p:nvGrpSpPr>
        <p:grpSpPr>
          <a:xfrm>
            <a:off x="1550414" y="2018619"/>
            <a:ext cx="6444574" cy="3690613"/>
            <a:chOff x="232752" y="1251794"/>
            <a:chExt cx="9101074" cy="521190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BA77142-18E1-4902-9393-CC968DE1549A}"/>
                </a:ext>
              </a:extLst>
            </p:cNvPr>
            <p:cNvGrpSpPr/>
            <p:nvPr/>
          </p:nvGrpSpPr>
          <p:grpSpPr>
            <a:xfrm>
              <a:off x="232752" y="1251794"/>
              <a:ext cx="9101074" cy="5211909"/>
              <a:chOff x="99402" y="585044"/>
              <a:chExt cx="9101074" cy="5211909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F5B91B5-19E2-4BC5-8A08-DC57BF15DEB8}"/>
                  </a:ext>
                </a:extLst>
              </p:cNvPr>
              <p:cNvSpPr/>
              <p:nvPr/>
            </p:nvSpPr>
            <p:spPr>
              <a:xfrm>
                <a:off x="4302933" y="4351535"/>
                <a:ext cx="2106961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CBDFE60-734F-4142-9B44-CB4000F150EC}"/>
                  </a:ext>
                </a:extLst>
              </p:cNvPr>
              <p:cNvSpPr/>
              <p:nvPr/>
            </p:nvSpPr>
            <p:spPr>
              <a:xfrm>
                <a:off x="7310651" y="2913078"/>
                <a:ext cx="1451206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9DC1FB9-E3FF-46B4-93BA-396886F95C48}"/>
                  </a:ext>
                </a:extLst>
              </p:cNvPr>
              <p:cNvSpPr/>
              <p:nvPr/>
            </p:nvSpPr>
            <p:spPr>
              <a:xfrm>
                <a:off x="7310651" y="1964435"/>
                <a:ext cx="1451206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F9EAA63-0641-48AE-8259-949EA9A55D25}"/>
                  </a:ext>
                </a:extLst>
              </p:cNvPr>
              <p:cNvSpPr/>
              <p:nvPr/>
            </p:nvSpPr>
            <p:spPr>
              <a:xfrm>
                <a:off x="1978924" y="2913078"/>
                <a:ext cx="1479168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79F444B-60A4-4476-8668-0B45E8B6B994}"/>
                  </a:ext>
                </a:extLst>
              </p:cNvPr>
              <p:cNvSpPr/>
              <p:nvPr/>
            </p:nvSpPr>
            <p:spPr>
              <a:xfrm>
                <a:off x="1978924" y="1964435"/>
                <a:ext cx="1479168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099B375E-C81C-423D-84F3-4A6DD9248B2F}"/>
                  </a:ext>
                </a:extLst>
              </p:cNvPr>
              <p:cNvCxnSpPr/>
              <p:nvPr/>
            </p:nvCxnSpPr>
            <p:spPr>
              <a:xfrm flipV="1">
                <a:off x="1978925" y="1050878"/>
                <a:ext cx="0" cy="4012441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1FF2B256-16DC-4844-9CD9-00497E0A8E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8925" y="5063319"/>
                <a:ext cx="678293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A33A236-8092-47C3-B304-5306E1F7EB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8925" y="2593075"/>
                <a:ext cx="678293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2D40BF3-B9D2-4602-AA39-D232B7483F90}"/>
                  </a:ext>
                </a:extLst>
              </p:cNvPr>
              <p:cNvCxnSpPr/>
              <p:nvPr/>
            </p:nvCxnSpPr>
            <p:spPr>
              <a:xfrm flipV="1">
                <a:off x="3435343" y="1050878"/>
                <a:ext cx="0" cy="401244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ABBD5D7-5CF6-4F14-9515-FE32F032D708}"/>
                  </a:ext>
                </a:extLst>
              </p:cNvPr>
              <p:cNvCxnSpPr/>
              <p:nvPr/>
            </p:nvCxnSpPr>
            <p:spPr>
              <a:xfrm flipV="1">
                <a:off x="6409899" y="1050878"/>
                <a:ext cx="0" cy="401244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BF6BC98-DCE5-453D-A7AE-92EFA522CC8A}"/>
                  </a:ext>
                </a:extLst>
              </p:cNvPr>
              <p:cNvCxnSpPr/>
              <p:nvPr/>
            </p:nvCxnSpPr>
            <p:spPr>
              <a:xfrm flipV="1">
                <a:off x="4304250" y="1050878"/>
                <a:ext cx="0" cy="401244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72F70DB0-2362-4FA7-B88D-77073A875484}"/>
                  </a:ext>
                </a:extLst>
              </p:cNvPr>
              <p:cNvCxnSpPr/>
              <p:nvPr/>
            </p:nvCxnSpPr>
            <p:spPr>
              <a:xfrm flipV="1">
                <a:off x="7310651" y="1050878"/>
                <a:ext cx="0" cy="401244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BC8C8A8A-DBD8-4E21-AFA1-12602664EBB7}"/>
                      </a:ext>
                    </a:extLst>
                  </p:cNvPr>
                  <p:cNvSpPr/>
                  <p:nvPr/>
                </p:nvSpPr>
                <p:spPr>
                  <a:xfrm>
                    <a:off x="8450714" y="5137960"/>
                    <a:ext cx="749762" cy="36944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300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BC8C8A8A-DBD8-4E21-AFA1-12602664EBB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50714" y="5137960"/>
                    <a:ext cx="749762" cy="36944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49F73FB-294B-4410-857A-E37B9DD2E761}"/>
                  </a:ext>
                </a:extLst>
              </p:cNvPr>
              <p:cNvCxnSpPr/>
              <p:nvPr/>
            </p:nvCxnSpPr>
            <p:spPr>
              <a:xfrm flipV="1">
                <a:off x="8761862" y="1050878"/>
                <a:ext cx="0" cy="4012441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A25077F4-421A-46CF-8970-B3C9AAEF5BE4}"/>
                  </a:ext>
                </a:extLst>
              </p:cNvPr>
              <p:cNvCxnSpPr/>
              <p:nvPr/>
            </p:nvCxnSpPr>
            <p:spPr>
              <a:xfrm flipV="1">
                <a:off x="3881170" y="1050878"/>
                <a:ext cx="0" cy="401244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B5105D5-D999-4FD3-AEA1-CB8BABCC37CA}"/>
                  </a:ext>
                </a:extLst>
              </p:cNvPr>
              <p:cNvCxnSpPr/>
              <p:nvPr/>
            </p:nvCxnSpPr>
            <p:spPr>
              <a:xfrm flipV="1">
                <a:off x="6870029" y="1050878"/>
                <a:ext cx="0" cy="401244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65603C0-5AC8-452D-BEDF-99CFA86B6A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8925" y="2333767"/>
                <a:ext cx="6782937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CFB6BB36-FFB5-4C94-B03A-E397578C69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8925" y="2906973"/>
                <a:ext cx="6782937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1315802F-B426-472C-B731-395E0EB80D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8925" y="4353635"/>
                <a:ext cx="6782937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595B269D-B991-42E5-8BB8-D8771EB05197}"/>
                      </a:ext>
                    </a:extLst>
                  </p:cNvPr>
                  <p:cNvSpPr/>
                  <p:nvPr/>
                </p:nvSpPr>
                <p:spPr>
                  <a:xfrm>
                    <a:off x="1613119" y="5137960"/>
                    <a:ext cx="457736" cy="43464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595B269D-B991-42E5-8BB8-D8771EB0519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13119" y="5137960"/>
                    <a:ext cx="457736" cy="43464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F968CD5F-FF10-4B5C-80D1-EC0E32E26309}"/>
                      </a:ext>
                    </a:extLst>
                  </p:cNvPr>
                  <p:cNvSpPr/>
                  <p:nvPr/>
                </p:nvSpPr>
                <p:spPr>
                  <a:xfrm>
                    <a:off x="3566489" y="5088912"/>
                    <a:ext cx="738443" cy="43464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450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F968CD5F-FF10-4B5C-80D1-EC0E32E2630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66489" y="5088912"/>
                    <a:ext cx="738443" cy="43464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CFF2CCD6-A41A-4423-96F4-3DAB3AAFED7E}"/>
                      </a:ext>
                    </a:extLst>
                  </p:cNvPr>
                  <p:cNvSpPr/>
                  <p:nvPr/>
                </p:nvSpPr>
                <p:spPr>
                  <a:xfrm>
                    <a:off x="3190340" y="5137960"/>
                    <a:ext cx="638837" cy="36944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CFF2CCD6-A41A-4423-96F4-3DAB3AAFED7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90340" y="5137960"/>
                    <a:ext cx="638837" cy="36944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5E6BD440-7718-43B7-932D-55892DFC2A14}"/>
                      </a:ext>
                    </a:extLst>
                  </p:cNvPr>
                  <p:cNvSpPr/>
                  <p:nvPr/>
                </p:nvSpPr>
                <p:spPr>
                  <a:xfrm>
                    <a:off x="4059247" y="5137960"/>
                    <a:ext cx="638837" cy="36944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5E6BD440-7718-43B7-932D-55892DFC2A1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59247" y="5137960"/>
                    <a:ext cx="638837" cy="36944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020F926B-D0D4-4290-BFE3-AB52D6D215E9}"/>
                      </a:ext>
                    </a:extLst>
                  </p:cNvPr>
                  <p:cNvSpPr/>
                  <p:nvPr/>
                </p:nvSpPr>
                <p:spPr>
                  <a:xfrm>
                    <a:off x="6165552" y="5137960"/>
                    <a:ext cx="638837" cy="36944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020F926B-D0D4-4290-BFE3-AB52D6D215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65552" y="5137960"/>
                    <a:ext cx="638837" cy="36944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023B6667-E136-4A8B-9D1F-EDE1985CA207}"/>
                      </a:ext>
                    </a:extLst>
                  </p:cNvPr>
                  <p:cNvSpPr/>
                  <p:nvPr/>
                </p:nvSpPr>
                <p:spPr>
                  <a:xfrm>
                    <a:off x="6625027" y="5088912"/>
                    <a:ext cx="738443" cy="43464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75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023B6667-E136-4A8B-9D1F-EDE1985CA20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5027" y="5088912"/>
                    <a:ext cx="738443" cy="43464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1DD4B2AE-EC69-47BA-83ED-DA14B9712997}"/>
                      </a:ext>
                    </a:extLst>
                  </p:cNvPr>
                  <p:cNvSpPr/>
                  <p:nvPr/>
                </p:nvSpPr>
                <p:spPr>
                  <a:xfrm>
                    <a:off x="7065648" y="5137960"/>
                    <a:ext cx="638837" cy="36944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1DD4B2AE-EC69-47BA-83ED-DA14B971299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65648" y="5137960"/>
                    <a:ext cx="638837" cy="36944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A04F23B-CFC8-4EF5-B947-CEE4CDC75181}"/>
                  </a:ext>
                </a:extLst>
              </p:cNvPr>
              <p:cNvSpPr/>
              <p:nvPr/>
            </p:nvSpPr>
            <p:spPr>
              <a:xfrm>
                <a:off x="1613119" y="2408408"/>
                <a:ext cx="389823" cy="4346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0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0F44B43B-A52D-453F-910B-89467C05E8DC}"/>
                      </a:ext>
                    </a:extLst>
                  </p:cNvPr>
                  <p:cNvSpPr/>
                  <p:nvPr/>
                </p:nvSpPr>
                <p:spPr>
                  <a:xfrm>
                    <a:off x="99402" y="2144952"/>
                    <a:ext cx="1788562" cy="47629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=0.05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𝑑𝐵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0F44B43B-A52D-453F-910B-89467C05E8D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402" y="2144952"/>
                    <a:ext cx="1788562" cy="476298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1D868F29-AF2C-4B25-91E8-67533050F205}"/>
                      </a:ext>
                    </a:extLst>
                  </p:cNvPr>
                  <p:cNvSpPr/>
                  <p:nvPr/>
                </p:nvSpPr>
                <p:spPr>
                  <a:xfrm>
                    <a:off x="152718" y="4116664"/>
                    <a:ext cx="1596142" cy="47629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=40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𝑑𝐵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1D868F29-AF2C-4B25-91E8-67533050F20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718" y="4116664"/>
                    <a:ext cx="1596142" cy="476298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03F7A6C4-EFFC-4445-A66F-70CF86E28046}"/>
                      </a:ext>
                    </a:extLst>
                  </p:cNvPr>
                  <p:cNvSpPr/>
                  <p:nvPr/>
                </p:nvSpPr>
                <p:spPr>
                  <a:xfrm>
                    <a:off x="4661614" y="5405773"/>
                    <a:ext cx="2066463" cy="3911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𝑓𝑟𝑒𝑞𝑢𝑒𝑛𝑐𝑦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𝑟𝑎𝑑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a14:m>
                    <a:r>
                      <a:rPr lang="en-US" sz="1200" dirty="0"/>
                      <a:t>)</a:t>
                    </a:r>
                  </a:p>
                </p:txBody>
              </p:sp>
            </mc:Choice>
            <mc:Fallback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03F7A6C4-EFFC-4445-A66F-70CF86E2804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61614" y="5405773"/>
                    <a:ext cx="2066463" cy="39118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9BD28EAC-DFBC-4B51-9F02-D989DF0717B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069200" y="1022631"/>
                    <a:ext cx="1266354" cy="3911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𝐺𝑎𝑖𝑛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𝑑𝐵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9BD28EAC-DFBC-4B51-9F02-D989DF0717B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1069200" y="1022631"/>
                    <a:ext cx="1266354" cy="39118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7" name="Left Brace 36">
              <a:extLst>
                <a:ext uri="{FF2B5EF4-FFF2-40B4-BE49-F238E27FC236}">
                  <a16:creationId xmlns:a16="http://schemas.microsoft.com/office/drawing/2014/main" id="{CD2D3128-1FBD-40DA-BB63-9922EC4D980E}"/>
                </a:ext>
              </a:extLst>
            </p:cNvPr>
            <p:cNvSpPr/>
            <p:nvPr/>
          </p:nvSpPr>
          <p:spPr>
            <a:xfrm>
              <a:off x="1932972" y="2997843"/>
              <a:ext cx="115747" cy="219919"/>
            </a:xfrm>
            <a:prstGeom prst="leftBrace">
              <a:avLst>
                <a:gd name="adj1" fmla="val 25925"/>
                <a:gd name="adj2" fmla="val 2728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738070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3481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49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CMU Serif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Aba</dc:creator>
  <cp:lastModifiedBy>Aba</cp:lastModifiedBy>
  <cp:revision>10</cp:revision>
  <dcterms:created xsi:type="dcterms:W3CDTF">2017-11-21T04:05:40Z</dcterms:created>
  <dcterms:modified xsi:type="dcterms:W3CDTF">2017-11-21T14:58:50Z</dcterms:modified>
</cp:coreProperties>
</file>