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57312" y="3060388"/>
            <a:ext cx="716114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just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Abaranji Vedha S </a:t>
            </a:r>
            <a:r>
              <a:rPr lang="en-IN" sz="3600" spc="15" dirty="0" err="1"/>
              <a:t>S</a:t>
            </a: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096000" y="1500843"/>
            <a:ext cx="275907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5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5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696B32A-B0BC-632E-6F4A-142A3FB0D475}"/>
              </a:ext>
            </a:extLst>
          </p:cNvPr>
          <p:cNvSpPr txBox="1">
            <a:spLocks/>
          </p:cNvSpPr>
          <p:nvPr/>
        </p:nvSpPr>
        <p:spPr>
          <a:xfrm>
            <a:off x="1357312" y="3661982"/>
            <a:ext cx="9136381" cy="965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Reg.No:962821205001</a:t>
            </a:r>
          </a:p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University College of Engineering, Nagercoil.</a:t>
            </a:r>
          </a:p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NM Id: au962821205001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04214" y="1111707"/>
            <a:ext cx="8515986" cy="489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Data Preparation: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Collect and preprocess a dataset suitable for Fashion MNIST-like image generation.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GAN Selection: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Choose an appropriate GAN architecture tailored for image synthesis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Model Development: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Implement the selected GAN architecture using TensorFlow or </a:t>
            </a:r>
            <a:r>
              <a:rPr lang="en-US" sz="1500" dirty="0" err="1">
                <a:latin typeface="Trebuchet MS" panose="020B0603020202020204" pitchFamily="34" charset="0"/>
              </a:rPr>
              <a:t>PyTorch</a:t>
            </a:r>
            <a:r>
              <a:rPr lang="en-US" sz="1500" dirty="0">
                <a:latin typeface="Trebuchet MS" panose="020B0603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Training: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Train the GAN model on the prepared dataset, optimizing hyperparameters for stability.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Validation: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Validate the trained model's ability to generate realistic Fashion MNIST-like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Deployment: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Deploy the trained model for real-time image generation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Maintenance: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Monitor and periodically update the model to ensure continued effectiveness.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F1B4C-FF7B-3F18-B00F-46E5D269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9220200" cy="1380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54183E-9C90-6CA2-0200-AB45FCA3A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800"/>
            <a:ext cx="9220200" cy="13807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8294C8-AF2E-A3E0-51EC-F366396435B1}"/>
              </a:ext>
            </a:extLst>
          </p:cNvPr>
          <p:cNvSpPr txBox="1"/>
          <p:nvPr/>
        </p:nvSpPr>
        <p:spPr>
          <a:xfrm>
            <a:off x="1948497" y="2980947"/>
            <a:ext cx="582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Image a: </a:t>
            </a: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The initial image generated at the beginning of training.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47168-85D6-C53A-5DD9-DE84AA555C91}"/>
              </a:ext>
            </a:extLst>
          </p:cNvPr>
          <p:cNvSpPr txBox="1"/>
          <p:nvPr/>
        </p:nvSpPr>
        <p:spPr>
          <a:xfrm>
            <a:off x="1948496" y="5262880"/>
            <a:ext cx="582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Image b: </a:t>
            </a: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The final image produced at the end of training.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EVALUATION</a:t>
            </a:r>
            <a:endParaRPr lang="en-IN"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04214" y="1111707"/>
            <a:ext cx="8668386" cy="52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Image Quality Assessment: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Measure the quality of generated Fashion MNIST-like images using metrics such as Inception Score (IS) and Fréchet Inception Distance (FID).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Diversity Analysis: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Assess the diversity of generated images to ensure they capture the variability present in the Fashion MNIST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Realism Evaluation: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Conduct human perceptual studies or user surveys to evaluate the realism of generated images and their suitability for practical applications.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Benchmark Comparison: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Compare the performance of the developed GAN model against existing state-of-the-art approaches or baseline models for image generation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Real-world Testing: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Evaluate the model's performance in real-world scenarios, considering factors like inference speed, stability, and integration into existing systems.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7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7560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CONCLUSION</a:t>
            </a:r>
            <a:endParaRPr lang="en-IN"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39774" y="1295400"/>
            <a:ext cx="8251826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In conclusion, we have successfully addressed the problem of generating Fashion MNIST-like images by developing a state-of-the-art Generative Adversarial Network (GAN) model. Our solution offers unmatched realism, effortless image generation, customization options, time efficiency, and cost savings. With our advanced platform, users can seamlessly create high-quality images with ease, making significant strides in the field of image synthesis and computer vision.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56901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56901" y="6019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C201B-7D00-9C86-A46A-1722AEF7D658}"/>
              </a:ext>
            </a:extLst>
          </p:cNvPr>
          <p:cNvSpPr txBox="1"/>
          <p:nvPr/>
        </p:nvSpPr>
        <p:spPr>
          <a:xfrm>
            <a:off x="739470" y="2274589"/>
            <a:ext cx="8637610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550" b="1" dirty="0">
                <a:solidFill>
                  <a:srgbClr val="005DA2"/>
                </a:solidFill>
                <a:latin typeface="Trebuchet MS" panose="020B0603020202020204" pitchFamily="34" charset="0"/>
              </a:rPr>
              <a:t>IMAGE GENERATION USING GENERATIVE ADVERSARIAL NETWORK</a:t>
            </a:r>
            <a:endParaRPr lang="en-IN" sz="3550" b="1" dirty="0">
              <a:solidFill>
                <a:srgbClr val="005DA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D786A-C836-E8F2-23AB-573AA29F7202}"/>
              </a:ext>
            </a:extLst>
          </p:cNvPr>
          <p:cNvSpPr txBox="1"/>
          <p:nvPr/>
        </p:nvSpPr>
        <p:spPr>
          <a:xfrm>
            <a:off x="2547136" y="1466681"/>
            <a:ext cx="6086705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Who are the end users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Your solution and its value preposition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The wow in your solution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E9DA1-4799-B9EA-DA8B-870AE8398344}"/>
              </a:ext>
            </a:extLst>
          </p:cNvPr>
          <p:cNvSpPr txBox="1"/>
          <p:nvPr/>
        </p:nvSpPr>
        <p:spPr>
          <a:xfrm>
            <a:off x="834072" y="1447800"/>
            <a:ext cx="6938328" cy="406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Generative Adversarial Network (GAN) capable of generating realistic images resembling those from the Fashion MNIST dataset. Fashion MNIST is a collection of grayscale images representing clothing items across ten classes. The goal is to create a GAN model that can produce synthetic images closely resembling these items.</a:t>
            </a:r>
            <a:endParaRPr lang="en-IN" sz="2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8050" y="2427923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23243" y="625331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3068-E989-FF71-66C6-919905A662B7}"/>
              </a:ext>
            </a:extLst>
          </p:cNvPr>
          <p:cNvSpPr txBox="1"/>
          <p:nvPr/>
        </p:nvSpPr>
        <p:spPr>
          <a:xfrm>
            <a:off x="546099" y="1390514"/>
            <a:ext cx="8325157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Introduction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Generative Adversarial Networks (GANs) are potent deep learning architectures capable of generating realistic images by learning from a dataset. In this project, our objective is to harness the power of GANs for image generation.</a:t>
            </a:r>
          </a:p>
          <a:p>
            <a:pPr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Objective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primary goal is to develop a GAN model that can produce high-quality, realistic images resembling those from the Fashion MNIST dataset. This dataset comprises grayscale images depicting various clothing items across ten categories.</a:t>
            </a:r>
          </a:p>
          <a:p>
            <a:pPr marL="0" lvl="1"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MNIST Dataset: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Fashion MNIST dataset serves as the training data for our GAN model. It contains a diverse range of grayscale images, including clothing items such as t-shirts, dresses, sneakers, and more. This dataset enables our model to learn the underlying distribution of real-world clothing images effectively.</a:t>
            </a:r>
            <a:endParaRPr lang="en-IN" sz="1550" b="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8393" y="25812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943" y="76295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43586" y="6406662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3068-E989-FF71-66C6-919905A662B7}"/>
              </a:ext>
            </a:extLst>
          </p:cNvPr>
          <p:cNvSpPr txBox="1"/>
          <p:nvPr/>
        </p:nvSpPr>
        <p:spPr>
          <a:xfrm>
            <a:off x="695530" y="1783464"/>
            <a:ext cx="7229270" cy="410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Implementation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Utilizing Python with TensorFlow or </a:t>
            </a:r>
            <a:r>
              <a:rPr lang="en-IN" sz="155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PyTorch</a:t>
            </a: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for model development.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Training Process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Iteratively updating both Generator and Discriminator networks to enhance performance and produce realistic images.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Deliverables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Trained GAN model, evaluation results, and comprehensive project documentation.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Impact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Enables data augmentation, image synthesis, and advances in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22740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EC41E-0140-98C8-2F52-9A317686E90A}"/>
              </a:ext>
            </a:extLst>
          </p:cNvPr>
          <p:cNvSpPr txBox="1"/>
          <p:nvPr/>
        </p:nvSpPr>
        <p:spPr>
          <a:xfrm>
            <a:off x="699452" y="1409952"/>
            <a:ext cx="8673148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Content Creators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Artists, designers, and creators who incorporate generated images into digital art, graphic design, or multimedia presentations.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Researchers and Developers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Professionals in computer vision, deep learning, and image processing who analyze generated images for research or experimentation.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Application Developers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Developers integrating generated images into gaming, virtual reality, or augmented reality applications for enhanced user experiences or training machine learning models.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General Audience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Users browsing social media, shopping online, or consuming digital media, impacted by the quality and realism of the generated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8480" r="9541"/>
          <a:stretch/>
        </p:blipFill>
        <p:spPr>
          <a:xfrm>
            <a:off x="0" y="1804987"/>
            <a:ext cx="22098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394347"/>
            <a:ext cx="927163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40" dirty="0"/>
              <a:t>Y</a:t>
            </a:r>
            <a:r>
              <a:rPr sz="3400" spc="10" dirty="0"/>
              <a:t>O</a:t>
            </a:r>
            <a:r>
              <a:rPr sz="3400" spc="25" dirty="0"/>
              <a:t>U</a:t>
            </a:r>
            <a:r>
              <a:rPr sz="3400" dirty="0"/>
              <a:t>R</a:t>
            </a:r>
            <a:r>
              <a:rPr sz="3400" spc="5" dirty="0"/>
              <a:t> </a:t>
            </a:r>
            <a:r>
              <a:rPr sz="3400" spc="25" dirty="0"/>
              <a:t>S</a:t>
            </a:r>
            <a:r>
              <a:rPr sz="3400" spc="10" dirty="0"/>
              <a:t>O</a:t>
            </a:r>
            <a:r>
              <a:rPr sz="3400" spc="25" dirty="0"/>
              <a:t>LU</a:t>
            </a:r>
            <a:r>
              <a:rPr sz="3400" spc="-35" dirty="0"/>
              <a:t>T</a:t>
            </a:r>
            <a:r>
              <a:rPr sz="3400" spc="-30" dirty="0"/>
              <a:t>I</a:t>
            </a:r>
            <a:r>
              <a:rPr sz="3400" spc="10" dirty="0"/>
              <a:t>O</a:t>
            </a:r>
            <a:r>
              <a:rPr sz="3400" dirty="0"/>
              <a:t>N</a:t>
            </a:r>
            <a:r>
              <a:rPr sz="3400" spc="-345" dirty="0"/>
              <a:t> </a:t>
            </a:r>
            <a:r>
              <a:rPr sz="3400" spc="-35" dirty="0"/>
              <a:t>A</a:t>
            </a:r>
            <a:r>
              <a:rPr sz="3400" spc="-5" dirty="0"/>
              <a:t>N</a:t>
            </a:r>
            <a:r>
              <a:rPr sz="3400" dirty="0"/>
              <a:t>D</a:t>
            </a:r>
            <a:r>
              <a:rPr sz="3400" spc="35" dirty="0"/>
              <a:t> </a:t>
            </a:r>
            <a:r>
              <a:rPr sz="3400" spc="-30" dirty="0"/>
              <a:t>I</a:t>
            </a:r>
            <a:r>
              <a:rPr sz="3400" spc="-35" dirty="0"/>
              <a:t>T</a:t>
            </a:r>
            <a:r>
              <a:rPr sz="3400" dirty="0"/>
              <a:t>S</a:t>
            </a:r>
            <a:r>
              <a:rPr sz="3400" spc="60" dirty="0"/>
              <a:t> </a:t>
            </a:r>
            <a:r>
              <a:rPr sz="3400" spc="-295" dirty="0"/>
              <a:t>V</a:t>
            </a:r>
            <a:r>
              <a:rPr sz="3400" spc="-35" dirty="0"/>
              <a:t>A</a:t>
            </a:r>
            <a:r>
              <a:rPr sz="3400" spc="25" dirty="0"/>
              <a:t>LU</a:t>
            </a:r>
            <a:r>
              <a:rPr sz="3400" dirty="0"/>
              <a:t>E</a:t>
            </a:r>
            <a:r>
              <a:rPr sz="3400" spc="-65" dirty="0"/>
              <a:t> </a:t>
            </a:r>
            <a:r>
              <a:rPr sz="3400" spc="-15" dirty="0"/>
              <a:t>P</a:t>
            </a:r>
            <a:r>
              <a:rPr sz="3400" spc="-30" dirty="0"/>
              <a:t>R</a:t>
            </a:r>
            <a:r>
              <a:rPr sz="3400" spc="10" dirty="0"/>
              <a:t>O</a:t>
            </a:r>
            <a:r>
              <a:rPr sz="3400" spc="-15" dirty="0"/>
              <a:t>P</a:t>
            </a:r>
            <a:r>
              <a:rPr sz="3400" spc="10" dirty="0"/>
              <a:t>O</a:t>
            </a:r>
            <a:r>
              <a:rPr sz="3400" spc="25" dirty="0"/>
              <a:t>S</a:t>
            </a:r>
            <a:r>
              <a:rPr sz="3400" spc="-30" dirty="0"/>
              <a:t>I</a:t>
            </a:r>
            <a:r>
              <a:rPr sz="3400" spc="-35" dirty="0"/>
              <a:t>T</a:t>
            </a:r>
            <a:r>
              <a:rPr sz="3400" spc="-30" dirty="0"/>
              <a:t>I</a:t>
            </a:r>
            <a:r>
              <a:rPr sz="3400" spc="10" dirty="0"/>
              <a:t>O</a:t>
            </a:r>
            <a:r>
              <a:rPr sz="34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1C7D2-A374-872C-C639-D13C22468E8B}"/>
              </a:ext>
            </a:extLst>
          </p:cNvPr>
          <p:cNvSpPr txBox="1"/>
          <p:nvPr/>
        </p:nvSpPr>
        <p:spPr>
          <a:xfrm>
            <a:off x="2209800" y="1043455"/>
            <a:ext cx="7391400" cy="52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>
                <a:solidFill>
                  <a:srgbClr val="005DA2"/>
                </a:solidFill>
                <a:latin typeface="Trebuchet MS" panose="020B0603020202020204" pitchFamily="34" charset="0"/>
              </a:rPr>
              <a:t>OUR SOLUTION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We offer an advanced Generative Adversarial Network (GAN) model designed specifically for generating Fashion MNIST-like images with exceptional quality and realism.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>
                <a:solidFill>
                  <a:srgbClr val="005DA2"/>
                </a:solidFill>
                <a:latin typeface="Trebuchet MS" panose="020B0603020202020204" pitchFamily="34" charset="0"/>
              </a:rPr>
              <a:t>VALUE PROPOSITION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Effortless Image Generation: Our user-friendly platform streamlines the image generation process, making it easy for users to create high-quality images.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Customization Options: Users have full control over style, composition, and content, allowing for tailored image outputs.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Time Efficiency: Rapid batch image generation capabilities reduce design time, enabling quick and efficient creation of multiple images.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Cost Savings: Our automated process minimizes expenses on photography and stock images, providing a cost-effective solution for image generation needs.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" y="341376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63EE5-8124-F35C-53C6-D61077924CD7}"/>
              </a:ext>
            </a:extLst>
          </p:cNvPr>
          <p:cNvSpPr txBox="1"/>
          <p:nvPr/>
        </p:nvSpPr>
        <p:spPr>
          <a:xfrm>
            <a:off x="2209800" y="1333118"/>
            <a:ext cx="7239000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Unmatched Realism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Our platform creates incredibly realistic images, just like professional photography.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Cutting-Edge Technology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Experience the latest in image generation with our advanced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Instant Creativity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Explore endless possibilities and bring your ideas to life instantly.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Effortless Efficiency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Say goodbye to waiting and complicated processes with our super-fast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Seamless Integration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Easily fit our platform into your workflow for a smooth creative experience.</a:t>
            </a:r>
            <a:endParaRPr lang="en-IN" sz="155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946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</vt:lpstr>
      <vt:lpstr>Office Theme</vt:lpstr>
      <vt:lpstr>Abaranji Vedha S S</vt:lpstr>
      <vt:lpstr>PROJECT TITLE</vt:lpstr>
      <vt:lpstr>AGENDA</vt:lpstr>
      <vt:lpstr>PROBLEM STATEMENT</vt:lpstr>
      <vt:lpstr>PROJECT OVERVIEW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Keerthana K</dc:title>
  <cp:lastModifiedBy>Abaranji Vedha</cp:lastModifiedBy>
  <cp:revision>4</cp:revision>
  <dcterms:created xsi:type="dcterms:W3CDTF">2024-04-05T04:33:11Z</dcterms:created>
  <dcterms:modified xsi:type="dcterms:W3CDTF">2024-04-24T16:09:48Z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