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3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63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1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30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82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8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9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321B-9CDD-4ACC-8302-46C20937DA26}" type="datetimeFigureOut">
              <a:rPr lang="de-DE" smtClean="0"/>
              <a:t>13.10.2015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076E-B900-462B-AC7C-E34E6488AE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4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7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432"/>
            <a:ext cx="10515600" cy="4776531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Shipping</a:t>
            </a:r>
          </a:p>
          <a:p>
            <a:pPr lvl="1"/>
            <a:r>
              <a:rPr lang="de-DE" dirty="0"/>
              <a:t>Fireswirl </a:t>
            </a:r>
            <a:r>
              <a:rPr lang="de-DE" dirty="0" smtClean="0"/>
              <a:t>Technologies (Asia)</a:t>
            </a:r>
          </a:p>
          <a:p>
            <a:pPr lvl="1"/>
            <a:r>
              <a:rPr lang="de-DE" dirty="0"/>
              <a:t>UPS </a:t>
            </a:r>
            <a:endParaRPr lang="de-DE" dirty="0" smtClean="0"/>
          </a:p>
          <a:p>
            <a:r>
              <a:rPr lang="de-DE" dirty="0" smtClean="0"/>
              <a:t>Payments</a:t>
            </a:r>
          </a:p>
          <a:p>
            <a:pPr lvl="1"/>
            <a:r>
              <a:rPr lang="de-DE" dirty="0" smtClean="0"/>
              <a:t>PayPal</a:t>
            </a:r>
          </a:p>
          <a:p>
            <a:pPr lvl="1"/>
            <a:r>
              <a:rPr lang="de-DE" dirty="0" smtClean="0"/>
              <a:t>Merchant credit card</a:t>
            </a:r>
          </a:p>
          <a:p>
            <a:pPr lvl="1"/>
            <a:r>
              <a:rPr lang="de-DE" dirty="0" smtClean="0"/>
              <a:t>Payment upon pickup</a:t>
            </a:r>
          </a:p>
          <a:p>
            <a:r>
              <a:rPr lang="de-DE" dirty="0" smtClean="0"/>
              <a:t>Partners</a:t>
            </a:r>
          </a:p>
          <a:p>
            <a:pPr lvl="1"/>
            <a:r>
              <a:rPr lang="de-DE" dirty="0" smtClean="0"/>
              <a:t>Adobe, BrandingBrand(mobile commerce), </a:t>
            </a:r>
            <a:r>
              <a:rPr lang="de-DE" dirty="0"/>
              <a:t>Digital </a:t>
            </a:r>
            <a:r>
              <a:rPr lang="de-DE" dirty="0" smtClean="0"/>
              <a:t>Element(Ip intelligence, geolocation), Google, etc…</a:t>
            </a:r>
          </a:p>
          <a:p>
            <a:r>
              <a:rPr lang="de-DE" dirty="0" smtClean="0"/>
              <a:t>Growth strategy</a:t>
            </a:r>
          </a:p>
          <a:p>
            <a:pPr lvl="1"/>
            <a:r>
              <a:rPr lang="de-DE" dirty="0" smtClean="0"/>
              <a:t>attract buyers and sellers</a:t>
            </a:r>
          </a:p>
          <a:p>
            <a:pPr lvl="1"/>
            <a:r>
              <a:rPr lang="en-US" dirty="0" smtClean="0"/>
              <a:t> improving trust and safety and customer support</a:t>
            </a:r>
            <a:endParaRPr lang="de-DE" dirty="0" smtClean="0"/>
          </a:p>
          <a:p>
            <a:r>
              <a:rPr lang="de-DE" dirty="0" smtClean="0"/>
              <a:t>Potential new collaborators</a:t>
            </a:r>
          </a:p>
          <a:p>
            <a:pPr lvl="1"/>
            <a:r>
              <a:rPr lang="de-DE" dirty="0" smtClean="0"/>
              <a:t>Shipping/IT/analysis companies, etc..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3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Collaborators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</cp:lastModifiedBy>
  <cp:revision>4</cp:revision>
  <dcterms:created xsi:type="dcterms:W3CDTF">2015-10-13T16:25:44Z</dcterms:created>
  <dcterms:modified xsi:type="dcterms:W3CDTF">2015-10-13T17:10:17Z</dcterms:modified>
</cp:coreProperties>
</file>